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4"/>
  </p:notesMasterIdLst>
  <p:sldIdLst>
    <p:sldId id="256" r:id="rId4"/>
    <p:sldId id="432" r:id="rId5"/>
    <p:sldId id="340" r:id="rId6"/>
    <p:sldId id="433" r:id="rId7"/>
    <p:sldId id="518" r:id="rId8"/>
    <p:sldId id="547" r:id="rId9"/>
    <p:sldId id="568" r:id="rId10"/>
    <p:sldId id="569" r:id="rId11"/>
    <p:sldId id="570" r:id="rId12"/>
    <p:sldId id="548" r:id="rId13"/>
    <p:sldId id="549" r:id="rId14"/>
    <p:sldId id="571" r:id="rId15"/>
    <p:sldId id="572" r:id="rId16"/>
    <p:sldId id="550" r:id="rId17"/>
    <p:sldId id="573" r:id="rId18"/>
    <p:sldId id="574" r:id="rId19"/>
    <p:sldId id="575" r:id="rId20"/>
    <p:sldId id="576" r:id="rId21"/>
    <p:sldId id="5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00FF00"/>
    <a:srgbClr val="00CC00"/>
    <a:srgbClr val="FF0066"/>
    <a:srgbClr val="660033"/>
    <a:srgbClr val="272785"/>
    <a:srgbClr val="D60093"/>
    <a:srgbClr val="939D13"/>
    <a:srgbClr val="A47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5341" autoAdjust="0"/>
  </p:normalViewPr>
  <p:slideViewPr>
    <p:cSldViewPr snapToGrid="0">
      <p:cViewPr varScale="1">
        <p:scale>
          <a:sx n="82" d="100"/>
          <a:sy n="82" d="100"/>
        </p:scale>
        <p:origin x="66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FB27125-9219-40EB-B481-3499D16858E6}"/>
    <pc:docChg chg="custSel addSld delSld modSld sldOrd">
      <pc:chgData name="Sharma Computer Academy" userId="08476b32c11f4418" providerId="LiveId" clId="{EFB27125-9219-40EB-B481-3499D16858E6}" dt="2021-09-16T07:17:24.035" v="620" actId="47"/>
      <pc:docMkLst>
        <pc:docMk/>
      </pc:docMkLst>
      <pc:sldChg chg="modSp modAnim">
        <pc:chgData name="Sharma Computer Academy" userId="08476b32c11f4418" providerId="LiveId" clId="{EFB27125-9219-40EB-B481-3499D16858E6}" dt="2021-09-16T07:17:06.631" v="619" actId="20577"/>
        <pc:sldMkLst>
          <pc:docMk/>
          <pc:sldMk cId="391101018" sldId="340"/>
        </pc:sldMkLst>
        <pc:spChg chg="mod">
          <ac:chgData name="Sharma Computer Academy" userId="08476b32c11f4418" providerId="LiveId" clId="{EFB27125-9219-40EB-B481-3499D16858E6}" dt="2021-09-16T07:17:06.631" v="619" actId="20577"/>
          <ac:spMkLst>
            <pc:docMk/>
            <pc:sldMk cId="391101018" sldId="340"/>
            <ac:spMk id="5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07T08:25:05.751" v="47" actId="47"/>
        <pc:sldMkLst>
          <pc:docMk/>
          <pc:sldMk cId="545688175" sldId="396"/>
        </pc:sldMkLst>
      </pc:sldChg>
      <pc:sldChg chg="modSp mod">
        <pc:chgData name="Sharma Computer Academy" userId="08476b32c11f4418" providerId="LiveId" clId="{EFB27125-9219-40EB-B481-3499D16858E6}" dt="2021-09-14T08:03:37.147" v="596" actId="20577"/>
        <pc:sldMkLst>
          <pc:docMk/>
          <pc:sldMk cId="4032476198" sldId="432"/>
        </pc:sldMkLst>
        <pc:spChg chg="mod">
          <ac:chgData name="Sharma Computer Academy" userId="08476b32c11f4418" providerId="LiveId" clId="{EFB27125-9219-40EB-B481-3499D16858E6}" dt="2021-09-14T08:03:37.147" v="596" actId="20577"/>
          <ac:spMkLst>
            <pc:docMk/>
            <pc:sldMk cId="4032476198" sldId="432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EFB27125-9219-40EB-B481-3499D16858E6}" dt="2021-09-07T08:25:30.698" v="55" actId="20577"/>
        <pc:sldMkLst>
          <pc:docMk/>
          <pc:sldMk cId="545688175" sldId="433"/>
        </pc:sldMkLst>
        <pc:spChg chg="mod">
          <ac:chgData name="Sharma Computer Academy" userId="08476b32c11f4418" providerId="LiveId" clId="{EFB27125-9219-40EB-B481-3499D16858E6}" dt="2021-09-07T08:25:30.698" v="55" actId="20577"/>
          <ac:spMkLst>
            <pc:docMk/>
            <pc:sldMk cId="545688175" sldId="433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463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51"/>
        </pc:sldMkLst>
      </pc:sldChg>
      <pc:sldChg chg="modSp 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52"/>
        </pc:sldMkLst>
        <pc:spChg chg="mod">
          <ac:chgData name="Sharma Computer Academy" userId="08476b32c11f4418" providerId="LiveId" clId="{EFB27125-9219-40EB-B481-3499D16858E6}" dt="2021-09-13T06:50:38.866" v="594" actId="207"/>
          <ac:spMkLst>
            <pc:docMk/>
            <pc:sldMk cId="545688175" sldId="552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53"/>
        </pc:sldMkLst>
      </pc:sldChg>
      <pc:sldChg chg="del">
        <pc:chgData name="Sharma Computer Academy" userId="08476b32c11f4418" providerId="LiveId" clId="{EFB27125-9219-40EB-B481-3499D16858E6}" dt="2021-09-07T08:25:07.021" v="48" actId="47"/>
        <pc:sldMkLst>
          <pc:docMk/>
          <pc:sldMk cId="545688175" sldId="567"/>
        </pc:sldMkLst>
      </pc:sldChg>
      <pc:sldChg chg="addSp modSp del mod modAnim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78"/>
        </pc:sldMkLst>
        <pc:spChg chg="mod">
          <ac:chgData name="Sharma Computer Academy" userId="08476b32c11f4418" providerId="LiveId" clId="{EFB27125-9219-40EB-B481-3499D16858E6}" dt="2021-09-12T14:05:45.476" v="159" actId="20577"/>
          <ac:spMkLst>
            <pc:docMk/>
            <pc:sldMk cId="545688175" sldId="578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06:01.851" v="163" actId="5793"/>
          <ac:spMkLst>
            <pc:docMk/>
            <pc:sldMk cId="545688175" sldId="578"/>
            <ac:spMk id="27" creationId="{00000000-0000-0000-0000-000000000000}"/>
          </ac:spMkLst>
        </pc:spChg>
        <pc:picChg chg="add mod">
          <ac:chgData name="Sharma Computer Academy" userId="08476b32c11f4418" providerId="LiveId" clId="{EFB27125-9219-40EB-B481-3499D16858E6}" dt="2021-09-12T14:07:12.615" v="165" actId="1076"/>
          <ac:picMkLst>
            <pc:docMk/>
            <pc:sldMk cId="545688175" sldId="578"/>
            <ac:picMk id="4" creationId="{4AEF7113-28B3-48AA-AF09-BCBDB9310623}"/>
          </ac:picMkLst>
        </pc:pic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79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0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1"/>
        </pc:sldMkLst>
      </pc:sldChg>
      <pc:sldChg chg="modSp 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2"/>
        </pc:sldMkLst>
        <pc:spChg chg="mod">
          <ac:chgData name="Sharma Computer Academy" userId="08476b32c11f4418" providerId="LiveId" clId="{EFB27125-9219-40EB-B481-3499D16858E6}" dt="2021-09-12T12:51:46.521" v="93" actId="20577"/>
          <ac:spMkLst>
            <pc:docMk/>
            <pc:sldMk cId="545688175" sldId="582"/>
            <ac:spMk id="41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3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4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5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6"/>
        </pc:sldMkLst>
      </pc:sldChg>
      <pc:sldChg chg="modSp del mod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7"/>
        </pc:sldMkLst>
        <pc:spChg chg="mod">
          <ac:chgData name="Sharma Computer Academy" userId="08476b32c11f4418" providerId="LiveId" clId="{EFB27125-9219-40EB-B481-3499D16858E6}" dt="2021-09-14T08:41:57.138" v="616" actId="20577"/>
          <ac:spMkLst>
            <pc:docMk/>
            <pc:sldMk cId="545688175" sldId="587"/>
            <ac:spMk id="7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4T08:41:35.491" v="603" actId="1076"/>
          <ac:spMkLst>
            <pc:docMk/>
            <pc:sldMk cId="545688175" sldId="587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8"/>
        </pc:sldMkLst>
      </pc:sldChg>
      <pc:sldChg chg="modSp del mod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9"/>
        </pc:sldMkLst>
        <pc:spChg chg="mod">
          <ac:chgData name="Sharma Computer Academy" userId="08476b32c11f4418" providerId="LiveId" clId="{EFB27125-9219-40EB-B481-3499D16858E6}" dt="2021-09-14T08:41:28.207" v="602" actId="14100"/>
          <ac:spMkLst>
            <pc:docMk/>
            <pc:sldMk cId="545688175" sldId="589"/>
            <ac:spMk id="7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4T08:41:16.951" v="599" actId="14100"/>
          <ac:spMkLst>
            <pc:docMk/>
            <pc:sldMk cId="545688175" sldId="589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90"/>
        </pc:sldMkLst>
      </pc:sldChg>
      <pc:sldChg chg="del">
        <pc:chgData name="Sharma Computer Academy" userId="08476b32c11f4418" providerId="LiveId" clId="{EFB27125-9219-40EB-B481-3499D16858E6}" dt="2021-09-07T08:25:08.039" v="49" actId="47"/>
        <pc:sldMkLst>
          <pc:docMk/>
          <pc:sldMk cId="545688175" sldId="591"/>
        </pc:sldMkLst>
      </pc:sldChg>
      <pc:sldChg chg="del">
        <pc:chgData name="Sharma Computer Academy" userId="08476b32c11f4418" providerId="LiveId" clId="{EFB27125-9219-40EB-B481-3499D16858E6}" dt="2021-09-07T08:25:08.990" v="50" actId="47"/>
        <pc:sldMkLst>
          <pc:docMk/>
          <pc:sldMk cId="545688175" sldId="592"/>
        </pc:sldMkLst>
      </pc:sldChg>
      <pc:sldChg chg="del">
        <pc:chgData name="Sharma Computer Academy" userId="08476b32c11f4418" providerId="LiveId" clId="{EFB27125-9219-40EB-B481-3499D16858E6}" dt="2021-09-07T08:25:11.385" v="51" actId="47"/>
        <pc:sldMkLst>
          <pc:docMk/>
          <pc:sldMk cId="545688175" sldId="593"/>
        </pc:sldMkLst>
      </pc:sldChg>
      <pc:sldChg chg="del">
        <pc:chgData name="Sharma Computer Academy" userId="08476b32c11f4418" providerId="LiveId" clId="{EFB27125-9219-40EB-B481-3499D16858E6}" dt="2021-09-07T08:25:12.438" v="52" actId="47"/>
        <pc:sldMkLst>
          <pc:docMk/>
          <pc:sldMk cId="545688175" sldId="594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95"/>
        </pc:sldMkLst>
      </pc:sldChg>
      <pc:sldChg chg="addSp modSp add del mod ord modAnim">
        <pc:chgData name="Sharma Computer Academy" userId="08476b32c11f4418" providerId="LiveId" clId="{EFB27125-9219-40EB-B481-3499D16858E6}" dt="2021-09-16T07:17:24.035" v="620" actId="47"/>
        <pc:sldMkLst>
          <pc:docMk/>
          <pc:sldMk cId="3026361570" sldId="596"/>
        </pc:sldMkLst>
        <pc:spChg chg="mod">
          <ac:chgData name="Sharma Computer Academy" userId="08476b32c11f4418" providerId="LiveId" clId="{EFB27125-9219-40EB-B481-3499D16858E6}" dt="2021-09-12T14:15:52.612" v="219" actId="20577"/>
          <ac:spMkLst>
            <pc:docMk/>
            <pc:sldMk cId="3026361570" sldId="596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23:19.306" v="264" actId="5793"/>
          <ac:spMkLst>
            <pc:docMk/>
            <pc:sldMk cId="3026361570" sldId="596"/>
            <ac:spMk id="27" creationId="{00000000-0000-0000-0000-000000000000}"/>
          </ac:spMkLst>
        </pc:spChg>
        <pc:picChg chg="add mod">
          <ac:chgData name="Sharma Computer Academy" userId="08476b32c11f4418" providerId="LiveId" clId="{EFB27125-9219-40EB-B481-3499D16858E6}" dt="2021-09-12T14:23:10.840" v="263" actId="1036"/>
          <ac:picMkLst>
            <pc:docMk/>
            <pc:sldMk cId="3026361570" sldId="596"/>
            <ac:picMk id="4" creationId="{A84F667F-C12B-4B39-967E-C9C9D154DF2D}"/>
          </ac:picMkLst>
        </pc:picChg>
      </pc:sldChg>
      <pc:sldChg chg="modSp add del modAnim">
        <pc:chgData name="Sharma Computer Academy" userId="08476b32c11f4418" providerId="LiveId" clId="{EFB27125-9219-40EB-B481-3499D16858E6}" dt="2021-09-16T07:17:24.035" v="620" actId="47"/>
        <pc:sldMkLst>
          <pc:docMk/>
          <pc:sldMk cId="1310928650" sldId="597"/>
        </pc:sldMkLst>
        <pc:spChg chg="mod">
          <ac:chgData name="Sharma Computer Academy" userId="08476b32c11f4418" providerId="LiveId" clId="{EFB27125-9219-40EB-B481-3499D16858E6}" dt="2021-09-12T14:11:05.488" v="190" actId="207"/>
          <ac:spMkLst>
            <pc:docMk/>
            <pc:sldMk cId="1310928650" sldId="597"/>
            <ac:spMk id="27" creationId="{00000000-0000-0000-0000-000000000000}"/>
          </ac:spMkLst>
        </pc:spChg>
      </pc:sldChg>
      <pc:sldChg chg="modSp add del mod modAnim">
        <pc:chgData name="Sharma Computer Academy" userId="08476b32c11f4418" providerId="LiveId" clId="{EFB27125-9219-40EB-B481-3499D16858E6}" dt="2021-09-16T07:17:24.035" v="620" actId="47"/>
        <pc:sldMkLst>
          <pc:docMk/>
          <pc:sldMk cId="3118229010" sldId="598"/>
        </pc:sldMkLst>
        <pc:spChg chg="mod">
          <ac:chgData name="Sharma Computer Academy" userId="08476b32c11f4418" providerId="LiveId" clId="{EFB27125-9219-40EB-B481-3499D16858E6}" dt="2021-09-12T14:28:26.781" v="288" actId="20577"/>
          <ac:spMkLst>
            <pc:docMk/>
            <pc:sldMk cId="3118229010" sldId="598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37:42.738" v="365" actId="115"/>
          <ac:spMkLst>
            <pc:docMk/>
            <pc:sldMk cId="3118229010" sldId="598"/>
            <ac:spMk id="27" creationId="{00000000-0000-0000-0000-000000000000}"/>
          </ac:spMkLst>
        </pc:spChg>
      </pc:sldChg>
      <pc:sldChg chg="modSp add del mod">
        <pc:chgData name="Sharma Computer Academy" userId="08476b32c11f4418" providerId="LiveId" clId="{EFB27125-9219-40EB-B481-3499D16858E6}" dt="2021-09-16T07:17:24.035" v="620" actId="47"/>
        <pc:sldMkLst>
          <pc:docMk/>
          <pc:sldMk cId="2472483464" sldId="599"/>
        </pc:sldMkLst>
        <pc:spChg chg="mod">
          <ac:chgData name="Sharma Computer Academy" userId="08476b32c11f4418" providerId="LiveId" clId="{EFB27125-9219-40EB-B481-3499D16858E6}" dt="2021-09-12T14:31:19.308" v="344" actId="20577"/>
          <ac:spMkLst>
            <pc:docMk/>
            <pc:sldMk cId="2472483464" sldId="599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39:27.134" v="389" actId="207"/>
          <ac:spMkLst>
            <pc:docMk/>
            <pc:sldMk cId="2472483464" sldId="599"/>
            <ac:spMk id="27" creationId="{00000000-0000-0000-0000-000000000000}"/>
          </ac:spMkLst>
        </pc:spChg>
      </pc:sldChg>
      <pc:sldChg chg="modSp add del mod">
        <pc:chgData name="Sharma Computer Academy" userId="08476b32c11f4418" providerId="LiveId" clId="{EFB27125-9219-40EB-B481-3499D16858E6}" dt="2021-09-16T07:17:24.035" v="620" actId="47"/>
        <pc:sldMkLst>
          <pc:docMk/>
          <pc:sldMk cId="3538336500" sldId="600"/>
        </pc:sldMkLst>
        <pc:spChg chg="mod">
          <ac:chgData name="Sharma Computer Academy" userId="08476b32c11f4418" providerId="LiveId" clId="{EFB27125-9219-40EB-B481-3499D16858E6}" dt="2021-09-12T14:40:50.175" v="404" actId="207"/>
          <ac:spMkLst>
            <pc:docMk/>
            <pc:sldMk cId="3538336500" sldId="600"/>
            <ac:spMk id="27" creationId="{00000000-0000-0000-0000-000000000000}"/>
          </ac:spMkLst>
        </pc:spChg>
      </pc:sldChg>
      <pc:sldChg chg="modSp del mod">
        <pc:chgData name="Sharma Computer Academy" userId="08476b32c11f4418" providerId="LiveId" clId="{EFB27125-9219-40EB-B481-3499D16858E6}" dt="2021-09-16T07:17:24.035" v="620" actId="47"/>
        <pc:sldMkLst>
          <pc:docMk/>
          <pc:sldMk cId="1966066778" sldId="601"/>
        </pc:sldMkLst>
        <pc:spChg chg="mod">
          <ac:chgData name="Sharma Computer Academy" userId="08476b32c11f4418" providerId="LiveId" clId="{EFB27125-9219-40EB-B481-3499D16858E6}" dt="2021-09-12T14:44:04.821" v="422" actId="207"/>
          <ac:spMkLst>
            <pc:docMk/>
            <pc:sldMk cId="1966066778" sldId="601"/>
            <ac:spMk id="27" creationId="{00000000-0000-0000-0000-000000000000}"/>
          </ac:spMkLst>
        </pc:spChg>
      </pc:sldChg>
      <pc:sldChg chg="modSp add del mod">
        <pc:chgData name="Sharma Computer Academy" userId="08476b32c11f4418" providerId="LiveId" clId="{EFB27125-9219-40EB-B481-3499D16858E6}" dt="2021-09-12T14:56:44.349" v="473" actId="2696"/>
        <pc:sldMkLst>
          <pc:docMk/>
          <pc:sldMk cId="1234743534" sldId="602"/>
        </pc:sldMkLst>
        <pc:spChg chg="mod">
          <ac:chgData name="Sharma Computer Academy" userId="08476b32c11f4418" providerId="LiveId" clId="{EFB27125-9219-40EB-B481-3499D16858E6}" dt="2021-09-12T14:53:24.855" v="442" actId="20577"/>
          <ac:spMkLst>
            <pc:docMk/>
            <pc:sldMk cId="1234743534" sldId="602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54:57.231" v="462" actId="207"/>
          <ac:spMkLst>
            <pc:docMk/>
            <pc:sldMk cId="1234743534" sldId="602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3347264530" sldId="602"/>
        </pc:sldMkLst>
      </pc:sldChg>
      <pc:sldChg chg="modSp add del mod">
        <pc:chgData name="Sharma Computer Academy" userId="08476b32c11f4418" providerId="LiveId" clId="{EFB27125-9219-40EB-B481-3499D16858E6}" dt="2021-09-12T14:56:44.349" v="473" actId="2696"/>
        <pc:sldMkLst>
          <pc:docMk/>
          <pc:sldMk cId="1003928508" sldId="603"/>
        </pc:sldMkLst>
        <pc:spChg chg="mod">
          <ac:chgData name="Sharma Computer Academy" userId="08476b32c11f4418" providerId="LiveId" clId="{EFB27125-9219-40EB-B481-3499D16858E6}" dt="2021-09-12T14:56:07.326" v="472" actId="207"/>
          <ac:spMkLst>
            <pc:docMk/>
            <pc:sldMk cId="1003928508" sldId="603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1284640917" sldId="6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504" y="4682935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9" y="-2166981"/>
            <a:ext cx="3185171" cy="118651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8" y="3783426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7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2" y="259361"/>
            <a:ext cx="749315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20" y="2316387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973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2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85" y="127665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50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30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2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0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3" y="0"/>
            <a:ext cx="12192003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3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7" y="2362240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2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46" y="533348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6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6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3" y="1701235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09" y="2731196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5" y="3259592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41" y="581154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9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3" y="2186572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5" y="3075597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4" y="2595464"/>
            <a:ext cx="826259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906" y="5258009"/>
            <a:ext cx="185807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26" y="4700669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5" y="5796433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4" y="4090744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43"/>
            <a:ext cx="1132659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74" y="3485261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1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89" y="3608737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91"/>
            <a:ext cx="1038426" cy="9512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80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4" y="6604006"/>
            <a:ext cx="1015435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9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5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40" r:id="rId3"/>
    <p:sldLayoutId id="2147483736" r:id="rId4"/>
    <p:sldLayoutId id="2147483738" r:id="rId5"/>
    <p:sldLayoutId id="2147483737" r:id="rId6"/>
    <p:sldLayoutId id="2147483753" r:id="rId7"/>
    <p:sldLayoutId id="2147483739" r:id="rId8"/>
    <p:sldLayoutId id="2147483741" r:id="rId9"/>
    <p:sldLayoutId id="2147483745" r:id="rId10"/>
    <p:sldLayoutId id="2147483754" r:id="rId11"/>
    <p:sldLayoutId id="2147483732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  <p:sldLayoutId id="2147483755" r:id="rId5"/>
    <p:sldLayoutId id="2147483756" r:id="rId6"/>
    <p:sldLayoutId id="2147483757" r:id="rId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7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95" y="3150258"/>
            <a:ext cx="4400911" cy="13396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7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</a:t>
            </a:r>
            <a:r>
              <a:rPr lang="en-US" sz="2400" b="1" dirty="0">
                <a:solidFill>
                  <a:srgbClr val="FFC000"/>
                </a:solidFill>
              </a:rPr>
              <a:t>verify</a:t>
            </a:r>
            <a:r>
              <a:rPr lang="en-US" sz="2400" b="1" dirty="0"/>
              <a:t> that </a:t>
            </a:r>
            <a:r>
              <a:rPr lang="en-US" sz="2400" b="1" dirty="0">
                <a:solidFill>
                  <a:srgbClr val="FFFF00"/>
                </a:solidFill>
              </a:rPr>
              <a:t>node</a:t>
            </a:r>
            <a:r>
              <a:rPr lang="en-US" sz="2400" b="1" dirty="0"/>
              <a:t> is installed successfully or not.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open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command prompt </a:t>
            </a:r>
            <a:r>
              <a:rPr lang="en-US" sz="2400" b="1" dirty="0">
                <a:cs typeface="Calibri" panose="020F0502020204030204" pitchFamily="34" charset="0"/>
              </a:rPr>
              <a:t>with run as administrator.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4 (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713" y="2511188"/>
            <a:ext cx="9219723" cy="40397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6722" y="3111689"/>
            <a:ext cx="655092" cy="2320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370998" y="3234520"/>
            <a:ext cx="996289" cy="2729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8228" y="3125338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Type this command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158625" y="3359629"/>
            <a:ext cx="1348850" cy="48904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9751" y="3673523"/>
            <a:ext cx="27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Installed Version of Node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9880" y="3250441"/>
            <a:ext cx="655092" cy="2320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Open </a:t>
            </a:r>
            <a:r>
              <a:rPr lang="en-US" sz="2400" b="1" dirty="0">
                <a:solidFill>
                  <a:srgbClr val="92D050"/>
                </a:solidFill>
              </a:rPr>
              <a:t>command prompt </a:t>
            </a:r>
            <a:r>
              <a:rPr lang="en-US" sz="2400" b="1" dirty="0"/>
              <a:t>and then </a:t>
            </a:r>
            <a:r>
              <a:rPr lang="en-US" sz="2400" b="1" dirty="0">
                <a:solidFill>
                  <a:srgbClr val="00B0F0"/>
                </a:solidFill>
              </a:rPr>
              <a:t>navigate</a:t>
            </a:r>
            <a:r>
              <a:rPr lang="en-US" sz="2400" b="1" dirty="0"/>
              <a:t> inside of this terminal into a folder where we want to create Our </a:t>
            </a:r>
            <a:r>
              <a:rPr lang="en-US" sz="2400" b="1" dirty="0">
                <a:solidFill>
                  <a:srgbClr val="00FF00"/>
                </a:solidFill>
              </a:rPr>
              <a:t>React Project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first we need to </a:t>
            </a:r>
            <a:r>
              <a:rPr lang="en-US" sz="2400" b="1" dirty="0">
                <a:solidFill>
                  <a:srgbClr val="FFC000"/>
                </a:solidFill>
              </a:rPr>
              <a:t>create a folder </a:t>
            </a:r>
            <a:r>
              <a:rPr lang="en-US" sz="2400" b="1" dirty="0"/>
              <a:t>where we create our all react projects.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We can give any name to this folder. So, we are creating this folder by the name </a:t>
            </a:r>
            <a:r>
              <a:rPr lang="en-US" sz="2400" b="1" dirty="0">
                <a:solidFill>
                  <a:srgbClr val="FFFF00"/>
                </a:solidFill>
              </a:rPr>
              <a:t>React Projects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under this </a:t>
            </a:r>
            <a:r>
              <a:rPr lang="en-US" sz="2400" b="1" dirty="0">
                <a:solidFill>
                  <a:srgbClr val="FF9900"/>
                </a:solidFill>
              </a:rPr>
              <a:t>React Projects </a:t>
            </a:r>
            <a:r>
              <a:rPr lang="en-US" sz="2400" b="1" dirty="0"/>
              <a:t>folder we will create our </a:t>
            </a:r>
            <a:r>
              <a:rPr lang="en-US" sz="2400" b="1" dirty="0">
                <a:solidFill>
                  <a:srgbClr val="00B0F0"/>
                </a:solidFill>
              </a:rPr>
              <a:t>first react app </a:t>
            </a:r>
            <a:r>
              <a:rPr lang="en-US" sz="2400" b="1" dirty="0"/>
              <a:t>by the name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myfirstreactapp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Open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command prompt </a:t>
            </a:r>
            <a:r>
              <a:rPr lang="en-US" sz="2400" b="1" dirty="0"/>
              <a:t>and then type this command: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Then it will take </a:t>
            </a:r>
            <a:r>
              <a:rPr lang="en-US" sz="2400" b="1" dirty="0">
                <a:solidFill>
                  <a:srgbClr val="FFC000"/>
                </a:solidFill>
              </a:rPr>
              <a:t>confirmation </a:t>
            </a:r>
            <a:r>
              <a:rPr lang="en-US" sz="2400" b="1" dirty="0"/>
              <a:t>to install some </a:t>
            </a:r>
            <a:r>
              <a:rPr lang="en-US" sz="2400" b="1" dirty="0">
                <a:solidFill>
                  <a:srgbClr val="00CC00"/>
                </a:solidFill>
              </a:rPr>
              <a:t>packages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After confirmation our </a:t>
            </a:r>
            <a:r>
              <a:rPr lang="en-US" sz="2400" b="1" dirty="0">
                <a:solidFill>
                  <a:srgbClr val="FFC000"/>
                </a:solidFill>
              </a:rPr>
              <a:t>new app </a:t>
            </a:r>
            <a:r>
              <a:rPr lang="en-US" sz="2400" b="1" dirty="0"/>
              <a:t>will be created in few minutes onwards.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019869" y="2169995"/>
            <a:ext cx="5936776" cy="6550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npx</a:t>
            </a:r>
            <a:r>
              <a:rPr lang="en-US" b="1" dirty="0"/>
              <a:t> create-react-app </a:t>
            </a:r>
            <a:r>
              <a:rPr lang="en-US" b="1" dirty="0" err="1"/>
              <a:t>myfirstreactapp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2021-05-24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19" y="1454749"/>
            <a:ext cx="10345002" cy="511473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784145" y="2197289"/>
            <a:ext cx="1501252" cy="15012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30805" y="2019869"/>
            <a:ext cx="2954655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Navigate in project folder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3766" y="2565779"/>
            <a:ext cx="3261815" cy="2320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568057" y="3195850"/>
            <a:ext cx="1594511" cy="1137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0249" y="2977487"/>
            <a:ext cx="962636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Type y 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Creating new </a:t>
            </a:r>
            <a:r>
              <a:rPr lang="en-US" sz="2400" b="1" dirty="0">
                <a:solidFill>
                  <a:srgbClr val="FFC000"/>
                </a:solidFill>
              </a:rPr>
              <a:t>react app</a:t>
            </a:r>
            <a:r>
              <a:rPr lang="en-US" sz="2400" b="1" dirty="0"/>
              <a:t>. it will take couple of minutes.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2021-05-24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29" y="2199625"/>
            <a:ext cx="9421541" cy="44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</a:rPr>
              <a:t>Congrats! </a:t>
            </a:r>
            <a:r>
              <a:rPr lang="en-US" sz="2400" b="1" dirty="0"/>
              <a:t>we have successfully created our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react app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2021-05-24 (1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32" y="2151993"/>
            <a:ext cx="9469172" cy="44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run “</a:t>
            </a:r>
            <a:r>
              <a:rPr lang="en-US" sz="2400" b="1" dirty="0" err="1">
                <a:solidFill>
                  <a:srgbClr val="FFFF00"/>
                </a:solidFill>
                <a:latin typeface="Consolas" pitchFamily="49" charset="0"/>
              </a:rPr>
              <a:t>npm</a:t>
            </a:r>
            <a:r>
              <a:rPr lang="en-US" sz="2400" b="1" dirty="0">
                <a:solidFill>
                  <a:srgbClr val="FFFF00"/>
                </a:solidFill>
                <a:latin typeface="Consolas" pitchFamily="49" charset="0"/>
              </a:rPr>
              <a:t> start” </a:t>
            </a:r>
            <a:r>
              <a:rPr lang="en-US" sz="2400" b="1" dirty="0"/>
              <a:t>this will start the </a:t>
            </a:r>
            <a:r>
              <a:rPr lang="en-US" sz="2400" b="1" dirty="0">
                <a:solidFill>
                  <a:srgbClr val="FFC000"/>
                </a:solidFill>
              </a:rPr>
              <a:t>development server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2021-05-24 (1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18" y="2171046"/>
            <a:ext cx="9488225" cy="43662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65779" y="2511187"/>
            <a:ext cx="1583140" cy="2866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135274" y="2634018"/>
            <a:ext cx="1269240" cy="1364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4512" y="2456597"/>
            <a:ext cx="4155305" cy="3385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Navigate in Our newly created React app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96352" y="2813713"/>
            <a:ext cx="857535" cy="2570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rot="10800000">
            <a:off x="4653887" y="2942230"/>
            <a:ext cx="1298812" cy="762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7848" y="2868304"/>
            <a:ext cx="4782078" cy="3385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Run this command to start 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7" grpId="0" animBg="1"/>
      <p:bldP spid="17" grpId="1" animBg="1"/>
      <p:bldP spid="18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our </a:t>
            </a:r>
            <a:r>
              <a:rPr lang="en-US" sz="2400" b="1" dirty="0">
                <a:solidFill>
                  <a:srgbClr val="FFC000"/>
                </a:solidFill>
              </a:rPr>
              <a:t>development server </a:t>
            </a:r>
            <a:r>
              <a:rPr lang="en-US" sz="2400" b="1" dirty="0"/>
              <a:t>is starting which </a:t>
            </a:r>
            <a:r>
              <a:rPr lang="en-US" sz="2400" b="1" dirty="0">
                <a:solidFill>
                  <a:srgbClr val="92D050"/>
                </a:solidFill>
              </a:rPr>
              <a:t>hosts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00B0F0"/>
                </a:solidFill>
              </a:rPr>
              <a:t>preview</a:t>
            </a:r>
            <a:r>
              <a:rPr lang="en-US" sz="2400" b="1" dirty="0"/>
              <a:t> of our </a:t>
            </a:r>
            <a:r>
              <a:rPr lang="en-US" sz="2400" b="1" dirty="0">
                <a:solidFill>
                  <a:srgbClr val="FFFF00"/>
                </a:solidFill>
              </a:rPr>
              <a:t>React application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2021-05-24 (1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352" y="2442950"/>
            <a:ext cx="9488225" cy="42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development server </a:t>
            </a:r>
            <a:r>
              <a:rPr lang="en-US" sz="2400" b="1" dirty="0"/>
              <a:t>is started </a:t>
            </a:r>
            <a:r>
              <a:rPr lang="en-US" sz="2400" b="1" dirty="0">
                <a:solidFill>
                  <a:srgbClr val="FFFF00"/>
                </a:solidFill>
              </a:rPr>
              <a:t>successfully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2021-05-24 (1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53" y="2397562"/>
            <a:ext cx="939296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It will </a:t>
            </a:r>
            <a:r>
              <a:rPr lang="en-US" sz="2400" b="1" dirty="0">
                <a:solidFill>
                  <a:srgbClr val="660033"/>
                </a:solidFill>
              </a:rPr>
              <a:t>automatically</a:t>
            </a:r>
            <a:r>
              <a:rPr lang="en-US" sz="2400" b="1" dirty="0"/>
              <a:t> open up this application on </a:t>
            </a:r>
            <a:r>
              <a:rPr lang="en-US" sz="2400" b="1" dirty="0">
                <a:solidFill>
                  <a:srgbClr val="FFC000"/>
                </a:solidFill>
              </a:rPr>
              <a:t>localhost:3000</a:t>
            </a:r>
            <a:endParaRPr lang="en-US" sz="2400" b="1" dirty="0">
              <a:solidFill>
                <a:srgbClr val="FFC0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2021-05-24 (1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48" y="2135098"/>
            <a:ext cx="10317707" cy="44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2966112" y="2748968"/>
            <a:ext cx="73242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</a:rPr>
              <a:t>React JS</a:t>
            </a:r>
          </a:p>
          <a:p>
            <a:pPr algn="ctr"/>
            <a:r>
              <a:rPr lang="en-US" sz="4000" b="1" dirty="0">
                <a:solidFill>
                  <a:srgbClr val="92D050"/>
                </a:solidFill>
              </a:rPr>
              <a:t>(Create-React-App)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Lecture-14</a:t>
            </a:r>
            <a:endParaRPr lang="en-IN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114570"/>
            <a:ext cx="12192000" cy="99520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 descr="1280px-React-ic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4287" y="1487606"/>
            <a:ext cx="4024380" cy="28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Today’s Agenda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0" y="1050878"/>
            <a:ext cx="12192000" cy="55409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Introduction To CRA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00FF00"/>
                </a:solidFill>
              </a:rPr>
              <a:t>Installation Of Node Package Manager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9900"/>
                </a:solidFill>
              </a:rPr>
              <a:t>Creating A New Project Using Create-React-App.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2060"/>
              </a:solidFill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Creating A New React Project Using CRA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 the previous </a:t>
            </a:r>
            <a:r>
              <a:rPr lang="en-US" sz="2400" b="1" dirty="0">
                <a:solidFill>
                  <a:srgbClr val="272785"/>
                </a:solidFill>
              </a:rPr>
              <a:t>introductory lectures</a:t>
            </a:r>
            <a:r>
              <a:rPr lang="en-US" sz="2400" b="1" dirty="0"/>
              <a:t>, we discussed the </a:t>
            </a:r>
            <a:r>
              <a:rPr lang="en-US" sz="2400" b="1" dirty="0">
                <a:solidFill>
                  <a:srgbClr val="00CC00"/>
                </a:solidFill>
              </a:rPr>
              <a:t>First Approach </a:t>
            </a:r>
            <a:r>
              <a:rPr lang="en-US" sz="2400" b="1" dirty="0"/>
              <a:t>of creating </a:t>
            </a:r>
            <a:r>
              <a:rPr lang="en-US" sz="2400" b="1" dirty="0">
                <a:solidFill>
                  <a:srgbClr val="FF9900"/>
                </a:solidFill>
              </a:rPr>
              <a:t>React app using CDN links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From now we are </a:t>
            </a:r>
            <a:r>
              <a:rPr lang="en-US" sz="2400" b="1" dirty="0">
                <a:solidFill>
                  <a:srgbClr val="92D050"/>
                </a:solidFill>
              </a:rPr>
              <a:t>shifting</a:t>
            </a:r>
            <a:r>
              <a:rPr lang="en-US" sz="2400" b="1" dirty="0"/>
              <a:t> to the </a:t>
            </a:r>
            <a:r>
              <a:rPr lang="en-US" sz="2400" b="1" dirty="0">
                <a:solidFill>
                  <a:srgbClr val="FF9900"/>
                </a:solidFill>
              </a:rPr>
              <a:t>second approach </a:t>
            </a:r>
            <a:r>
              <a:rPr lang="en-US" sz="2400" b="1" dirty="0"/>
              <a:t>of creating react project using "</a:t>
            </a:r>
            <a:r>
              <a:rPr lang="en-US" sz="2400" b="1" dirty="0">
                <a:solidFill>
                  <a:srgbClr val="660033"/>
                </a:solidFill>
              </a:rPr>
              <a:t>Create-React-App</a:t>
            </a:r>
            <a:r>
              <a:rPr lang="en-US" sz="2400" b="1" dirty="0"/>
              <a:t>“.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project which is created using “</a:t>
            </a:r>
            <a:r>
              <a:rPr lang="en-US" sz="2400" b="1" dirty="0">
                <a:solidFill>
                  <a:srgbClr val="660033"/>
                </a:solidFill>
              </a:rPr>
              <a:t>Create-React-App</a:t>
            </a:r>
            <a:r>
              <a:rPr lang="en-US" sz="2400" b="1" dirty="0"/>
              <a:t>”, will give us a nice </a:t>
            </a:r>
            <a:r>
              <a:rPr lang="en-US" sz="2400" b="1" dirty="0">
                <a:solidFill>
                  <a:srgbClr val="002060"/>
                </a:solidFill>
              </a:rPr>
              <a:t>development environment </a:t>
            </a:r>
            <a:r>
              <a:rPr lang="en-US" sz="2400" b="1" dirty="0"/>
              <a:t>with </a:t>
            </a:r>
            <a:r>
              <a:rPr lang="en-US" sz="2400" b="1" dirty="0">
                <a:solidFill>
                  <a:srgbClr val="FFC000"/>
                </a:solidFill>
              </a:rPr>
              <a:t>development web server </a:t>
            </a:r>
            <a:r>
              <a:rPr lang="en-US" sz="2400" b="1" dirty="0"/>
              <a:t>which allows us to preview the application </a:t>
            </a:r>
            <a:r>
              <a:rPr lang="en-US" sz="2400" b="1" dirty="0">
                <a:solidFill>
                  <a:srgbClr val="FF00FF"/>
                </a:solidFill>
              </a:rPr>
              <a:t>locally</a:t>
            </a:r>
            <a:r>
              <a:rPr lang="en-US" sz="2400" b="1" dirty="0"/>
              <a:t> on our machine in a way where the browser </a:t>
            </a:r>
            <a:r>
              <a:rPr lang="en-US" sz="2400" b="1" dirty="0">
                <a:solidFill>
                  <a:srgbClr val="00B0F0"/>
                </a:solidFill>
              </a:rPr>
              <a:t>automatically update </a:t>
            </a:r>
            <a:r>
              <a:rPr lang="en-US" sz="2400" b="1" dirty="0"/>
              <a:t>the page whenever we make changes in our code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Steps Required For Create React App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78174" y="1501254"/>
            <a:ext cx="3835021" cy="1119116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Install  </a:t>
            </a:r>
            <a:r>
              <a:rPr lang="en-US" b="1" dirty="0">
                <a:solidFill>
                  <a:srgbClr val="FFFF00"/>
                </a:solidFill>
              </a:rPr>
              <a:t>Node package manager </a:t>
            </a:r>
            <a:r>
              <a:rPr lang="en-US" b="1" dirty="0"/>
              <a:t>(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96676" y="1492113"/>
            <a:ext cx="3835021" cy="1087273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 Up the </a:t>
            </a:r>
            <a:r>
              <a:rPr lang="en-US" b="1" dirty="0">
                <a:solidFill>
                  <a:srgbClr val="FFFF00"/>
                </a:solidFill>
              </a:rPr>
              <a:t>Boilerplate </a:t>
            </a:r>
            <a:r>
              <a:rPr lang="en-US" b="1" dirty="0"/>
              <a:t>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26349" y="3439237"/>
            <a:ext cx="3835021" cy="1146402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Starting the React App </a:t>
            </a:r>
            <a:r>
              <a:rPr lang="en-US" b="1" dirty="0">
                <a:solidFill>
                  <a:srgbClr val="FFFF00"/>
                </a:solidFill>
              </a:rPr>
              <a:t>Development Server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86150" y="1828800"/>
            <a:ext cx="1487606" cy="51861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8529859" y="2834182"/>
            <a:ext cx="732427" cy="468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4650" y="5595582"/>
            <a:ext cx="9758149" cy="971260"/>
          </a:xfrm>
          <a:prstGeom prst="roundRect">
            <a:avLst/>
          </a:prstGeom>
          <a:solidFill>
            <a:srgbClr val="939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Don't worry about these all the steps in the next slide we will execute these steps in the details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To install </a:t>
            </a:r>
            <a:r>
              <a:rPr lang="en-US" sz="2400" b="1" dirty="0" err="1">
                <a:solidFill>
                  <a:srgbClr val="FFFF00"/>
                </a:solidFill>
              </a:rPr>
              <a:t>npm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follow this link </a:t>
            </a:r>
            <a:r>
              <a:rPr lang="en-US" sz="2400" b="1" dirty="0">
                <a:solidFill>
                  <a:srgbClr val="660033"/>
                </a:solidFill>
                <a:hlinkClick r:id="rId3"/>
              </a:rPr>
              <a:t>https://nodejs.org/en/</a:t>
            </a:r>
            <a:r>
              <a:rPr lang="en-US" sz="2400" b="1" dirty="0">
                <a:solidFill>
                  <a:srgbClr val="660033"/>
                </a:solidFill>
              </a:rPr>
              <a:t>  </a:t>
            </a:r>
            <a:r>
              <a:rPr lang="en-US" sz="2400" b="1" dirty="0"/>
              <a:t>or</a:t>
            </a:r>
            <a:r>
              <a:rPr lang="en-US" sz="2400" b="1" dirty="0">
                <a:solidFill>
                  <a:srgbClr val="660033"/>
                </a:solidFill>
              </a:rPr>
              <a:t> visit nodejs.org.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4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356" y="1746915"/>
            <a:ext cx="9840036" cy="48084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14197" y="4080681"/>
            <a:ext cx="1910687" cy="65509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8052180" y="3739486"/>
            <a:ext cx="1869743" cy="477671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867331" y="3002507"/>
            <a:ext cx="2324669" cy="1132765"/>
          </a:xfrm>
          <a:prstGeom prst="roundRect">
            <a:avLst/>
          </a:prstGeom>
          <a:ln>
            <a:solidFill>
              <a:srgbClr val="272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 are downloading the current version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After download the </a:t>
            </a:r>
            <a:r>
              <a:rPr lang="en-US" sz="2400" b="1" dirty="0">
                <a:solidFill>
                  <a:srgbClr val="FFFF00"/>
                </a:solidFill>
              </a:rPr>
              <a:t>Node setup </a:t>
            </a:r>
            <a:r>
              <a:rPr lang="en-US" sz="2400" b="1" dirty="0"/>
              <a:t>file then run it as </a:t>
            </a:r>
            <a:r>
              <a:rPr lang="en-US" sz="2400" b="1" dirty="0">
                <a:solidFill>
                  <a:srgbClr val="FFC000"/>
                </a:solidFill>
              </a:rPr>
              <a:t>run as administrator</a:t>
            </a:r>
            <a:endParaRPr lang="en-US" sz="2400" b="1" dirty="0">
              <a:solidFill>
                <a:srgbClr val="FFC0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2021-05-24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576" y="1935300"/>
            <a:ext cx="5271271" cy="410351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7206017" y="4831307"/>
            <a:ext cx="1405720" cy="8734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4 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692" y="2292500"/>
            <a:ext cx="4544060" cy="3610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09935" y="4531056"/>
            <a:ext cx="1023581" cy="723335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524234" y="6066431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2021-05-24 (4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573" y="2270610"/>
            <a:ext cx="4639323" cy="357237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rot="5400000" flipH="1" flipV="1">
            <a:off x="10026557" y="6027764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6537278" y="4039737"/>
            <a:ext cx="614149" cy="232012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sp>
        <p:nvSpPr>
          <p:cNvPr id="25" name="Right Arrow 24"/>
          <p:cNvSpPr/>
          <p:nvPr/>
        </p:nvSpPr>
        <p:spPr>
          <a:xfrm>
            <a:off x="6373504" y="4039737"/>
            <a:ext cx="614149" cy="232012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2021-05-24 (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30" y="2302668"/>
            <a:ext cx="4677428" cy="356284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4635693" y="6073254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2021-05-24 (6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026" y="2262366"/>
            <a:ext cx="4591691" cy="353426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9892355" y="6016391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6851177" y="3452883"/>
            <a:ext cx="511795" cy="45720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24881</TotalTime>
  <Words>490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sachin kapoor</cp:lastModifiedBy>
  <cp:revision>299</cp:revision>
  <dcterms:created xsi:type="dcterms:W3CDTF">2018-04-24T17:14:44Z</dcterms:created>
  <dcterms:modified xsi:type="dcterms:W3CDTF">2021-09-16T07:17:25Z</dcterms:modified>
</cp:coreProperties>
</file>