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475" r:id="rId3"/>
    <p:sldId id="542" r:id="rId4"/>
    <p:sldId id="543" r:id="rId5"/>
    <p:sldId id="541" r:id="rId6"/>
    <p:sldId id="548" r:id="rId7"/>
    <p:sldId id="517" r:id="rId8"/>
    <p:sldId id="544" r:id="rId9"/>
    <p:sldId id="545" r:id="rId10"/>
    <p:sldId id="546" r:id="rId11"/>
    <p:sldId id="547" r:id="rId12"/>
    <p:sldId id="454" r:id="rId13"/>
    <p:sldId id="550" r:id="rId14"/>
    <p:sldId id="552" r:id="rId15"/>
    <p:sldId id="553" r:id="rId16"/>
    <p:sldId id="554" r:id="rId17"/>
    <p:sldId id="455" r:id="rId18"/>
    <p:sldId id="485" r:id="rId19"/>
    <p:sldId id="555" r:id="rId20"/>
    <p:sldId id="556" r:id="rId21"/>
    <p:sldId id="456" r:id="rId22"/>
    <p:sldId id="5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3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36ABF6E-85A5-44FC-8E8E-DBD646FE1D82}"/>
    <pc:docChg chg="undo custSel addSld delSld modSld sldOrd">
      <pc:chgData name="Sharma Computer Academy" userId="08476b32c11f4418" providerId="LiveId" clId="{D36ABF6E-85A5-44FC-8E8E-DBD646FE1D82}" dt="2021-09-21T08:11:16.737" v="2969" actId="114"/>
      <pc:docMkLst>
        <pc:docMk/>
      </pc:docMkLst>
      <pc:sldChg chg="modSp mod">
        <pc:chgData name="Sharma Computer Academy" userId="08476b32c11f4418" providerId="LiveId" clId="{D36ABF6E-85A5-44FC-8E8E-DBD646FE1D82}" dt="2021-09-16T07:58:15.671" v="1170" actId="20577"/>
        <pc:sldMkLst>
          <pc:docMk/>
          <pc:sldMk cId="0" sldId="257"/>
        </pc:sldMkLst>
        <pc:spChg chg="mod">
          <ac:chgData name="Sharma Computer Academy" userId="08476b32c11f4418" providerId="LiveId" clId="{D36ABF6E-85A5-44FC-8E8E-DBD646FE1D82}" dt="2021-09-16T07:58:15.671" v="117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del mod">
        <pc:chgData name="Sharma Computer Academy" userId="08476b32c11f4418" providerId="LiveId" clId="{D36ABF6E-85A5-44FC-8E8E-DBD646FE1D82}" dt="2021-09-16T08:10:03.180" v="1171" actId="47"/>
        <pc:sldMkLst>
          <pc:docMk/>
          <pc:sldMk cId="3741247209" sldId="448"/>
        </pc:sldMkLst>
        <pc:spChg chg="mod">
          <ac:chgData name="Sharma Computer Academy" userId="08476b32c11f4418" providerId="LiveId" clId="{D36ABF6E-85A5-44FC-8E8E-DBD646FE1D82}" dt="2021-09-16T07:19:40.711" v="8" actId="20577"/>
          <ac:spMkLst>
            <pc:docMk/>
            <pc:sldMk cId="3741247209" sldId="448"/>
            <ac:spMk id="8" creationId="{00000000-0000-0000-0000-000000000000}"/>
          </ac:spMkLst>
        </pc:spChg>
      </pc:sldChg>
      <pc:sldChg chg="delSp modSp mod modAnim">
        <pc:chgData name="Sharma Computer Academy" userId="08476b32c11f4418" providerId="LiveId" clId="{D36ABF6E-85A5-44FC-8E8E-DBD646FE1D82}" dt="2021-09-18T06:52:43.820" v="1723"/>
        <pc:sldMkLst>
          <pc:docMk/>
          <pc:sldMk cId="4113723375" sldId="454"/>
        </pc:sldMkLst>
        <pc:spChg chg="mod">
          <ac:chgData name="Sharma Computer Academy" userId="08476b32c11f4418" providerId="LiveId" clId="{D36ABF6E-85A5-44FC-8E8E-DBD646FE1D82}" dt="2021-09-18T06:52:42.487" v="1721" actId="113"/>
          <ac:spMkLst>
            <pc:docMk/>
            <pc:sldMk cId="4113723375" sldId="454"/>
            <ac:spMk id="7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8T06:19:01.908" v="1272" actId="1038"/>
          <ac:spMkLst>
            <pc:docMk/>
            <pc:sldMk cId="4113723375" sldId="454"/>
            <ac:spMk id="8" creationId="{00000000-0000-0000-0000-000000000000}"/>
          </ac:spMkLst>
        </pc:spChg>
        <pc:spChg chg="del mod">
          <ac:chgData name="Sharma Computer Academy" userId="08476b32c11f4418" providerId="LiveId" clId="{D36ABF6E-85A5-44FC-8E8E-DBD646FE1D82}" dt="2021-09-18T06:52:43.820" v="1723"/>
          <ac:spMkLst>
            <pc:docMk/>
            <pc:sldMk cId="4113723375" sldId="454"/>
            <ac:spMk id="10" creationId="{00000000-0000-0000-0000-000000000000}"/>
          </ac:spMkLst>
        </pc:spChg>
      </pc:sldChg>
      <pc:sldChg chg="ord">
        <pc:chgData name="Sharma Computer Academy" userId="08476b32c11f4418" providerId="LiveId" clId="{D36ABF6E-85A5-44FC-8E8E-DBD646FE1D82}" dt="2021-09-20T22:41:47.334" v="2963"/>
        <pc:sldMkLst>
          <pc:docMk/>
          <pc:sldMk cId="681214616" sldId="456"/>
        </pc:sldMkLst>
      </pc:sldChg>
      <pc:sldChg chg="modSp modAnim">
        <pc:chgData name="Sharma Computer Academy" userId="08476b32c11f4418" providerId="LiveId" clId="{D36ABF6E-85A5-44FC-8E8E-DBD646FE1D82}" dt="2021-09-18T08:25:40.173" v="2771" actId="20577"/>
        <pc:sldMkLst>
          <pc:docMk/>
          <pc:sldMk cId="0" sldId="475"/>
        </pc:sldMkLst>
        <pc:spChg chg="mod">
          <ac:chgData name="Sharma Computer Academy" userId="08476b32c11f4418" providerId="LiveId" clId="{D36ABF6E-85A5-44FC-8E8E-DBD646FE1D82}" dt="2021-09-18T08:25:40.173" v="2771" actId="20577"/>
          <ac:spMkLst>
            <pc:docMk/>
            <pc:sldMk cId="0" sldId="47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D36ABF6E-85A5-44FC-8E8E-DBD646FE1D82}" dt="2021-09-18T07:10:36.613" v="2695" actId="47"/>
        <pc:sldMkLst>
          <pc:docMk/>
          <pc:sldMk cId="3995387601" sldId="484"/>
        </pc:sldMkLst>
      </pc:sldChg>
      <pc:sldChg chg="modSp del mod">
        <pc:chgData name="Sharma Computer Academy" userId="08476b32c11f4418" providerId="LiveId" clId="{D36ABF6E-85A5-44FC-8E8E-DBD646FE1D82}" dt="2021-09-18T08:53:18.059" v="2953" actId="2696"/>
        <pc:sldMkLst>
          <pc:docMk/>
          <pc:sldMk cId="2552670050" sldId="485"/>
        </pc:sldMkLst>
        <pc:spChg chg="mod">
          <ac:chgData name="Sharma Computer Academy" userId="08476b32c11f4418" providerId="LiveId" clId="{D36ABF6E-85A5-44FC-8E8E-DBD646FE1D82}" dt="2021-09-18T08:47:47.158" v="2877" actId="20577"/>
          <ac:spMkLst>
            <pc:docMk/>
            <pc:sldMk cId="2552670050" sldId="485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162694255" sldId="505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504723315" sldId="516"/>
        </pc:sldMkLst>
      </pc:sldChg>
      <pc:sldChg chg="modSp mod ord">
        <pc:chgData name="Sharma Computer Academy" userId="08476b32c11f4418" providerId="LiveId" clId="{D36ABF6E-85A5-44FC-8E8E-DBD646FE1D82}" dt="2021-09-16T07:57:34.205" v="1151" actId="1038"/>
        <pc:sldMkLst>
          <pc:docMk/>
          <pc:sldMk cId="995144922" sldId="517"/>
        </pc:sldMkLst>
        <pc:spChg chg="mod">
          <ac:chgData name="Sharma Computer Academy" userId="08476b32c11f4418" providerId="LiveId" clId="{D36ABF6E-85A5-44FC-8E8E-DBD646FE1D82}" dt="2021-09-16T07:57:34.205" v="1151" actId="1038"/>
          <ac:spMkLst>
            <pc:docMk/>
            <pc:sldMk cId="995144922" sldId="517"/>
            <ac:spMk id="8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6T07:49:30.775" v="1026" actId="20577"/>
          <ac:spMkLst>
            <pc:docMk/>
            <pc:sldMk cId="995144922" sldId="517"/>
            <ac:spMk id="10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6T07:48:12.943" v="996" actId="20577"/>
          <ac:spMkLst>
            <pc:docMk/>
            <pc:sldMk cId="995144922" sldId="517"/>
            <ac:spMk id="11" creationId="{00000000-0000-0000-0000-000000000000}"/>
          </ac:spMkLst>
        </pc:spChg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2605439584" sldId="518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1976220891" sldId="519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703757075" sldId="520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153828574" sldId="521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3171344476" sldId="522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2747143975" sldId="524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169750753" sldId="525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29720456" sldId="526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1122954033" sldId="527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51481327" sldId="528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1008832437" sldId="529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2853028446" sldId="530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1506787452" sldId="535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3211675353" sldId="536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3099779504" sldId="537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3738845332" sldId="538"/>
        </pc:sldMkLst>
      </pc:sldChg>
      <pc:sldChg chg="del">
        <pc:chgData name="Sharma Computer Academy" userId="08476b32c11f4418" providerId="LiveId" clId="{D36ABF6E-85A5-44FC-8E8E-DBD646FE1D82}" dt="2021-09-16T08:10:03.180" v="1171" actId="47"/>
        <pc:sldMkLst>
          <pc:docMk/>
          <pc:sldMk cId="3627881590" sldId="539"/>
        </pc:sldMkLst>
      </pc:sldChg>
      <pc:sldChg chg="modSp del mod">
        <pc:chgData name="Sharma Computer Academy" userId="08476b32c11f4418" providerId="LiveId" clId="{D36ABF6E-85A5-44FC-8E8E-DBD646FE1D82}" dt="2021-09-16T07:56:01.868" v="1120" actId="47"/>
        <pc:sldMkLst>
          <pc:docMk/>
          <pc:sldMk cId="866579621" sldId="540"/>
        </pc:sldMkLst>
        <pc:spChg chg="mod">
          <ac:chgData name="Sharma Computer Academy" userId="08476b32c11f4418" providerId="LiveId" clId="{D36ABF6E-85A5-44FC-8E8E-DBD646FE1D82}" dt="2021-09-16T07:30:38.897" v="860" actId="20577"/>
          <ac:spMkLst>
            <pc:docMk/>
            <pc:sldMk cId="866579621" sldId="54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D36ABF6E-85A5-44FC-8E8E-DBD646FE1D82}" dt="2021-09-16T07:37:55.445" v="967" actId="14100"/>
        <pc:sldMkLst>
          <pc:docMk/>
          <pc:sldMk cId="757362435" sldId="541"/>
        </pc:sldMkLst>
        <pc:picChg chg="mod">
          <ac:chgData name="Sharma Computer Academy" userId="08476b32c11f4418" providerId="LiveId" clId="{D36ABF6E-85A5-44FC-8E8E-DBD646FE1D82}" dt="2021-09-16T07:37:55.445" v="967" actId="14100"/>
          <ac:picMkLst>
            <pc:docMk/>
            <pc:sldMk cId="757362435" sldId="541"/>
            <ac:picMk id="4" creationId="{B6B3920C-0C42-4087-8C9B-CF59ECBE6999}"/>
          </ac:picMkLst>
        </pc:picChg>
      </pc:sldChg>
      <pc:sldChg chg="modSp add mod">
        <pc:chgData name="Sharma Computer Academy" userId="08476b32c11f4418" providerId="LiveId" clId="{D36ABF6E-85A5-44FC-8E8E-DBD646FE1D82}" dt="2021-09-16T07:56:48.335" v="1130" actId="113"/>
        <pc:sldMkLst>
          <pc:docMk/>
          <pc:sldMk cId="1917440262" sldId="542"/>
        </pc:sldMkLst>
        <pc:spChg chg="mod">
          <ac:chgData name="Sharma Computer Academy" userId="08476b32c11f4418" providerId="LiveId" clId="{D36ABF6E-85A5-44FC-8E8E-DBD646FE1D82}" dt="2021-09-16T07:56:48.335" v="1130" actId="113"/>
          <ac:spMkLst>
            <pc:docMk/>
            <pc:sldMk cId="1917440262" sldId="542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D36ABF6E-85A5-44FC-8E8E-DBD646FE1D82}" dt="2021-09-16T07:57:02.436" v="1141" actId="27636"/>
        <pc:sldMkLst>
          <pc:docMk/>
          <pc:sldMk cId="2290075738" sldId="543"/>
        </pc:sldMkLst>
        <pc:spChg chg="mod">
          <ac:chgData name="Sharma Computer Academy" userId="08476b32c11f4418" providerId="LiveId" clId="{D36ABF6E-85A5-44FC-8E8E-DBD646FE1D82}" dt="2021-09-16T07:57:02.436" v="1141" actId="27636"/>
          <ac:spMkLst>
            <pc:docMk/>
            <pc:sldMk cId="2290075738" sldId="543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D36ABF6E-85A5-44FC-8E8E-DBD646FE1D82}" dt="2021-09-21T08:11:16.737" v="2969" actId="114"/>
        <pc:sldMkLst>
          <pc:docMk/>
          <pc:sldMk cId="3188625890" sldId="544"/>
        </pc:sldMkLst>
        <pc:spChg chg="mod">
          <ac:chgData name="Sharma Computer Academy" userId="08476b32c11f4418" providerId="LiveId" clId="{D36ABF6E-85A5-44FC-8E8E-DBD646FE1D82}" dt="2021-09-16T07:48:44.551" v="1012" actId="1038"/>
          <ac:spMkLst>
            <pc:docMk/>
            <pc:sldMk cId="3188625890" sldId="544"/>
            <ac:spMk id="8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21T08:11:16.737" v="2969" actId="114"/>
          <ac:spMkLst>
            <pc:docMk/>
            <pc:sldMk cId="3188625890" sldId="544"/>
            <ac:spMk id="10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6T07:48:49.829" v="1018" actId="20577"/>
          <ac:spMkLst>
            <pc:docMk/>
            <pc:sldMk cId="3188625890" sldId="544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D36ABF6E-85A5-44FC-8E8E-DBD646FE1D82}" dt="2021-09-16T07:53:40.323" v="1085" actId="20577"/>
        <pc:sldMkLst>
          <pc:docMk/>
          <pc:sldMk cId="860780224" sldId="545"/>
        </pc:sldMkLst>
        <pc:spChg chg="mod">
          <ac:chgData name="Sharma Computer Academy" userId="08476b32c11f4418" providerId="LiveId" clId="{D36ABF6E-85A5-44FC-8E8E-DBD646FE1D82}" dt="2021-09-16T07:53:40.323" v="1085" actId="20577"/>
          <ac:spMkLst>
            <pc:docMk/>
            <pc:sldMk cId="860780224" sldId="545"/>
            <ac:spMk id="8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6T07:50:15.145" v="1033" actId="113"/>
          <ac:spMkLst>
            <pc:docMk/>
            <pc:sldMk cId="860780224" sldId="545"/>
            <ac:spMk id="10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6T07:51:10.682" v="1039" actId="20577"/>
          <ac:spMkLst>
            <pc:docMk/>
            <pc:sldMk cId="860780224" sldId="545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D36ABF6E-85A5-44FC-8E8E-DBD646FE1D82}" dt="2021-09-16T07:53:32.501" v="1079" actId="20577"/>
        <pc:sldMkLst>
          <pc:docMk/>
          <pc:sldMk cId="947128749" sldId="546"/>
        </pc:sldMkLst>
        <pc:spChg chg="mod">
          <ac:chgData name="Sharma Computer Academy" userId="08476b32c11f4418" providerId="LiveId" clId="{D36ABF6E-85A5-44FC-8E8E-DBD646FE1D82}" dt="2021-09-16T07:53:32.501" v="1079" actId="20577"/>
          <ac:spMkLst>
            <pc:docMk/>
            <pc:sldMk cId="947128749" sldId="546"/>
            <ac:spMk id="8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6T07:52:02.682" v="1046" actId="113"/>
          <ac:spMkLst>
            <pc:docMk/>
            <pc:sldMk cId="947128749" sldId="546"/>
            <ac:spMk id="10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6T07:51:34.772" v="1043" actId="20577"/>
          <ac:spMkLst>
            <pc:docMk/>
            <pc:sldMk cId="947128749" sldId="546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D36ABF6E-85A5-44FC-8E8E-DBD646FE1D82}" dt="2021-09-16T07:53:21.027" v="1068" actId="1038"/>
        <pc:sldMkLst>
          <pc:docMk/>
          <pc:sldMk cId="1741556132" sldId="547"/>
        </pc:sldMkLst>
        <pc:spChg chg="mod">
          <ac:chgData name="Sharma Computer Academy" userId="08476b32c11f4418" providerId="LiveId" clId="{D36ABF6E-85A5-44FC-8E8E-DBD646FE1D82}" dt="2021-09-16T07:53:21.027" v="1068" actId="1038"/>
          <ac:spMkLst>
            <pc:docMk/>
            <pc:sldMk cId="1741556132" sldId="547"/>
            <ac:spMk id="8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6T07:53:07.286" v="1057" actId="113"/>
          <ac:spMkLst>
            <pc:docMk/>
            <pc:sldMk cId="1741556132" sldId="547"/>
            <ac:spMk id="10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6T07:52:54.053" v="1054" actId="20577"/>
          <ac:spMkLst>
            <pc:docMk/>
            <pc:sldMk cId="1741556132" sldId="547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D36ABF6E-85A5-44FC-8E8E-DBD646FE1D82}" dt="2021-09-16T07:57:27.068" v="1145" actId="1038"/>
        <pc:sldMkLst>
          <pc:docMk/>
          <pc:sldMk cId="1477133068" sldId="548"/>
        </pc:sldMkLst>
        <pc:spChg chg="mod">
          <ac:chgData name="Sharma Computer Academy" userId="08476b32c11f4418" providerId="LiveId" clId="{D36ABF6E-85A5-44FC-8E8E-DBD646FE1D82}" dt="2021-09-16T07:57:27.068" v="1145" actId="1038"/>
          <ac:spMkLst>
            <pc:docMk/>
            <pc:sldMk cId="1477133068" sldId="548"/>
            <ac:spMk id="8" creationId="{00000000-0000-0000-0000-000000000000}"/>
          </ac:spMkLst>
        </pc:spChg>
        <pc:picChg chg="mod">
          <ac:chgData name="Sharma Computer Academy" userId="08476b32c11f4418" providerId="LiveId" clId="{D36ABF6E-85A5-44FC-8E8E-DBD646FE1D82}" dt="2021-09-16T07:55:23.894" v="1109" actId="14100"/>
          <ac:picMkLst>
            <pc:docMk/>
            <pc:sldMk cId="1477133068" sldId="548"/>
            <ac:picMk id="4" creationId="{B6B3920C-0C42-4087-8C9B-CF59ECBE6999}"/>
          </ac:picMkLst>
        </pc:picChg>
      </pc:sldChg>
      <pc:sldChg chg="modSp add del mod">
        <pc:chgData name="Sharma Computer Academy" userId="08476b32c11f4418" providerId="LiveId" clId="{D36ABF6E-85A5-44FC-8E8E-DBD646FE1D82}" dt="2021-09-18T06:54:53.809" v="1790" actId="47"/>
        <pc:sldMkLst>
          <pc:docMk/>
          <pc:sldMk cId="820912917" sldId="549"/>
        </pc:sldMkLst>
        <pc:spChg chg="mod">
          <ac:chgData name="Sharma Computer Academy" userId="08476b32c11f4418" providerId="LiveId" clId="{D36ABF6E-85A5-44FC-8E8E-DBD646FE1D82}" dt="2021-09-18T06:52:54.311" v="1725" actId="21"/>
          <ac:spMkLst>
            <pc:docMk/>
            <pc:sldMk cId="820912917" sldId="549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D36ABF6E-85A5-44FC-8E8E-DBD646FE1D82}" dt="2021-09-18T06:57:59.808" v="2059" actId="27636"/>
        <pc:sldMkLst>
          <pc:docMk/>
          <pc:sldMk cId="3129872038" sldId="550"/>
        </pc:sldMkLst>
        <pc:spChg chg="mod">
          <ac:chgData name="Sharma Computer Academy" userId="08476b32c11f4418" providerId="LiveId" clId="{D36ABF6E-85A5-44FC-8E8E-DBD646FE1D82}" dt="2021-09-18T06:57:59.808" v="2059" actId="27636"/>
          <ac:spMkLst>
            <pc:docMk/>
            <pc:sldMk cId="3129872038" sldId="550"/>
            <ac:spMk id="7" creationId="{00000000-0000-0000-0000-000000000000}"/>
          </ac:spMkLst>
        </pc:spChg>
      </pc:sldChg>
      <pc:sldChg chg="modSp add del mod modAnim">
        <pc:chgData name="Sharma Computer Academy" userId="08476b32c11f4418" providerId="LiveId" clId="{D36ABF6E-85A5-44FC-8E8E-DBD646FE1D82}" dt="2021-09-18T07:06:41.332" v="2447" actId="47"/>
        <pc:sldMkLst>
          <pc:docMk/>
          <pc:sldMk cId="287565448" sldId="551"/>
        </pc:sldMkLst>
        <pc:spChg chg="mod">
          <ac:chgData name="Sharma Computer Academy" userId="08476b32c11f4418" providerId="LiveId" clId="{D36ABF6E-85A5-44FC-8E8E-DBD646FE1D82}" dt="2021-09-18T07:03:53.454" v="2310" actId="20577"/>
          <ac:spMkLst>
            <pc:docMk/>
            <pc:sldMk cId="287565448" sldId="551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D36ABF6E-85A5-44FC-8E8E-DBD646FE1D82}" dt="2021-09-18T07:10:26.158" v="2694" actId="113"/>
        <pc:sldMkLst>
          <pc:docMk/>
          <pc:sldMk cId="4284933134" sldId="552"/>
        </pc:sldMkLst>
        <pc:spChg chg="mod">
          <ac:chgData name="Sharma Computer Academy" userId="08476b32c11f4418" providerId="LiveId" clId="{D36ABF6E-85A5-44FC-8E8E-DBD646FE1D82}" dt="2021-09-18T07:10:26.158" v="2694" actId="113"/>
          <ac:spMkLst>
            <pc:docMk/>
            <pc:sldMk cId="4284933134" sldId="552"/>
            <ac:spMk id="7" creationId="{00000000-0000-0000-0000-000000000000}"/>
          </ac:spMkLst>
        </pc:spChg>
      </pc:sldChg>
      <pc:sldChg chg="modSp add modAnim">
        <pc:chgData name="Sharma Computer Academy" userId="08476b32c11f4418" providerId="LiveId" clId="{D36ABF6E-85A5-44FC-8E8E-DBD646FE1D82}" dt="2021-09-18T07:06:25.485" v="2445" actId="207"/>
        <pc:sldMkLst>
          <pc:docMk/>
          <pc:sldMk cId="2424755838" sldId="553"/>
        </pc:sldMkLst>
        <pc:spChg chg="mod">
          <ac:chgData name="Sharma Computer Academy" userId="08476b32c11f4418" providerId="LiveId" clId="{D36ABF6E-85A5-44FC-8E8E-DBD646FE1D82}" dt="2021-09-18T07:06:25.485" v="2445" actId="207"/>
          <ac:spMkLst>
            <pc:docMk/>
            <pc:sldMk cId="2424755838" sldId="553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D36ABF6E-85A5-44FC-8E8E-DBD646FE1D82}" dt="2021-09-18T07:10:11.287" v="2692" actId="27636"/>
        <pc:sldMkLst>
          <pc:docMk/>
          <pc:sldMk cId="561277820" sldId="554"/>
        </pc:sldMkLst>
        <pc:spChg chg="mod">
          <ac:chgData name="Sharma Computer Academy" userId="08476b32c11f4418" providerId="LiveId" clId="{D36ABF6E-85A5-44FC-8E8E-DBD646FE1D82}" dt="2021-09-18T07:10:11.287" v="2692" actId="27636"/>
          <ac:spMkLst>
            <pc:docMk/>
            <pc:sldMk cId="561277820" sldId="554"/>
            <ac:spMk id="7" creationId="{00000000-0000-0000-0000-000000000000}"/>
          </ac:spMkLst>
        </pc:spChg>
      </pc:sldChg>
      <pc:sldChg chg="modSp add del mod">
        <pc:chgData name="Sharma Computer Academy" userId="08476b32c11f4418" providerId="LiveId" clId="{D36ABF6E-85A5-44FC-8E8E-DBD646FE1D82}" dt="2021-09-18T08:53:18.059" v="2953" actId="2696"/>
        <pc:sldMkLst>
          <pc:docMk/>
          <pc:sldMk cId="2954014958" sldId="555"/>
        </pc:sldMkLst>
        <pc:spChg chg="mod">
          <ac:chgData name="Sharma Computer Academy" userId="08476b32c11f4418" providerId="LiveId" clId="{D36ABF6E-85A5-44FC-8E8E-DBD646FE1D82}" dt="2021-09-18T08:50:24.908" v="2938" actId="113"/>
          <ac:spMkLst>
            <pc:docMk/>
            <pc:sldMk cId="2954014958" sldId="555"/>
            <ac:spMk id="7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8T08:47:57.506" v="2890" actId="20577"/>
          <ac:spMkLst>
            <pc:docMk/>
            <pc:sldMk cId="2954014958" sldId="555"/>
            <ac:spMk id="8" creationId="{00000000-0000-0000-0000-000000000000}"/>
          </ac:spMkLst>
        </pc:spChg>
      </pc:sldChg>
      <pc:sldChg chg="addSp delSp modSp add del mod">
        <pc:chgData name="Sharma Computer Academy" userId="08476b32c11f4418" providerId="LiveId" clId="{D36ABF6E-85A5-44FC-8E8E-DBD646FE1D82}" dt="2021-09-18T08:53:18.059" v="2953" actId="2696"/>
        <pc:sldMkLst>
          <pc:docMk/>
          <pc:sldMk cId="1584205106" sldId="556"/>
        </pc:sldMkLst>
        <pc:spChg chg="del mod">
          <ac:chgData name="Sharma Computer Academy" userId="08476b32c11f4418" providerId="LiveId" clId="{D36ABF6E-85A5-44FC-8E8E-DBD646FE1D82}" dt="2021-09-18T08:52:50.529" v="2949" actId="931"/>
          <ac:spMkLst>
            <pc:docMk/>
            <pc:sldMk cId="1584205106" sldId="556"/>
            <ac:spMk id="7" creationId="{00000000-0000-0000-0000-000000000000}"/>
          </ac:spMkLst>
        </pc:spChg>
        <pc:spChg chg="mod">
          <ac:chgData name="Sharma Computer Academy" userId="08476b32c11f4418" providerId="LiveId" clId="{D36ABF6E-85A5-44FC-8E8E-DBD646FE1D82}" dt="2021-09-18T08:50:49.094" v="2946" actId="20577"/>
          <ac:spMkLst>
            <pc:docMk/>
            <pc:sldMk cId="1584205106" sldId="556"/>
            <ac:spMk id="8" creationId="{00000000-0000-0000-0000-000000000000}"/>
          </ac:spMkLst>
        </pc:spChg>
        <pc:picChg chg="add mod">
          <ac:chgData name="Sharma Computer Academy" userId="08476b32c11f4418" providerId="LiveId" clId="{D36ABF6E-85A5-44FC-8E8E-DBD646FE1D82}" dt="2021-09-18T08:53:00.960" v="2952" actId="14100"/>
          <ac:picMkLst>
            <pc:docMk/>
            <pc:sldMk cId="1584205106" sldId="556"/>
            <ac:picMk id="4" creationId="{043F48E2-F51E-44F4-8735-9999696CB031}"/>
          </ac:picMkLst>
        </pc:picChg>
      </pc:sldChg>
      <pc:sldChg chg="addSp modSp add mod modAnim">
        <pc:chgData name="Sharma Computer Academy" userId="08476b32c11f4418" providerId="LiveId" clId="{D36ABF6E-85A5-44FC-8E8E-DBD646FE1D82}" dt="2021-09-18T08:56:04.574" v="2961"/>
        <pc:sldMkLst>
          <pc:docMk/>
          <pc:sldMk cId="70012" sldId="557"/>
        </pc:sldMkLst>
        <pc:picChg chg="mod">
          <ac:chgData name="Sharma Computer Academy" userId="08476b32c11f4418" providerId="LiveId" clId="{D36ABF6E-85A5-44FC-8E8E-DBD646FE1D82}" dt="2021-09-18T08:55:07.855" v="2956" actId="1076"/>
          <ac:picMkLst>
            <pc:docMk/>
            <pc:sldMk cId="70012" sldId="557"/>
            <ac:picMk id="4" creationId="{043F48E2-F51E-44F4-8735-9999696CB031}"/>
          </ac:picMkLst>
        </pc:picChg>
        <pc:picChg chg="add mod">
          <ac:chgData name="Sharma Computer Academy" userId="08476b32c11f4418" providerId="LiveId" clId="{D36ABF6E-85A5-44FC-8E8E-DBD646FE1D82}" dt="2021-09-18T08:55:53.167" v="2959" actId="14100"/>
          <ac:picMkLst>
            <pc:docMk/>
            <pc:sldMk cId="70012" sldId="557"/>
            <ac:picMk id="6" creationId="{B2AFD6A5-8809-41AF-8477-859E4495F6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9/21/2021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(CRA Conventions)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Lecture-16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27870" y="-1524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App.js File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Fruits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"./Fruits"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Component }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94712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802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indexjs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"./App"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"./index.css"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74155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 become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good React developer </a:t>
            </a:r>
            <a:r>
              <a:rPr lang="en-US" sz="2400" dirty="0">
                <a:latin typeface="Corbel" panose="020B0503020204020204" pitchFamily="34" charset="0"/>
              </a:rPr>
              <a:t>there are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design guidelines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code conventions </a:t>
            </a:r>
            <a:r>
              <a:rPr lang="en-US" sz="2400" dirty="0">
                <a:latin typeface="Corbel" panose="020B0503020204020204" pitchFamily="34" charset="0"/>
              </a:rPr>
              <a:t>which we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must follow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If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our application </a:t>
            </a:r>
            <a:r>
              <a:rPr lang="en-US" sz="2400" dirty="0">
                <a:latin typeface="Corbel" panose="020B0503020204020204" pitchFamily="34" charset="0"/>
              </a:rPr>
              <a:t>follows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standard conventions </a:t>
            </a:r>
            <a:r>
              <a:rPr lang="en-US" sz="2400" dirty="0">
                <a:latin typeface="Corbel" panose="020B0503020204020204" pitchFamily="34" charset="0"/>
              </a:rPr>
              <a:t>then it becomes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easier</a:t>
            </a:r>
            <a:r>
              <a:rPr lang="en-US" sz="2400" dirty="0"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other team members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understand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flow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our application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46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CRA Conventions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2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Each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 Component </a:t>
            </a:r>
            <a:r>
              <a:rPr lang="en-US" sz="2400" dirty="0">
                <a:latin typeface="Corbel" panose="020B0503020204020204" pitchFamily="34" charset="0"/>
              </a:rPr>
              <a:t>should live in a 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separate file</a:t>
            </a:r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Keep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file name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same as </a:t>
            </a:r>
            <a:r>
              <a:rPr lang="en-US" sz="2400" dirty="0">
                <a:latin typeface="Corbel" panose="020B0503020204020204" pitchFamily="34" charset="0"/>
              </a:rPr>
              <a:t>the name of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 class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 function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Start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 name </a:t>
            </a:r>
            <a:r>
              <a:rPr lang="en-US" sz="2400" dirty="0">
                <a:latin typeface="Corbel" panose="020B0503020204020204" pitchFamily="34" charset="0"/>
              </a:rPr>
              <a:t>as well as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file name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uppercase letter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Example:</a:t>
            </a:r>
          </a:p>
          <a:p>
            <a:pPr lvl="1"/>
            <a:endParaRPr lang="en-US" sz="20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/Employee.js</a:t>
            </a:r>
            <a:r>
              <a:rPr lang="en-US" sz="2000" b="1" dirty="0">
                <a:latin typeface="Corbel" panose="020B0503020204020204" pitchFamily="34" charset="0"/>
              </a:rPr>
              <a:t> for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Employee</a:t>
            </a:r>
            <a:r>
              <a:rPr lang="en-US" sz="2000" b="1" dirty="0">
                <a:latin typeface="Corbel" panose="020B0503020204020204" pitchFamily="34" charset="0"/>
              </a:rPr>
              <a:t> Component.</a:t>
            </a:r>
          </a:p>
          <a:p>
            <a:pPr lvl="1"/>
            <a:endParaRPr lang="en-US" sz="2000" b="1" dirty="0">
              <a:latin typeface="Corbel" panose="020B0503020204020204" pitchFamily="34" charset="0"/>
            </a:endParaRPr>
          </a:p>
          <a:p>
            <a:pPr lvl="1"/>
            <a:r>
              <a:rPr lang="en-US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/Car.js</a:t>
            </a:r>
            <a:r>
              <a:rPr lang="en-US" sz="2000" b="1" dirty="0">
                <a:latin typeface="Corbel" panose="020B0503020204020204" pitchFamily="34" charset="0"/>
              </a:rPr>
              <a:t> for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Car </a:t>
            </a:r>
            <a:r>
              <a:rPr lang="en-US" sz="2000" b="1" dirty="0">
                <a:latin typeface="Corbel" panose="020B0503020204020204" pitchFamily="34" charset="0"/>
              </a:rPr>
              <a:t>Component.</a:t>
            </a:r>
          </a:p>
          <a:p>
            <a:pPr lvl="1"/>
            <a:endParaRPr lang="en-US" sz="2000" b="1" dirty="0">
              <a:latin typeface="Corbel" panose="020B0503020204020204" pitchFamily="34" charset="0"/>
            </a:endParaRPr>
          </a:p>
          <a:p>
            <a:pPr lvl="1"/>
            <a:r>
              <a:rPr lang="en-US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/House.js</a:t>
            </a:r>
            <a:r>
              <a:rPr lang="en-US" sz="2000" b="1" dirty="0">
                <a:latin typeface="Corbel" panose="020B0503020204020204" pitchFamily="34" charset="0"/>
              </a:rPr>
              <a:t> for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House </a:t>
            </a:r>
            <a:r>
              <a:rPr lang="en-US" sz="2000" b="1" dirty="0">
                <a:latin typeface="Corbel" panose="020B0503020204020204" pitchFamily="34" charset="0"/>
              </a:rPr>
              <a:t>Component.</a:t>
            </a:r>
          </a:p>
          <a:p>
            <a:pPr lvl="1"/>
            <a:endParaRPr lang="en-US" sz="2000" b="1" dirty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46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CRA Conventions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Import React,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{Component}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and make your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class extend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 React, { Component } from "react";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Hello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extends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Component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46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CRA Conventions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3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Always export </a:t>
            </a:r>
            <a:r>
              <a:rPr lang="en-US" sz="2400" dirty="0">
                <a:latin typeface="Corbel" panose="020B0503020204020204" pitchFamily="34" charset="0"/>
              </a:rPr>
              <a:t>your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as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default component</a:t>
            </a:r>
          </a:p>
          <a:p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Example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import React, { Component } from "react";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Hello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extends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Component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rbel" panose="020B0503020204020204" pitchFamily="34" charset="0"/>
              </a:rPr>
              <a:t>export default Hello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46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CRA Conventions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CRA skeleton </a:t>
            </a:r>
            <a:r>
              <a:rPr lang="en-US" sz="2400" dirty="0">
                <a:latin typeface="Corbel" panose="020B0503020204020204" pitchFamily="34" charset="0"/>
              </a:rPr>
              <a:t>always assumes that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App</a:t>
            </a:r>
            <a:r>
              <a:rPr lang="en-US" sz="2400" dirty="0">
                <a:latin typeface="Corbel" panose="020B0503020204020204" pitchFamily="34" charset="0"/>
              </a:rPr>
              <a:t> is your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top level component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most of the developers </a:t>
            </a:r>
            <a:r>
              <a:rPr lang="en-US" sz="2400" dirty="0">
                <a:latin typeface="Corbel" panose="020B0503020204020204" pitchFamily="34" charset="0"/>
              </a:rPr>
              <a:t>also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follow this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So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its better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stick </a:t>
            </a:r>
            <a:r>
              <a:rPr lang="en-US" sz="2400" dirty="0">
                <a:latin typeface="Corbel" panose="020B0503020204020204" pitchFamily="34" charset="0"/>
              </a:rPr>
              <a:t>to this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convention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Example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 React, { Component } from "react";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extends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Component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rbel" panose="020B0503020204020204" pitchFamily="34" charset="0"/>
              </a:rPr>
              <a:t>export default App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46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CRA Conventions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7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anose="020B0503020204020204" pitchFamily="34" charset="0"/>
              </a:rPr>
              <a:t>To include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images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CSS </a:t>
            </a:r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import</a:t>
            </a:r>
            <a:r>
              <a:rPr lang="en-US" sz="2400" dirty="0">
                <a:latin typeface="Corbel" panose="020B0503020204020204" pitchFamily="34" charset="0"/>
              </a:rPr>
              <a:t> them in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js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files </a:t>
            </a:r>
          </a:p>
          <a:p>
            <a:pPr marL="457200" indent="-457200">
              <a:buNone/>
            </a:pP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      For example </a:t>
            </a:r>
            <a:r>
              <a:rPr lang="en-US" sz="2400" dirty="0">
                <a:latin typeface="Corbel" panose="020B0503020204020204" pitchFamily="34" charset="0"/>
              </a:rPr>
              <a:t>this is our default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app.js</a:t>
            </a:r>
            <a:r>
              <a:rPr lang="en-US" sz="2400" dirty="0">
                <a:latin typeface="Corbel" panose="020B0503020204020204" pitchFamily="34" charset="0"/>
              </a:rPr>
              <a:t> file :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5070" y="0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Assets And CRA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2438400"/>
            <a:ext cx="8153400" cy="3962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import logo from './logo.svg';</a:t>
            </a:r>
          </a:p>
          <a:p>
            <a:r>
              <a:rPr lang="en-US" sz="1400" b="1" dirty="0">
                <a:latin typeface="Consolas" pitchFamily="49" charset="0"/>
              </a:rPr>
              <a:t>import './App.css';</a:t>
            </a:r>
          </a:p>
          <a:p>
            <a:br>
              <a:rPr lang="en-US" sz="1400" b="1" dirty="0">
                <a:latin typeface="Consolas" pitchFamily="49" charset="0"/>
              </a:rPr>
            </a:br>
            <a:r>
              <a:rPr lang="en-US" sz="1400" b="1" i="1" dirty="0">
                <a:latin typeface="Consolas" pitchFamily="49" charset="0"/>
              </a:rPr>
              <a:t>function</a:t>
            </a:r>
            <a:r>
              <a:rPr lang="en-US" sz="1400" b="1" dirty="0">
                <a:latin typeface="Consolas" pitchFamily="49" charset="0"/>
              </a:rPr>
              <a:t> App() {</a:t>
            </a:r>
          </a:p>
          <a:p>
            <a:r>
              <a:rPr lang="en-US" sz="1400" b="1" dirty="0">
                <a:latin typeface="Consolas" pitchFamily="49" charset="0"/>
              </a:rPr>
              <a:t>  return (</a:t>
            </a:r>
          </a:p>
          <a:p>
            <a:r>
              <a:rPr lang="en-US" sz="1400" b="1" dirty="0">
                <a:latin typeface="Consolas" pitchFamily="49" charset="0"/>
              </a:rPr>
              <a:t>    &lt;div </a:t>
            </a:r>
            <a:r>
              <a:rPr lang="en-US" sz="1400" b="1" dirty="0" err="1">
                <a:latin typeface="Consolas" pitchFamily="49" charset="0"/>
              </a:rPr>
              <a:t>className</a:t>
            </a:r>
            <a:r>
              <a:rPr lang="en-US" sz="1400" b="1" dirty="0">
                <a:latin typeface="Consolas" pitchFamily="49" charset="0"/>
              </a:rPr>
              <a:t>="App"&gt;</a:t>
            </a:r>
          </a:p>
          <a:p>
            <a:r>
              <a:rPr lang="en-US" sz="1400" b="1" dirty="0">
                <a:latin typeface="Consolas" pitchFamily="49" charset="0"/>
              </a:rPr>
              <a:t>      &lt;header </a:t>
            </a:r>
            <a:r>
              <a:rPr lang="en-US" sz="1400" b="1" dirty="0" err="1">
                <a:latin typeface="Consolas" pitchFamily="49" charset="0"/>
              </a:rPr>
              <a:t>className</a:t>
            </a:r>
            <a:r>
              <a:rPr lang="en-US" sz="1400" b="1" dirty="0">
                <a:latin typeface="Consolas" pitchFamily="49" charset="0"/>
              </a:rPr>
              <a:t>="App-header"&gt;</a:t>
            </a:r>
          </a:p>
          <a:p>
            <a:r>
              <a:rPr lang="en-US" sz="1400" b="1" dirty="0">
                <a:latin typeface="Consolas" pitchFamily="49" charset="0"/>
              </a:rPr>
              <a:t>        &lt;</a:t>
            </a:r>
            <a:r>
              <a:rPr lang="en-US" sz="1400" b="1" dirty="0" err="1">
                <a:latin typeface="Consolas" pitchFamily="49" charset="0"/>
              </a:rPr>
              <a:t>img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latin typeface="Consolas" pitchFamily="49" charset="0"/>
              </a:rPr>
              <a:t>src</a:t>
            </a:r>
            <a:r>
              <a:rPr lang="en-US" sz="1400" b="1" dirty="0">
                <a:latin typeface="Consolas" pitchFamily="49" charset="0"/>
              </a:rPr>
              <a:t>={logo} </a:t>
            </a:r>
            <a:r>
              <a:rPr lang="en-US" sz="1400" b="1" dirty="0" err="1">
                <a:latin typeface="Consolas" pitchFamily="49" charset="0"/>
              </a:rPr>
              <a:t>className</a:t>
            </a:r>
            <a:r>
              <a:rPr lang="en-US" sz="1400" b="1" dirty="0">
                <a:latin typeface="Consolas" pitchFamily="49" charset="0"/>
              </a:rPr>
              <a:t>="App-logo" alt="logo" /&gt;</a:t>
            </a:r>
          </a:p>
          <a:p>
            <a:r>
              <a:rPr lang="en-US" sz="1400" b="1" dirty="0">
                <a:latin typeface="Consolas" pitchFamily="49" charset="0"/>
              </a:rPr>
              <a:t>        &lt;p&gt;</a:t>
            </a:r>
          </a:p>
          <a:p>
            <a:r>
              <a:rPr lang="en-US" sz="1400" b="1" dirty="0">
                <a:latin typeface="Consolas" pitchFamily="49" charset="0"/>
              </a:rPr>
              <a:t>          Edit &lt;code&gt;</a:t>
            </a:r>
            <a:r>
              <a:rPr lang="en-US" sz="1400" b="1" dirty="0" err="1">
                <a:latin typeface="Consolas" pitchFamily="49" charset="0"/>
              </a:rPr>
              <a:t>src</a:t>
            </a:r>
            <a:r>
              <a:rPr lang="en-US" sz="1400" b="1" dirty="0">
                <a:latin typeface="Consolas" pitchFamily="49" charset="0"/>
              </a:rPr>
              <a:t>/App.js&lt;/code&gt; and save to reload.</a:t>
            </a:r>
          </a:p>
          <a:p>
            <a:r>
              <a:rPr lang="en-US" sz="1400" b="1" dirty="0">
                <a:latin typeface="Consolas" pitchFamily="49" charset="0"/>
              </a:rPr>
              <a:t>        &lt;/p&gt;</a:t>
            </a:r>
          </a:p>
          <a:p>
            <a:r>
              <a:rPr lang="en-US" sz="1400" b="1" dirty="0">
                <a:latin typeface="Consolas" pitchFamily="49" charset="0"/>
              </a:rPr>
              <a:t>          Learn React</a:t>
            </a:r>
          </a:p>
          <a:p>
            <a:r>
              <a:rPr lang="en-US" sz="1400" b="1" dirty="0">
                <a:latin typeface="Consolas" pitchFamily="49" charset="0"/>
              </a:rPr>
              <a:t>        &lt;/a&gt;</a:t>
            </a:r>
          </a:p>
          <a:p>
            <a:r>
              <a:rPr lang="en-US" sz="1400" b="1" dirty="0">
                <a:latin typeface="Consolas" pitchFamily="49" charset="0"/>
              </a:rPr>
              <a:t>      &lt;/header&gt;</a:t>
            </a:r>
          </a:p>
          <a:p>
            <a:r>
              <a:rPr lang="en-US" sz="1400" b="1" dirty="0">
                <a:latin typeface="Consolas" pitchFamily="49" charset="0"/>
              </a:rPr>
              <a:t>    &lt;/div&gt;</a:t>
            </a:r>
          </a:p>
          <a:p>
            <a:r>
              <a:rPr lang="en-US" sz="1400" b="1" dirty="0">
                <a:latin typeface="Consolas" pitchFamily="49" charset="0"/>
              </a:rPr>
              <a:t>  );</a:t>
            </a:r>
          </a:p>
          <a:p>
            <a:r>
              <a:rPr lang="en-US" sz="1400" b="1" dirty="0">
                <a:latin typeface="Consolas" pitchFamily="49" charset="0"/>
              </a:rPr>
              <a:t>}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export default App;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" y="2438400"/>
            <a:ext cx="31242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8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can import an image file </a:t>
            </a:r>
            <a:r>
              <a:rPr lang="en-US" sz="2400" dirty="0">
                <a:latin typeface="Corbel" panose="020B0503020204020204" pitchFamily="34" charset="0"/>
              </a:rPr>
              <a:t>right in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JavaScript module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r>
              <a:rPr lang="en-US" sz="2400" dirty="0">
                <a:latin typeface="Corbel" panose="020B0503020204020204" pitchFamily="34" charset="0"/>
              </a:rPr>
              <a:t>This tells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webpack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include</a:t>
            </a:r>
            <a:r>
              <a:rPr lang="en-US" sz="2400" dirty="0">
                <a:latin typeface="Corbel" panose="020B0503020204020204" pitchFamily="34" charset="0"/>
              </a:rPr>
              <a:t> that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file</a:t>
            </a:r>
            <a:r>
              <a:rPr lang="en-US" sz="2400" dirty="0">
                <a:latin typeface="Corbel" panose="020B0503020204020204" pitchFamily="34" charset="0"/>
              </a:rPr>
              <a:t> in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bundle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When we do this </a:t>
            </a:r>
            <a:r>
              <a:rPr lang="en-US" sz="2400" dirty="0">
                <a:latin typeface="Corbel" panose="020B0503020204020204" pitchFamily="34" charset="0"/>
              </a:rPr>
              <a:t>we get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string</a:t>
            </a:r>
            <a:r>
              <a:rPr lang="en-US" sz="2400" dirty="0">
                <a:latin typeface="Corbel" panose="020B0503020204020204" pitchFamily="34" charset="0"/>
              </a:rPr>
              <a:t> value. </a:t>
            </a: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Images And CRA</a:t>
            </a:r>
            <a:r>
              <a:rPr lang="en-US" sz="3200" b="1" u="sng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1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reduce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number of requests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server,</a:t>
            </a:r>
            <a:r>
              <a:rPr lang="en-US" sz="2400" dirty="0">
                <a:latin typeface="Corbel" panose="020B0503020204020204" pitchFamily="34" charset="0"/>
              </a:rPr>
              <a:t> importing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images</a:t>
            </a:r>
            <a:r>
              <a:rPr lang="en-US" sz="2400" dirty="0">
                <a:latin typeface="Corbel" panose="020B0503020204020204" pitchFamily="34" charset="0"/>
              </a:rPr>
              <a:t> that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less than 10,000 bytes </a:t>
            </a:r>
            <a:r>
              <a:rPr lang="en-US" sz="2400" dirty="0">
                <a:latin typeface="Corbel" panose="020B0503020204020204" pitchFamily="34" charset="0"/>
              </a:rPr>
              <a:t>returns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data URI </a:t>
            </a:r>
            <a:r>
              <a:rPr lang="en-US" sz="2400" dirty="0">
                <a:latin typeface="Corbel" panose="020B0503020204020204" pitchFamily="34" charset="0"/>
              </a:rPr>
              <a:t>instead of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path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This applies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following file extensions</a:t>
            </a:r>
            <a:r>
              <a:rPr lang="en-US" sz="2400" dirty="0">
                <a:latin typeface="Corbel" panose="020B0503020204020204" pitchFamily="34" charset="0"/>
              </a:rPr>
              <a:t>: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bmp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gif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jpg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jpeg</a:t>
            </a:r>
            <a:r>
              <a:rPr lang="en-US" sz="2400" dirty="0">
                <a:latin typeface="Corbel" panose="020B0503020204020204" pitchFamily="34" charset="0"/>
              </a:rPr>
              <a:t>, and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png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control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10,000 byte threshold </a:t>
            </a:r>
            <a:r>
              <a:rPr lang="en-US" sz="2400" dirty="0">
                <a:latin typeface="Corbel" panose="020B0503020204020204" pitchFamily="34" charset="0"/>
              </a:rPr>
              <a:t>by setting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IMAGE_INLINE_SIZE_LIMIT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Why String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Exercise To Better Understand Request Flow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CRA Conventions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How To Load Images In CRA ?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How To Add CSS Files In CRA ?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F48E2-F51E-44F4-8735-9999696CB03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50636"/>
            <a:ext cx="8777318" cy="4950164"/>
          </a:xfrm>
        </p:spPr>
      </p:pic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Example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30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anose="020B0503020204020204" pitchFamily="34" charset="0"/>
              </a:rPr>
              <a:t>Make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CSS file </a:t>
            </a:r>
            <a:r>
              <a:rPr lang="en-US" sz="2400" dirty="0">
                <a:latin typeface="Corbel" panose="020B0503020204020204" pitchFamily="34" charset="0"/>
              </a:rPr>
              <a:t>for each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React component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House.css</a:t>
            </a:r>
            <a:r>
              <a:rPr lang="en-US" sz="1900" b="1" dirty="0">
                <a:latin typeface="Corbel" panose="020B0503020204020204" pitchFamily="34" charset="0"/>
              </a:rPr>
              <a:t> for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House</a:t>
            </a:r>
            <a:r>
              <a:rPr lang="en-US" sz="1900" b="1" dirty="0">
                <a:latin typeface="Corbel" panose="020B0503020204020204" pitchFamily="34" charset="0"/>
              </a:rPr>
              <a:t> component.</a:t>
            </a:r>
          </a:p>
          <a:p>
            <a:pPr marL="731520" lvl="1" indent="-457200"/>
            <a:endParaRPr lang="en-US" sz="1900" b="1" dirty="0">
              <a:latin typeface="Corbel" panose="020B0503020204020204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Import</a:t>
            </a:r>
            <a:r>
              <a:rPr lang="en-US" sz="2400" b="1" dirty="0">
                <a:latin typeface="Corbel" panose="020B0503020204020204" pitchFamily="34" charset="0"/>
              </a:rPr>
              <a:t> It at the top of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House.js</a:t>
            </a:r>
          </a:p>
          <a:p>
            <a:pPr marL="731520" lvl="1" indent="-457200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Create-React-App</a:t>
            </a:r>
            <a:r>
              <a:rPr lang="en-US" sz="1900" b="1" dirty="0">
                <a:latin typeface="Corbel" panose="020B0503020204020204" pitchFamily="34" charset="0"/>
              </a:rPr>
              <a:t> will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automatically load </a:t>
            </a:r>
            <a:r>
              <a:rPr lang="en-US" sz="1900" b="1" dirty="0">
                <a:latin typeface="Corbel" panose="020B0503020204020204" pitchFamily="34" charset="0"/>
              </a:rPr>
              <a:t>that </a:t>
            </a:r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css</a:t>
            </a:r>
            <a:r>
              <a:rPr lang="en-US" sz="1900" b="1" dirty="0">
                <a:latin typeface="Corbel" panose="020B0503020204020204" pitchFamily="34" charset="0"/>
              </a:rPr>
              <a:t>.</a:t>
            </a:r>
          </a:p>
          <a:p>
            <a:pPr marL="731520" lvl="1" indent="-457200"/>
            <a:endParaRPr lang="en-US" sz="1900" b="1" dirty="0">
              <a:latin typeface="Corbel" panose="020B0503020204020204" pitchFamily="34" charset="0"/>
            </a:endParaRPr>
          </a:p>
          <a:p>
            <a:pPr marL="457200" indent="-457200"/>
            <a:r>
              <a:rPr lang="en-US" sz="2400" b="1" dirty="0">
                <a:latin typeface="Corbel" panose="020B0503020204020204" pitchFamily="34" charset="0"/>
              </a:rPr>
              <a:t>Conventional to add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className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= “House” </a:t>
            </a:r>
            <a:r>
              <a:rPr lang="en-US" sz="2400" b="1" dirty="0">
                <a:latin typeface="Corbel" panose="020B0503020204020204" pitchFamily="34" charset="0"/>
              </a:rPr>
              <a:t>onto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House div</a:t>
            </a:r>
          </a:p>
          <a:p>
            <a:pPr marL="731520" lvl="1" indent="-457200"/>
            <a:r>
              <a:rPr lang="en-US" sz="1900" b="1" dirty="0">
                <a:latin typeface="Corbel" panose="020B0503020204020204" pitchFamily="34" charset="0"/>
              </a:rPr>
              <a:t>And use that as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prefix</a:t>
            </a:r>
            <a:r>
              <a:rPr lang="en-US" sz="1900" b="1" dirty="0">
                <a:latin typeface="Corbel" panose="020B0503020204020204" pitchFamily="34" charset="0"/>
              </a:rPr>
              <a:t> for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sub-items</a:t>
            </a:r>
            <a:r>
              <a:rPr lang="en-US" sz="1900" b="1" dirty="0">
                <a:latin typeface="Corbel" panose="020B0503020204020204" pitchFamily="34" charset="0"/>
              </a:rPr>
              <a:t> to style:</a:t>
            </a: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CSS And CRA</a:t>
            </a:r>
            <a:r>
              <a:rPr lang="en-US" sz="3200" b="1" u="sng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43000" y="4876800"/>
            <a:ext cx="7315200" cy="1295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className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 =</a:t>
            </a:r>
            <a:r>
              <a:rPr lang="en-US" b="1" dirty="0">
                <a:latin typeface="Consolas" pitchFamily="49" charset="0"/>
              </a:rPr>
              <a:t> "House"&gt;</a:t>
            </a:r>
          </a:p>
          <a:p>
            <a:r>
              <a:rPr lang="en-US" b="1" dirty="0">
                <a:latin typeface="Consolas" pitchFamily="49" charset="0"/>
              </a:rPr>
              <a:t>  &lt;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p 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className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 =</a:t>
            </a:r>
            <a:r>
              <a:rPr lang="en-US" b="1" dirty="0">
                <a:latin typeface="Consolas" pitchFamily="49" charset="0"/>
              </a:rPr>
              <a:t> "House-Title"&gt;{</a:t>
            </a:r>
            <a:r>
              <a:rPr lang="en-US" b="1" dirty="0" err="1">
                <a:latin typeface="Consolas" pitchFamily="49" charset="0"/>
              </a:rPr>
              <a:t>this.props.title</a:t>
            </a:r>
            <a:r>
              <a:rPr lang="en-US" b="1" dirty="0">
                <a:latin typeface="Consolas" pitchFamily="49" charset="0"/>
              </a:rPr>
              <a:t>}&lt;/p&gt;</a:t>
            </a:r>
          </a:p>
          <a:p>
            <a:r>
              <a:rPr lang="en-US" b="1" dirty="0">
                <a:latin typeface="Consolas" pitchFamily="49" charset="0"/>
              </a:rPr>
              <a:t>  &lt;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p 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className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 =</a:t>
            </a:r>
            <a:r>
              <a:rPr lang="en-US" b="1" dirty="0">
                <a:latin typeface="Consolas" pitchFamily="49" charset="0"/>
              </a:rPr>
              <a:t> "House-Address"&gt;{</a:t>
            </a:r>
            <a:r>
              <a:rPr lang="en-US" b="1" dirty="0" err="1">
                <a:latin typeface="Consolas" pitchFamily="49" charset="0"/>
              </a:rPr>
              <a:t>this.props.addr</a:t>
            </a:r>
            <a:r>
              <a:rPr lang="en-US" b="1" dirty="0">
                <a:latin typeface="Consolas" pitchFamily="49" charset="0"/>
              </a:rPr>
              <a:t>}&lt;/p&gt;</a:t>
            </a:r>
          </a:p>
          <a:p>
            <a:r>
              <a:rPr lang="en-US" b="1" dirty="0">
                <a:latin typeface="Consolas" pitchFamily="49" charset="0"/>
              </a:rPr>
              <a:t>&lt;/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F48E2-F51E-44F4-8735-9999696CB03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341" y="1388977"/>
            <a:ext cx="8777318" cy="2058877"/>
          </a:xfrm>
        </p:spPr>
      </p:pic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Example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AFD6A5-8809-41AF-8477-859E4495F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0" y="3447854"/>
            <a:ext cx="8777317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food.js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array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fruit emojis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helper.js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two functions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choice()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remove() 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choice():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This function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should accept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array and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should return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a random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food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remove():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This function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should accept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array and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food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should remove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food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from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array and return a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new array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remaining foods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4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Fruits.js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have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class component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Fruits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should do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total number of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</a:p>
          <a:p>
            <a:pPr lvl="1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Display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these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Pick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random food</a:t>
            </a:r>
          </a:p>
          <a:p>
            <a:pPr lvl="1"/>
            <a:endParaRPr lang="en-US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Remove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that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food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from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</a:p>
          <a:p>
            <a:pPr lvl="1"/>
            <a:endParaRPr lang="en-US" sz="19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Display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remaining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Fruits </a:t>
            </a:r>
            <a:r>
              <a:rPr lang="en-US" sz="2400" dirty="0">
                <a:latin typeface="Corbel" pitchFamily="34" charset="0"/>
              </a:rPr>
              <a:t>component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</a:t>
            </a:r>
            <a:r>
              <a:rPr lang="en-US" sz="2400" dirty="0">
                <a:latin typeface="Corbel" pitchFamily="34" charset="0"/>
              </a:rPr>
              <a:t>: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299955"/>
            <a:ext cx="8839200" cy="54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6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610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Structure Of The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299955"/>
            <a:ext cx="8777317" cy="54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3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754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foods.js File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foods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"🍉"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"🍊"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"🍒"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"🌽"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"🍆"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"🍅"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"🍓"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"🍑"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"🍏"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"🥑"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IN" sz="20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foods;</a:t>
            </a:r>
          </a:p>
          <a:p>
            <a:b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foods.js</a:t>
            </a:r>
          </a:p>
        </p:txBody>
      </p:sp>
    </p:spTree>
    <p:extLst>
      <p:ext uri="{BB962C8B-B14F-4D97-AF65-F5344CB8AC3E}">
        <p14:creationId xmlns:p14="http://schemas.microsoft.com/office/powerpoint/2010/main" val="99514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230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helper.js File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2000" b="1" i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000" b="1" i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helper.js</a:t>
            </a:r>
          </a:p>
        </p:txBody>
      </p:sp>
    </p:spTree>
    <p:extLst>
      <p:ext uri="{BB962C8B-B14F-4D97-AF65-F5344CB8AC3E}">
        <p14:creationId xmlns:p14="http://schemas.microsoft.com/office/powerpoint/2010/main" val="318862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230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Fruits.js File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foods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"./food"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choice, remove }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"./helper"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Component }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fruit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(foods);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remaining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(foods, fruit);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 fruits: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foods.length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&gt;They are: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foods.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&gt;Chosen fruit: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&gt;Remaining fruits: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remaining.length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&gt;They are: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Fruits.js</a:t>
            </a:r>
          </a:p>
        </p:txBody>
      </p:sp>
    </p:spTree>
    <p:extLst>
      <p:ext uri="{BB962C8B-B14F-4D97-AF65-F5344CB8AC3E}">
        <p14:creationId xmlns:p14="http://schemas.microsoft.com/office/powerpoint/2010/main" val="860780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10559</TotalTime>
  <Words>1315</Words>
  <Application>Microsoft Office PowerPoint</Application>
  <PresentationFormat>On-screen Show (4:3)</PresentationFormat>
  <Paragraphs>250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617</cp:revision>
  <dcterms:created xsi:type="dcterms:W3CDTF">2016-02-04T12:02:26Z</dcterms:created>
  <dcterms:modified xsi:type="dcterms:W3CDTF">2021-09-21T08:42:19Z</dcterms:modified>
</cp:coreProperties>
</file>