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475" r:id="rId3"/>
    <p:sldId id="454" r:id="rId4"/>
    <p:sldId id="558" r:id="rId5"/>
    <p:sldId id="559" r:id="rId6"/>
    <p:sldId id="560" r:id="rId7"/>
    <p:sldId id="561" r:id="rId8"/>
    <p:sldId id="542" r:id="rId9"/>
    <p:sldId id="517" r:id="rId10"/>
    <p:sldId id="562" r:id="rId11"/>
    <p:sldId id="563" r:id="rId12"/>
    <p:sldId id="564" r:id="rId13"/>
    <p:sldId id="550" r:id="rId14"/>
    <p:sldId id="565" r:id="rId15"/>
    <p:sldId id="566" r:id="rId16"/>
    <p:sldId id="567" r:id="rId17"/>
    <p:sldId id="568" r:id="rId18"/>
    <p:sldId id="5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3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A45C518-380A-4AA0-83C4-ABA9EA38C69B}"/>
    <pc:docChg chg="undo redo custSel addSld delSld modSld sldOrd">
      <pc:chgData name="Sharma Computer Academy" userId="08476b32c11f4418" providerId="LiveId" clId="{EA45C518-380A-4AA0-83C4-ABA9EA38C69B}" dt="2021-09-23T08:43:08.582" v="1995" actId="20577"/>
      <pc:docMkLst>
        <pc:docMk/>
      </pc:docMkLst>
      <pc:sldChg chg="modSp mod">
        <pc:chgData name="Sharma Computer Academy" userId="08476b32c11f4418" providerId="LiveId" clId="{EA45C518-380A-4AA0-83C4-ABA9EA38C69B}" dt="2021-09-20T05:18:00.701" v="30" actId="20577"/>
        <pc:sldMkLst>
          <pc:docMk/>
          <pc:sldMk cId="0" sldId="257"/>
        </pc:sldMkLst>
        <pc:spChg chg="mod">
          <ac:chgData name="Sharma Computer Academy" userId="08476b32c11f4418" providerId="LiveId" clId="{EA45C518-380A-4AA0-83C4-ABA9EA38C69B}" dt="2021-09-20T05:18:00.701" v="30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EA45C518-380A-4AA0-83C4-ABA9EA38C69B}" dt="2021-09-23T08:24:06.700" v="1868" actId="113"/>
        <pc:sldMkLst>
          <pc:docMk/>
          <pc:sldMk cId="643138029" sldId="454"/>
        </pc:sldMkLst>
        <pc:spChg chg="mod">
          <ac:chgData name="Sharma Computer Academy" userId="08476b32c11f4418" providerId="LiveId" clId="{EA45C518-380A-4AA0-83C4-ABA9EA38C69B}" dt="2021-09-23T08:24:06.700" v="1868" actId="113"/>
          <ac:spMkLst>
            <pc:docMk/>
            <pc:sldMk cId="643138029" sldId="454"/>
            <ac:spMk id="7" creationId="{00000000-0000-0000-0000-000000000000}"/>
          </ac:spMkLst>
        </pc:spChg>
        <pc:spChg chg="mod">
          <ac:chgData name="Sharma Computer Academy" userId="08476b32c11f4418" providerId="LiveId" clId="{EA45C518-380A-4AA0-83C4-ABA9EA38C69B}" dt="2021-09-20T05:18:29.811" v="52" actId="1037"/>
          <ac:spMkLst>
            <pc:docMk/>
            <pc:sldMk cId="643138029" sldId="454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EA45C518-380A-4AA0-83C4-ABA9EA38C69B}" dt="2021-09-20T05:18:09.273" v="31" actId="2696"/>
        <pc:sldMkLst>
          <pc:docMk/>
          <pc:sldMk cId="4113723375" sldId="454"/>
        </pc:sldMkLst>
      </pc:sldChg>
      <pc:sldChg chg="del">
        <pc:chgData name="Sharma Computer Academy" userId="08476b32c11f4418" providerId="LiveId" clId="{EA45C518-380A-4AA0-83C4-ABA9EA38C69B}" dt="2021-09-20T07:01:01.644" v="1727" actId="47"/>
        <pc:sldMkLst>
          <pc:docMk/>
          <pc:sldMk cId="3485287374" sldId="455"/>
        </pc:sldMkLst>
      </pc:sldChg>
      <pc:sldChg chg="del">
        <pc:chgData name="Sharma Computer Academy" userId="08476b32c11f4418" providerId="LiveId" clId="{EA45C518-380A-4AA0-83C4-ABA9EA38C69B}" dt="2021-09-20T07:01:01.644" v="1727" actId="47"/>
        <pc:sldMkLst>
          <pc:docMk/>
          <pc:sldMk cId="681214616" sldId="456"/>
        </pc:sldMkLst>
      </pc:sldChg>
      <pc:sldChg chg="modSp modAnim">
        <pc:chgData name="Sharma Computer Academy" userId="08476b32c11f4418" providerId="LiveId" clId="{EA45C518-380A-4AA0-83C4-ABA9EA38C69B}" dt="2021-09-20T07:06:41.495" v="1866" actId="20577"/>
        <pc:sldMkLst>
          <pc:docMk/>
          <pc:sldMk cId="0" sldId="475"/>
        </pc:sldMkLst>
        <pc:spChg chg="mod">
          <ac:chgData name="Sharma Computer Academy" userId="08476b32c11f4418" providerId="LiveId" clId="{EA45C518-380A-4AA0-83C4-ABA9EA38C69B}" dt="2021-09-20T07:06:41.495" v="1866" actId="20577"/>
          <ac:spMkLst>
            <pc:docMk/>
            <pc:sldMk cId="0" sldId="47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A45C518-380A-4AA0-83C4-ABA9EA38C69B}" dt="2021-09-20T07:01:01.644" v="1727" actId="47"/>
        <pc:sldMkLst>
          <pc:docMk/>
          <pc:sldMk cId="2990313026" sldId="485"/>
        </pc:sldMkLst>
      </pc:sldChg>
      <pc:sldChg chg="modSp mod ord">
        <pc:chgData name="Sharma Computer Academy" userId="08476b32c11f4418" providerId="LiveId" clId="{EA45C518-380A-4AA0-83C4-ABA9EA38C69B}" dt="2021-09-20T06:55:11.090" v="1634" actId="20577"/>
        <pc:sldMkLst>
          <pc:docMk/>
          <pc:sldMk cId="995144922" sldId="517"/>
        </pc:sldMkLst>
        <pc:spChg chg="mod">
          <ac:chgData name="Sharma Computer Academy" userId="08476b32c11f4418" providerId="LiveId" clId="{EA45C518-380A-4AA0-83C4-ABA9EA38C69B}" dt="2021-09-20T06:23:03.044" v="1138" actId="1038"/>
          <ac:spMkLst>
            <pc:docMk/>
            <pc:sldMk cId="995144922" sldId="517"/>
            <ac:spMk id="8" creationId="{00000000-0000-0000-0000-000000000000}"/>
          </ac:spMkLst>
        </pc:spChg>
        <pc:spChg chg="mod">
          <ac:chgData name="Sharma Computer Academy" userId="08476b32c11f4418" providerId="LiveId" clId="{EA45C518-380A-4AA0-83C4-ABA9EA38C69B}" dt="2021-09-20T06:55:09.055" v="1633" actId="6549"/>
          <ac:spMkLst>
            <pc:docMk/>
            <pc:sldMk cId="995144922" sldId="517"/>
            <ac:spMk id="10" creationId="{00000000-0000-0000-0000-000000000000}"/>
          </ac:spMkLst>
        </pc:spChg>
        <pc:spChg chg="mod">
          <ac:chgData name="Sharma Computer Academy" userId="08476b32c11f4418" providerId="LiveId" clId="{EA45C518-380A-4AA0-83C4-ABA9EA38C69B}" dt="2021-09-20T06:55:11.090" v="1634" actId="20577"/>
          <ac:spMkLst>
            <pc:docMk/>
            <pc:sldMk cId="995144922" sldId="517"/>
            <ac:spMk id="11" creationId="{00000000-0000-0000-0000-000000000000}"/>
          </ac:spMkLst>
        </pc:spChg>
      </pc:sldChg>
      <pc:sldChg chg="del">
        <pc:chgData name="Sharma Computer Academy" userId="08476b32c11f4418" providerId="LiveId" clId="{EA45C518-380A-4AA0-83C4-ABA9EA38C69B}" dt="2021-09-20T07:01:01.644" v="1727" actId="47"/>
        <pc:sldMkLst>
          <pc:docMk/>
          <pc:sldMk cId="757362435" sldId="541"/>
        </pc:sldMkLst>
      </pc:sldChg>
      <pc:sldChg chg="modSp mod ord">
        <pc:chgData name="Sharma Computer Academy" userId="08476b32c11f4418" providerId="LiveId" clId="{EA45C518-380A-4AA0-83C4-ABA9EA38C69B}" dt="2021-09-20T06:22:47.484" v="1117" actId="20577"/>
        <pc:sldMkLst>
          <pc:docMk/>
          <pc:sldMk cId="1917440262" sldId="542"/>
        </pc:sldMkLst>
        <pc:spChg chg="mod">
          <ac:chgData name="Sharma Computer Academy" userId="08476b32c11f4418" providerId="LiveId" clId="{EA45C518-380A-4AA0-83C4-ABA9EA38C69B}" dt="2021-09-20T06:22:47.484" v="1117" actId="20577"/>
          <ac:spMkLst>
            <pc:docMk/>
            <pc:sldMk cId="1917440262" sldId="542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EA45C518-380A-4AA0-83C4-ABA9EA38C69B}" dt="2021-09-20T07:01:01.644" v="1727" actId="47"/>
        <pc:sldMkLst>
          <pc:docMk/>
          <pc:sldMk cId="2290075738" sldId="543"/>
        </pc:sldMkLst>
      </pc:sldChg>
      <pc:sldChg chg="del">
        <pc:chgData name="Sharma Computer Academy" userId="08476b32c11f4418" providerId="LiveId" clId="{EA45C518-380A-4AA0-83C4-ABA9EA38C69B}" dt="2021-09-20T07:01:01.644" v="1727" actId="47"/>
        <pc:sldMkLst>
          <pc:docMk/>
          <pc:sldMk cId="3188625890" sldId="544"/>
        </pc:sldMkLst>
      </pc:sldChg>
      <pc:sldChg chg="del">
        <pc:chgData name="Sharma Computer Academy" userId="08476b32c11f4418" providerId="LiveId" clId="{EA45C518-380A-4AA0-83C4-ABA9EA38C69B}" dt="2021-09-20T07:01:01.644" v="1727" actId="47"/>
        <pc:sldMkLst>
          <pc:docMk/>
          <pc:sldMk cId="860780224" sldId="545"/>
        </pc:sldMkLst>
      </pc:sldChg>
      <pc:sldChg chg="del">
        <pc:chgData name="Sharma Computer Academy" userId="08476b32c11f4418" providerId="LiveId" clId="{EA45C518-380A-4AA0-83C4-ABA9EA38C69B}" dt="2021-09-20T07:01:01.644" v="1727" actId="47"/>
        <pc:sldMkLst>
          <pc:docMk/>
          <pc:sldMk cId="947128749" sldId="546"/>
        </pc:sldMkLst>
      </pc:sldChg>
      <pc:sldChg chg="del">
        <pc:chgData name="Sharma Computer Academy" userId="08476b32c11f4418" providerId="LiveId" clId="{EA45C518-380A-4AA0-83C4-ABA9EA38C69B}" dt="2021-09-20T07:01:01.644" v="1727" actId="47"/>
        <pc:sldMkLst>
          <pc:docMk/>
          <pc:sldMk cId="1741556132" sldId="547"/>
        </pc:sldMkLst>
      </pc:sldChg>
      <pc:sldChg chg="del">
        <pc:chgData name="Sharma Computer Academy" userId="08476b32c11f4418" providerId="LiveId" clId="{EA45C518-380A-4AA0-83C4-ABA9EA38C69B}" dt="2021-09-20T07:01:01.644" v="1727" actId="47"/>
        <pc:sldMkLst>
          <pc:docMk/>
          <pc:sldMk cId="1477133068" sldId="548"/>
        </pc:sldMkLst>
      </pc:sldChg>
      <pc:sldChg chg="addSp delSp modSp mod ord addAnim delAnim modAnim">
        <pc:chgData name="Sharma Computer Academy" userId="08476b32c11f4418" providerId="LiveId" clId="{EA45C518-380A-4AA0-83C4-ABA9EA38C69B}" dt="2021-09-20T06:56:53.780" v="1655" actId="113"/>
        <pc:sldMkLst>
          <pc:docMk/>
          <pc:sldMk cId="3129872038" sldId="550"/>
        </pc:sldMkLst>
        <pc:spChg chg="mod">
          <ac:chgData name="Sharma Computer Academy" userId="08476b32c11f4418" providerId="LiveId" clId="{EA45C518-380A-4AA0-83C4-ABA9EA38C69B}" dt="2021-09-20T06:56:53.780" v="1655" actId="113"/>
          <ac:spMkLst>
            <pc:docMk/>
            <pc:sldMk cId="3129872038" sldId="550"/>
            <ac:spMk id="7" creationId="{00000000-0000-0000-0000-000000000000}"/>
          </ac:spMkLst>
        </pc:spChg>
        <pc:spChg chg="mod">
          <ac:chgData name="Sharma Computer Academy" userId="08476b32c11f4418" providerId="LiveId" clId="{EA45C518-380A-4AA0-83C4-ABA9EA38C69B}" dt="2021-09-20T06:33:54.904" v="1447" actId="1037"/>
          <ac:spMkLst>
            <pc:docMk/>
            <pc:sldMk cId="3129872038" sldId="550"/>
            <ac:spMk id="8" creationId="{00000000-0000-0000-0000-000000000000}"/>
          </ac:spMkLst>
        </pc:spChg>
        <pc:spChg chg="add del mod">
          <ac:chgData name="Sharma Computer Academy" userId="08476b32c11f4418" providerId="LiveId" clId="{EA45C518-380A-4AA0-83C4-ABA9EA38C69B}" dt="2021-09-20T06:33:26.307" v="1410" actId="478"/>
          <ac:spMkLst>
            <pc:docMk/>
            <pc:sldMk cId="3129872038" sldId="550"/>
            <ac:spMk id="10" creationId="{B3A3B04E-A3D3-499E-83BB-3E9BF222CF1B}"/>
          </ac:spMkLst>
        </pc:spChg>
        <pc:spChg chg="add del mod">
          <ac:chgData name="Sharma Computer Academy" userId="08476b32c11f4418" providerId="LiveId" clId="{EA45C518-380A-4AA0-83C4-ABA9EA38C69B}" dt="2021-09-20T06:33:14.972" v="1405" actId="22"/>
          <ac:spMkLst>
            <pc:docMk/>
            <pc:sldMk cId="3129872038" sldId="550"/>
            <ac:spMk id="11" creationId="{29353458-599C-41D2-A065-CE178A72247D}"/>
          </ac:spMkLst>
        </pc:spChg>
      </pc:sldChg>
      <pc:sldChg chg="del">
        <pc:chgData name="Sharma Computer Academy" userId="08476b32c11f4418" providerId="LiveId" clId="{EA45C518-380A-4AA0-83C4-ABA9EA38C69B}" dt="2021-09-20T07:01:01.644" v="1727" actId="47"/>
        <pc:sldMkLst>
          <pc:docMk/>
          <pc:sldMk cId="4284933134" sldId="552"/>
        </pc:sldMkLst>
      </pc:sldChg>
      <pc:sldChg chg="del">
        <pc:chgData name="Sharma Computer Academy" userId="08476b32c11f4418" providerId="LiveId" clId="{EA45C518-380A-4AA0-83C4-ABA9EA38C69B}" dt="2021-09-20T07:01:01.644" v="1727" actId="47"/>
        <pc:sldMkLst>
          <pc:docMk/>
          <pc:sldMk cId="2424755838" sldId="553"/>
        </pc:sldMkLst>
      </pc:sldChg>
      <pc:sldChg chg="del">
        <pc:chgData name="Sharma Computer Academy" userId="08476b32c11f4418" providerId="LiveId" clId="{EA45C518-380A-4AA0-83C4-ABA9EA38C69B}" dt="2021-09-20T07:01:01.644" v="1727" actId="47"/>
        <pc:sldMkLst>
          <pc:docMk/>
          <pc:sldMk cId="561277820" sldId="554"/>
        </pc:sldMkLst>
      </pc:sldChg>
      <pc:sldChg chg="del">
        <pc:chgData name="Sharma Computer Academy" userId="08476b32c11f4418" providerId="LiveId" clId="{EA45C518-380A-4AA0-83C4-ABA9EA38C69B}" dt="2021-09-20T07:01:01.644" v="1727" actId="47"/>
        <pc:sldMkLst>
          <pc:docMk/>
          <pc:sldMk cId="1141038442" sldId="555"/>
        </pc:sldMkLst>
      </pc:sldChg>
      <pc:sldChg chg="del">
        <pc:chgData name="Sharma Computer Academy" userId="08476b32c11f4418" providerId="LiveId" clId="{EA45C518-380A-4AA0-83C4-ABA9EA38C69B}" dt="2021-09-20T07:01:01.644" v="1727" actId="47"/>
        <pc:sldMkLst>
          <pc:docMk/>
          <pc:sldMk cId="3397230483" sldId="556"/>
        </pc:sldMkLst>
      </pc:sldChg>
      <pc:sldChg chg="del">
        <pc:chgData name="Sharma Computer Academy" userId="08476b32c11f4418" providerId="LiveId" clId="{EA45C518-380A-4AA0-83C4-ABA9EA38C69B}" dt="2021-09-20T07:01:01.644" v="1727" actId="47"/>
        <pc:sldMkLst>
          <pc:docMk/>
          <pc:sldMk cId="70012" sldId="557"/>
        </pc:sldMkLst>
      </pc:sldChg>
      <pc:sldChg chg="modSp add modAnim">
        <pc:chgData name="Sharma Computer Academy" userId="08476b32c11f4418" providerId="LiveId" clId="{EA45C518-380A-4AA0-83C4-ABA9EA38C69B}" dt="2021-09-23T08:39:09.148" v="1959" actId="115"/>
        <pc:sldMkLst>
          <pc:docMk/>
          <pc:sldMk cId="3748618476" sldId="558"/>
        </pc:sldMkLst>
        <pc:spChg chg="mod">
          <ac:chgData name="Sharma Computer Academy" userId="08476b32c11f4418" providerId="LiveId" clId="{EA45C518-380A-4AA0-83C4-ABA9EA38C69B}" dt="2021-09-23T08:39:09.148" v="1959" actId="115"/>
          <ac:spMkLst>
            <pc:docMk/>
            <pc:sldMk cId="3748618476" sldId="558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EA45C518-380A-4AA0-83C4-ABA9EA38C69B}" dt="2021-09-20T05:50:29.932" v="546" actId="20577"/>
        <pc:sldMkLst>
          <pc:docMk/>
          <pc:sldMk cId="646707154" sldId="559"/>
        </pc:sldMkLst>
        <pc:spChg chg="mod">
          <ac:chgData name="Sharma Computer Academy" userId="08476b32c11f4418" providerId="LiveId" clId="{EA45C518-380A-4AA0-83C4-ABA9EA38C69B}" dt="2021-09-20T05:50:29.932" v="546" actId="20577"/>
          <ac:spMkLst>
            <pc:docMk/>
            <pc:sldMk cId="646707154" sldId="559"/>
            <ac:spMk id="7" creationId="{00000000-0000-0000-0000-000000000000}"/>
          </ac:spMkLst>
        </pc:spChg>
      </pc:sldChg>
      <pc:sldChg chg="modSp add mod ord modAnim">
        <pc:chgData name="Sharma Computer Academy" userId="08476b32c11f4418" providerId="LiveId" clId="{EA45C518-380A-4AA0-83C4-ABA9EA38C69B}" dt="2021-09-20T06:09:02.423" v="639"/>
        <pc:sldMkLst>
          <pc:docMk/>
          <pc:sldMk cId="4286466294" sldId="560"/>
        </pc:sldMkLst>
        <pc:spChg chg="mod">
          <ac:chgData name="Sharma Computer Academy" userId="08476b32c11f4418" providerId="LiveId" clId="{EA45C518-380A-4AA0-83C4-ABA9EA38C69B}" dt="2021-09-20T05:56:57.020" v="636" actId="113"/>
          <ac:spMkLst>
            <pc:docMk/>
            <pc:sldMk cId="4286466294" sldId="560"/>
            <ac:spMk id="7" creationId="{00000000-0000-0000-0000-000000000000}"/>
          </ac:spMkLst>
        </pc:spChg>
        <pc:spChg chg="mod">
          <ac:chgData name="Sharma Computer Academy" userId="08476b32c11f4418" providerId="LiveId" clId="{EA45C518-380A-4AA0-83C4-ABA9EA38C69B}" dt="2021-09-20T05:51:14.449" v="567" actId="20577"/>
          <ac:spMkLst>
            <pc:docMk/>
            <pc:sldMk cId="4286466294" sldId="560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EA45C518-380A-4AA0-83C4-ABA9EA38C69B}" dt="2021-09-23T08:41:00.884" v="1973" actId="20577"/>
        <pc:sldMkLst>
          <pc:docMk/>
          <pc:sldMk cId="3147302707" sldId="561"/>
        </pc:sldMkLst>
        <pc:spChg chg="mod">
          <ac:chgData name="Sharma Computer Academy" userId="08476b32c11f4418" providerId="LiveId" clId="{EA45C518-380A-4AA0-83C4-ABA9EA38C69B}" dt="2021-09-23T08:41:00.884" v="1973" actId="20577"/>
          <ac:spMkLst>
            <pc:docMk/>
            <pc:sldMk cId="3147302707" sldId="561"/>
            <ac:spMk id="7" creationId="{00000000-0000-0000-0000-000000000000}"/>
          </ac:spMkLst>
        </pc:spChg>
        <pc:spChg chg="mod">
          <ac:chgData name="Sharma Computer Academy" userId="08476b32c11f4418" providerId="LiveId" clId="{EA45C518-380A-4AA0-83C4-ABA9EA38C69B}" dt="2021-09-20T06:09:22.804" v="696" actId="1037"/>
          <ac:spMkLst>
            <pc:docMk/>
            <pc:sldMk cId="3147302707" sldId="561"/>
            <ac:spMk id="8" creationId="{00000000-0000-0000-0000-000000000000}"/>
          </ac:spMkLst>
        </pc:spChg>
      </pc:sldChg>
      <pc:sldChg chg="modSp add mod">
        <pc:chgData name="Sharma Computer Academy" userId="08476b32c11f4418" providerId="LiveId" clId="{EA45C518-380A-4AA0-83C4-ABA9EA38C69B}" dt="2021-09-20T06:59:38.092" v="1705" actId="6549"/>
        <pc:sldMkLst>
          <pc:docMk/>
          <pc:sldMk cId="292448630" sldId="562"/>
        </pc:sldMkLst>
        <pc:spChg chg="mod">
          <ac:chgData name="Sharma Computer Academy" userId="08476b32c11f4418" providerId="LiveId" clId="{EA45C518-380A-4AA0-83C4-ABA9EA38C69B}" dt="2021-09-20T06:59:38.092" v="1705" actId="6549"/>
          <ac:spMkLst>
            <pc:docMk/>
            <pc:sldMk cId="292448630" sldId="562"/>
            <ac:spMk id="10" creationId="{00000000-0000-0000-0000-000000000000}"/>
          </ac:spMkLst>
        </pc:spChg>
        <pc:spChg chg="mod">
          <ac:chgData name="Sharma Computer Academy" userId="08476b32c11f4418" providerId="LiveId" clId="{EA45C518-380A-4AA0-83C4-ABA9EA38C69B}" dt="2021-09-20T06:23:45.382" v="1152" actId="20577"/>
          <ac:spMkLst>
            <pc:docMk/>
            <pc:sldMk cId="292448630" sldId="562"/>
            <ac:spMk id="11" creationId="{00000000-0000-0000-0000-000000000000}"/>
          </ac:spMkLst>
        </pc:spChg>
      </pc:sldChg>
      <pc:sldChg chg="modSp add mod">
        <pc:chgData name="Sharma Computer Academy" userId="08476b32c11f4418" providerId="LiveId" clId="{EA45C518-380A-4AA0-83C4-ABA9EA38C69B}" dt="2021-09-20T06:26:43.822" v="1181" actId="113"/>
        <pc:sldMkLst>
          <pc:docMk/>
          <pc:sldMk cId="2539031351" sldId="563"/>
        </pc:sldMkLst>
        <pc:spChg chg="mod">
          <ac:chgData name="Sharma Computer Academy" userId="08476b32c11f4418" providerId="LiveId" clId="{EA45C518-380A-4AA0-83C4-ABA9EA38C69B}" dt="2021-09-20T06:26:43.822" v="1181" actId="113"/>
          <ac:spMkLst>
            <pc:docMk/>
            <pc:sldMk cId="2539031351" sldId="563"/>
            <ac:spMk id="10" creationId="{00000000-0000-0000-0000-000000000000}"/>
          </ac:spMkLst>
        </pc:spChg>
        <pc:spChg chg="mod">
          <ac:chgData name="Sharma Computer Academy" userId="08476b32c11f4418" providerId="LiveId" clId="{EA45C518-380A-4AA0-83C4-ABA9EA38C69B}" dt="2021-09-20T06:26:29.914" v="1178" actId="20577"/>
          <ac:spMkLst>
            <pc:docMk/>
            <pc:sldMk cId="2539031351" sldId="563"/>
            <ac:spMk id="11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EA45C518-380A-4AA0-83C4-ABA9EA38C69B}" dt="2021-09-23T08:42:24.717" v="1985" actId="207"/>
        <pc:sldMkLst>
          <pc:docMk/>
          <pc:sldMk cId="1896878413" sldId="564"/>
        </pc:sldMkLst>
        <pc:spChg chg="mod">
          <ac:chgData name="Sharma Computer Academy" userId="08476b32c11f4418" providerId="LiveId" clId="{EA45C518-380A-4AA0-83C4-ABA9EA38C69B}" dt="2021-09-23T08:42:24.717" v="1985" actId="207"/>
          <ac:spMkLst>
            <pc:docMk/>
            <pc:sldMk cId="1896878413" sldId="564"/>
            <ac:spMk id="7" creationId="{00000000-0000-0000-0000-000000000000}"/>
          </ac:spMkLst>
        </pc:spChg>
        <pc:spChg chg="mod">
          <ac:chgData name="Sharma Computer Academy" userId="08476b32c11f4418" providerId="LiveId" clId="{EA45C518-380A-4AA0-83C4-ABA9EA38C69B}" dt="2021-09-20T06:32:49.339" v="1396" actId="1038"/>
          <ac:spMkLst>
            <pc:docMk/>
            <pc:sldMk cId="1896878413" sldId="564"/>
            <ac:spMk id="8" creationId="{00000000-0000-0000-0000-000000000000}"/>
          </ac:spMkLst>
        </pc:spChg>
        <pc:spChg chg="add del mod">
          <ac:chgData name="Sharma Computer Academy" userId="08476b32c11f4418" providerId="LiveId" clId="{EA45C518-380A-4AA0-83C4-ABA9EA38C69B}" dt="2021-09-20T06:32:19.379" v="1385" actId="21"/>
          <ac:spMkLst>
            <pc:docMk/>
            <pc:sldMk cId="1896878413" sldId="564"/>
            <ac:spMk id="10" creationId="{CBF7C1C1-440F-442C-A86B-D05A24BCFE92}"/>
          </ac:spMkLst>
        </pc:spChg>
      </pc:sldChg>
      <pc:sldChg chg="modSp add mod">
        <pc:chgData name="Sharma Computer Academy" userId="08476b32c11f4418" providerId="LiveId" clId="{EA45C518-380A-4AA0-83C4-ABA9EA38C69B}" dt="2021-09-20T06:53:11.345" v="1558" actId="113"/>
        <pc:sldMkLst>
          <pc:docMk/>
          <pc:sldMk cId="413849694" sldId="565"/>
        </pc:sldMkLst>
        <pc:spChg chg="mod">
          <ac:chgData name="Sharma Computer Academy" userId="08476b32c11f4418" providerId="LiveId" clId="{EA45C518-380A-4AA0-83C4-ABA9EA38C69B}" dt="2021-09-20T06:53:11.345" v="1558" actId="113"/>
          <ac:spMkLst>
            <pc:docMk/>
            <pc:sldMk cId="413849694" sldId="565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EA45C518-380A-4AA0-83C4-ABA9EA38C69B}" dt="2021-09-23T08:42:48.221" v="1991" actId="113"/>
        <pc:sldMkLst>
          <pc:docMk/>
          <pc:sldMk cId="1502032475" sldId="566"/>
        </pc:sldMkLst>
        <pc:spChg chg="mod">
          <ac:chgData name="Sharma Computer Academy" userId="08476b32c11f4418" providerId="LiveId" clId="{EA45C518-380A-4AA0-83C4-ABA9EA38C69B}" dt="2021-09-20T06:54:00.579" v="1625" actId="1037"/>
          <ac:spMkLst>
            <pc:docMk/>
            <pc:sldMk cId="1502032475" sldId="566"/>
            <ac:spMk id="8" creationId="{00000000-0000-0000-0000-000000000000}"/>
          </ac:spMkLst>
        </pc:spChg>
        <pc:spChg chg="mod">
          <ac:chgData name="Sharma Computer Academy" userId="08476b32c11f4418" providerId="LiveId" clId="{EA45C518-380A-4AA0-83C4-ABA9EA38C69B}" dt="2021-09-23T08:42:48.221" v="1991" actId="113"/>
          <ac:spMkLst>
            <pc:docMk/>
            <pc:sldMk cId="1502032475" sldId="566"/>
            <ac:spMk id="10" creationId="{00000000-0000-0000-0000-000000000000}"/>
          </ac:spMkLst>
        </pc:spChg>
        <pc:spChg chg="mod">
          <ac:chgData name="Sharma Computer Academy" userId="08476b32c11f4418" providerId="LiveId" clId="{EA45C518-380A-4AA0-83C4-ABA9EA38C69B}" dt="2021-09-20T06:58:31.296" v="1688" actId="20577"/>
          <ac:spMkLst>
            <pc:docMk/>
            <pc:sldMk cId="1502032475" sldId="566"/>
            <ac:spMk id="11" creationId="{00000000-0000-0000-0000-000000000000}"/>
          </ac:spMkLst>
        </pc:spChg>
      </pc:sldChg>
      <pc:sldChg chg="modSp mod">
        <pc:chgData name="Sharma Computer Academy" userId="08476b32c11f4418" providerId="LiveId" clId="{EA45C518-380A-4AA0-83C4-ABA9EA38C69B}" dt="2021-09-20T07:01:23.707" v="1733" actId="20577"/>
        <pc:sldMkLst>
          <pc:docMk/>
          <pc:sldMk cId="3543843422" sldId="567"/>
        </pc:sldMkLst>
        <pc:spChg chg="mod">
          <ac:chgData name="Sharma Computer Academy" userId="08476b32c11f4418" providerId="LiveId" clId="{EA45C518-380A-4AA0-83C4-ABA9EA38C69B}" dt="2021-09-20T07:01:23.707" v="1733" actId="20577"/>
          <ac:spMkLst>
            <pc:docMk/>
            <pc:sldMk cId="3543843422" sldId="567"/>
            <ac:spMk id="8" creationId="{00000000-0000-0000-0000-000000000000}"/>
          </ac:spMkLst>
        </pc:spChg>
        <pc:spChg chg="mod">
          <ac:chgData name="Sharma Computer Academy" userId="08476b32c11f4418" providerId="LiveId" clId="{EA45C518-380A-4AA0-83C4-ABA9EA38C69B}" dt="2021-09-20T06:59:53.854" v="1709" actId="6549"/>
          <ac:spMkLst>
            <pc:docMk/>
            <pc:sldMk cId="3543843422" sldId="567"/>
            <ac:spMk id="10" creationId="{00000000-0000-0000-0000-000000000000}"/>
          </ac:spMkLst>
        </pc:spChg>
      </pc:sldChg>
      <pc:sldChg chg="modSp add mod">
        <pc:chgData name="Sharma Computer Academy" userId="08476b32c11f4418" providerId="LiveId" clId="{EA45C518-380A-4AA0-83C4-ABA9EA38C69B}" dt="2021-09-23T08:43:08.582" v="1995" actId="20577"/>
        <pc:sldMkLst>
          <pc:docMk/>
          <pc:sldMk cId="2823986404" sldId="568"/>
        </pc:sldMkLst>
        <pc:spChg chg="mod">
          <ac:chgData name="Sharma Computer Academy" userId="08476b32c11f4418" providerId="LiveId" clId="{EA45C518-380A-4AA0-83C4-ABA9EA38C69B}" dt="2021-09-20T06:58:01.473" v="1683" actId="1038"/>
          <ac:spMkLst>
            <pc:docMk/>
            <pc:sldMk cId="2823986404" sldId="568"/>
            <ac:spMk id="8" creationId="{00000000-0000-0000-0000-000000000000}"/>
          </ac:spMkLst>
        </pc:spChg>
        <pc:spChg chg="mod">
          <ac:chgData name="Sharma Computer Academy" userId="08476b32c11f4418" providerId="LiveId" clId="{EA45C518-380A-4AA0-83C4-ABA9EA38C69B}" dt="2021-09-23T08:43:08.582" v="1995" actId="20577"/>
          <ac:spMkLst>
            <pc:docMk/>
            <pc:sldMk cId="2823986404" sldId="568"/>
            <ac:spMk id="10" creationId="{00000000-0000-0000-0000-000000000000}"/>
          </ac:spMkLst>
        </pc:spChg>
        <pc:spChg chg="mod">
          <ac:chgData name="Sharma Computer Academy" userId="08476b32c11f4418" providerId="LiveId" clId="{EA45C518-380A-4AA0-83C4-ABA9EA38C69B}" dt="2021-09-20T06:58:26.104" v="1687" actId="20577"/>
          <ac:spMkLst>
            <pc:docMk/>
            <pc:sldMk cId="2823986404" sldId="568"/>
            <ac:spMk id="11" creationId="{00000000-0000-0000-0000-000000000000}"/>
          </ac:spMkLst>
        </pc:spChg>
      </pc:sldChg>
      <pc:sldChg chg="modSp add mod replId">
        <pc:chgData name="Sharma Computer Academy" userId="08476b32c11f4418" providerId="LiveId" clId="{EA45C518-380A-4AA0-83C4-ABA9EA38C69B}" dt="2021-09-20T07:01:29.504" v="1739" actId="20577"/>
        <pc:sldMkLst>
          <pc:docMk/>
          <pc:sldMk cId="3719112956" sldId="569"/>
        </pc:sldMkLst>
        <pc:spChg chg="mod">
          <ac:chgData name="Sharma Computer Academy" userId="08476b32c11f4418" providerId="LiveId" clId="{EA45C518-380A-4AA0-83C4-ABA9EA38C69B}" dt="2021-09-20T07:01:29.504" v="1739" actId="20577"/>
          <ac:spMkLst>
            <pc:docMk/>
            <pc:sldMk cId="3719112956" sldId="569"/>
            <ac:spMk id="8" creationId="{00000000-0000-0000-0000-000000000000}"/>
          </ac:spMkLst>
        </pc:spChg>
        <pc:spChg chg="mod">
          <ac:chgData name="Sharma Computer Academy" userId="08476b32c11f4418" providerId="LiveId" clId="{EA45C518-380A-4AA0-83C4-ABA9EA38C69B}" dt="2021-09-20T07:00:38.420" v="1726" actId="20577"/>
          <ac:spMkLst>
            <pc:docMk/>
            <pc:sldMk cId="3719112956" sldId="569"/>
            <ac:spMk id="10" creationId="{00000000-0000-0000-0000-000000000000}"/>
          </ac:spMkLst>
        </pc:spChg>
      </pc:sldChg>
      <pc:sldChg chg="addSp delSp modSp del mod">
        <pc:chgData name="Sharma Computer Academy" userId="08476b32c11f4418" providerId="LiveId" clId="{EA45C518-380A-4AA0-83C4-ABA9EA38C69B}" dt="2021-09-23T08:32:39.151" v="1956" actId="47"/>
        <pc:sldMkLst>
          <pc:docMk/>
          <pc:sldMk cId="3279591900" sldId="570"/>
        </pc:sldMkLst>
        <pc:spChg chg="del mod">
          <ac:chgData name="Sharma Computer Academy" userId="08476b32c11f4418" providerId="LiveId" clId="{EA45C518-380A-4AA0-83C4-ABA9EA38C69B}" dt="2021-09-23T08:26:06.141" v="1894" actId="3680"/>
          <ac:spMkLst>
            <pc:docMk/>
            <pc:sldMk cId="3279591900" sldId="570"/>
            <ac:spMk id="7" creationId="{00000000-0000-0000-0000-000000000000}"/>
          </ac:spMkLst>
        </pc:spChg>
        <pc:spChg chg="mod">
          <ac:chgData name="Sharma Computer Academy" userId="08476b32c11f4418" providerId="LiveId" clId="{EA45C518-380A-4AA0-83C4-ABA9EA38C69B}" dt="2021-09-23T08:25:50.318" v="1891" actId="1038"/>
          <ac:spMkLst>
            <pc:docMk/>
            <pc:sldMk cId="3279591900" sldId="570"/>
            <ac:spMk id="8" creationId="{00000000-0000-0000-0000-000000000000}"/>
          </ac:spMkLst>
        </pc:spChg>
        <pc:graphicFrameChg chg="add mod ord modGraphic">
          <ac:chgData name="Sharma Computer Academy" userId="08476b32c11f4418" providerId="LiveId" clId="{EA45C518-380A-4AA0-83C4-ABA9EA38C69B}" dt="2021-09-23T08:30:28.429" v="1955" actId="113"/>
          <ac:graphicFrameMkLst>
            <pc:docMk/>
            <pc:sldMk cId="3279591900" sldId="570"/>
            <ac:graphicFrameMk id="3" creationId="{529DB83C-12FE-45A0-8EF0-B83C95428CD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449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42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9/23/2021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(state in react)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Lecture-17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Student1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"./Student1"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);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u="sng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9244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"react-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"./index.css"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"./App"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/&gt;,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253903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class Person extends Component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constructor(props){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super(props);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this.state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  name: “Rahul”,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  age: 18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9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render()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     . . . .     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sz="1900" b="1" u="sng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40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Initializing In Constructor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7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Whenever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created,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method called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so it’s the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 place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write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must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sure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parent </a:t>
            </a:r>
            <a:r>
              <a:rPr lang="en-US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class’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constructor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using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 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super(props)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Important Points 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7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we call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, then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will make props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through </a:t>
            </a:r>
            <a:r>
              <a:rPr lang="en-US" sz="24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this.props</a:t>
            </a:r>
            <a:endParaRPr lang="en-US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already been created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so we can use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properties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 it.</a:t>
            </a:r>
          </a:p>
          <a:p>
            <a:pPr lvl="1"/>
            <a:endParaRPr lang="en-US" sz="2000" b="1" dirty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Important Points 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Rewriting Student Class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name: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"Ravi"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roll: </a:t>
            </a:r>
            <a:r>
              <a:rPr lang="en-IN" sz="16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 is: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.state.name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&gt;Roll is: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.state.roll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Student2.js</a:t>
            </a:r>
          </a:p>
        </p:txBody>
      </p:sp>
    </p:spTree>
    <p:extLst>
      <p:ext uri="{BB962C8B-B14F-4D97-AF65-F5344CB8AC3E}">
        <p14:creationId xmlns:p14="http://schemas.microsoft.com/office/powerpoint/2010/main" val="150203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App.js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Student2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"./Student2"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);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u="sng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54384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42070" y="-162818"/>
            <a:ext cx="60779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Rewriting Student Class With Props</a:t>
            </a:r>
            <a:endParaRPr lang="en-US" sz="30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b="1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endParaRPr lang="en-IN" sz="1600" b="1" dirty="0">
              <a:solidFill>
                <a:srgbClr val="F92672"/>
              </a:solidFill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Student3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name: </a:t>
            </a:r>
            <a:r>
              <a:rPr lang="en-IN" sz="16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.props.name,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roll: 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.props.roll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 is: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.state.name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&gt;Roll is: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.state.roll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Student3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Student3.js</a:t>
            </a:r>
          </a:p>
        </p:txBody>
      </p:sp>
    </p:spTree>
    <p:extLst>
      <p:ext uri="{BB962C8B-B14F-4D97-AF65-F5344CB8AC3E}">
        <p14:creationId xmlns:p14="http://schemas.microsoft.com/office/powerpoint/2010/main" val="282398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App.js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Student3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"./Student3"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	    &lt;</a:t>
            </a:r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Student3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Sumit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104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);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u="sng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71911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What Is State ?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How It Is Different Than Props ?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Different Ways Of Initializing State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To understand </a:t>
            </a:r>
            <a:r>
              <a:rPr lang="en-US" sz="2400" dirty="0">
                <a:latin typeface="Corbel" panose="020B0503020204020204" pitchFamily="34" charset="0"/>
              </a:rPr>
              <a:t>what 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State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,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let’s recall </a:t>
            </a:r>
            <a:r>
              <a:rPr lang="en-US" sz="2400" dirty="0">
                <a:latin typeface="Corbel" panose="020B0503020204020204" pitchFamily="34" charset="0"/>
              </a:rPr>
              <a:t>what 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Props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React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Props</a:t>
            </a:r>
            <a:r>
              <a:rPr lang="en-US" sz="2400" dirty="0">
                <a:latin typeface="Corbel" panose="020B0503020204020204" pitchFamily="34" charset="0"/>
              </a:rPr>
              <a:t> are used 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passing data </a:t>
            </a:r>
            <a:r>
              <a:rPr lang="en-US" sz="2400" dirty="0">
                <a:latin typeface="Corbel" panose="020B0503020204020204" pitchFamily="34" charset="0"/>
              </a:rPr>
              <a:t>to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Component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They are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read-only</a:t>
            </a:r>
            <a:r>
              <a:rPr lang="en-US" sz="2400" dirty="0">
                <a:latin typeface="Corbel" panose="020B0503020204020204" pitchFamily="34" charset="0"/>
              </a:rPr>
              <a:t> which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means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components</a:t>
            </a:r>
            <a:r>
              <a:rPr lang="en-US" sz="2400" dirty="0">
                <a:latin typeface="Corbel" panose="020B0503020204020204" pitchFamily="34" charset="0"/>
              </a:rPr>
              <a:t> receiving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data </a:t>
            </a:r>
            <a:r>
              <a:rPr lang="en-US" sz="2400" dirty="0"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props</a:t>
            </a:r>
            <a:r>
              <a:rPr lang="en-US" sz="2400" dirty="0">
                <a:latin typeface="Corbel" panose="020B0503020204020204" pitchFamily="34" charset="0"/>
              </a:rPr>
              <a:t> are not able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change it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Is State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However</a:t>
            </a:r>
            <a:r>
              <a:rPr lang="en-US" sz="2400" dirty="0">
                <a:latin typeface="Corbel" panose="020B0503020204020204" pitchFamily="34" charset="0"/>
              </a:rPr>
              <a:t>, 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some cases</a:t>
            </a:r>
            <a:r>
              <a:rPr lang="en-US" sz="2400" dirty="0">
                <a:latin typeface="Corbel" panose="020B0503020204020204" pitchFamily="34" charset="0"/>
              </a:rPr>
              <a:t>,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component</a:t>
            </a:r>
            <a:r>
              <a:rPr lang="en-US" sz="2400" dirty="0">
                <a:latin typeface="Corbel" panose="020B0503020204020204" pitchFamily="34" charset="0"/>
              </a:rPr>
              <a:t> may need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manipulate data </a:t>
            </a:r>
            <a:r>
              <a:rPr lang="en-US" sz="2400" dirty="0">
                <a:latin typeface="Corbel" panose="020B0503020204020204" pitchFamily="34" charset="0"/>
              </a:rPr>
              <a:t>and that’s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not possible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props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So 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React provides </a:t>
            </a:r>
            <a:r>
              <a:rPr lang="en-US" sz="2400" dirty="0">
                <a:latin typeface="Corbel" panose="020B0503020204020204" pitchFamily="34" charset="0"/>
              </a:rPr>
              <a:t>another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feature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data manipulation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which is known </a:t>
            </a:r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State</a:t>
            </a:r>
            <a:r>
              <a:rPr lang="en-US" sz="2400" u="sng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Is State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1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</a:t>
            </a:r>
            <a:r>
              <a:rPr lang="en-US" sz="2400" dirty="0">
                <a:latin typeface="Corbel" panose="020B0503020204020204" pitchFamily="34" charset="0"/>
              </a:rPr>
              <a:t>can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understand state </a:t>
            </a:r>
            <a:r>
              <a:rPr lang="en-US" sz="2400" dirty="0">
                <a:latin typeface="Corbel" panose="020B0503020204020204" pitchFamily="34" charset="0"/>
              </a:rPr>
              <a:t>through these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4 points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State</a:t>
            </a:r>
            <a:r>
              <a:rPr lang="en-US" sz="1900" dirty="0">
                <a:latin typeface="Corbel" panose="020B0503020204020204" pitchFamily="34" charset="0"/>
              </a:rPr>
              <a:t> is a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special object </a:t>
            </a:r>
            <a:r>
              <a:rPr lang="en-US" sz="1900" dirty="0">
                <a:latin typeface="Corbel" panose="020B0503020204020204" pitchFamily="34" charset="0"/>
              </a:rPr>
              <a:t>that holds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dynamic data</a:t>
            </a:r>
            <a:r>
              <a:rPr lang="en-US" sz="1900" dirty="0">
                <a:latin typeface="Corbel" panose="020B0503020204020204" pitchFamily="34" charset="0"/>
              </a:rPr>
              <a:t>, which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means</a:t>
            </a:r>
            <a:r>
              <a:rPr lang="en-US" sz="1900" dirty="0">
                <a:latin typeface="Corbel" panose="020B0503020204020204" pitchFamily="34" charset="0"/>
              </a:rPr>
              <a:t> that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state can change anytime </a:t>
            </a:r>
            <a:r>
              <a:rPr lang="en-US" sz="1900" dirty="0">
                <a:latin typeface="Corbel" panose="020B0503020204020204" pitchFamily="34" charset="0"/>
              </a:rPr>
              <a:t>based on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user actions </a:t>
            </a:r>
            <a:r>
              <a:rPr lang="en-US" sz="1900" dirty="0">
                <a:latin typeface="Corbel" panose="020B0503020204020204" pitchFamily="34" charset="0"/>
              </a:rPr>
              <a:t>or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certain events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State</a:t>
            </a:r>
            <a:r>
              <a:rPr lang="en-US" sz="1900" dirty="0">
                <a:latin typeface="Corbel" panose="020B0503020204020204" pitchFamily="34" charset="0"/>
              </a:rPr>
              <a:t> is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initialized </a:t>
            </a:r>
            <a:r>
              <a:rPr lang="en-US" sz="1900" dirty="0">
                <a:latin typeface="Corbel" panose="020B0503020204020204" pitchFamily="34" charset="0"/>
              </a:rPr>
              <a:t>, either at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class level </a:t>
            </a:r>
            <a:r>
              <a:rPr lang="en-US" sz="1900" dirty="0">
                <a:latin typeface="Corbel" panose="020B0503020204020204" pitchFamily="34" charset="0"/>
              </a:rPr>
              <a:t>or inside 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component’s constructor </a:t>
            </a:r>
            <a:r>
              <a:rPr lang="en-US" sz="1900" dirty="0">
                <a:latin typeface="Corbel" panose="020B0503020204020204" pitchFamily="34" charset="0"/>
              </a:rPr>
              <a:t>method.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Whenever </a:t>
            </a:r>
            <a:r>
              <a:rPr lang="en-US" sz="1900" dirty="0">
                <a:latin typeface="Corbel" panose="020B0503020204020204" pitchFamily="34" charset="0"/>
              </a:rPr>
              <a:t> a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change in the state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required</a:t>
            </a:r>
            <a:r>
              <a:rPr lang="en-US" sz="1900" dirty="0">
                <a:latin typeface="Corbel" panose="020B0503020204020204" pitchFamily="34" charset="0"/>
              </a:rPr>
              <a:t> we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should not modify it directly. </a:t>
            </a:r>
            <a:r>
              <a:rPr lang="en-US" sz="1900" dirty="0">
                <a:latin typeface="Corbel" panose="020B0503020204020204" pitchFamily="34" charset="0"/>
              </a:rPr>
              <a:t>Rather ,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state updates </a:t>
            </a:r>
            <a:r>
              <a:rPr lang="en-US" sz="1900" dirty="0">
                <a:latin typeface="Corbel" panose="020B0503020204020204" pitchFamily="34" charset="0"/>
              </a:rPr>
              <a:t>should be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made</a:t>
            </a:r>
            <a:r>
              <a:rPr lang="en-US" sz="1900" dirty="0">
                <a:latin typeface="Corbel" panose="020B0503020204020204" pitchFamily="34" charset="0"/>
              </a:rPr>
              <a:t> with a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special method </a:t>
            </a:r>
            <a:r>
              <a:rPr lang="en-US" sz="1900" dirty="0">
                <a:latin typeface="Corbel" panose="020B0503020204020204" pitchFamily="34" charset="0"/>
              </a:rPr>
              <a:t>called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setState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 ).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Whenever </a:t>
            </a:r>
            <a:r>
              <a:rPr lang="en-US" sz="1900" dirty="0"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state changes </a:t>
            </a:r>
            <a:r>
              <a:rPr lang="en-US" sz="1900" dirty="0">
                <a:latin typeface="Corbel" panose="020B0503020204020204" pitchFamily="34" charset="0"/>
              </a:rPr>
              <a:t>via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setState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method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US" sz="1900" dirty="0">
                <a:latin typeface="Corbel" panose="020B0503020204020204" pitchFamily="34" charset="0"/>
              </a:rPr>
              <a:t>then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React automatically re-renders</a:t>
            </a:r>
            <a:r>
              <a:rPr lang="en-US" sz="1900" dirty="0"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Is State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mentioned previously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there are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ways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 state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Component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:-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Directly inside class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Inside the constructor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Initializing State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6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class Person extends Component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States  - Here it is a class property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state =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  name: “Rahul”,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  age: 18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render()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     . . . .     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900" b="1" u="sng" dirty="0">
                <a:latin typeface="Corbel" panose="020B0503020204020204" pitchFamily="34" charset="0"/>
              </a:rPr>
              <a:t>Note -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rbel" panose="020B0503020204020204" pitchFamily="34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latin typeface="Corbel" panose="020B0503020204020204" pitchFamily="34" charset="0"/>
              </a:rPr>
              <a:t>state property </a:t>
            </a:r>
            <a:r>
              <a:rPr lang="en-US" sz="1800" dirty="0">
                <a:solidFill>
                  <a:schemeClr val="tx1"/>
                </a:solidFill>
                <a:latin typeface="Corbel" panose="020B0503020204020204" pitchFamily="34" charset="0"/>
              </a:rPr>
              <a:t>is referred as </a:t>
            </a: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state</a:t>
            </a:r>
            <a:r>
              <a:rPr lang="en-US" sz="1800" dirty="0">
                <a:solidFill>
                  <a:schemeClr val="tx1"/>
                </a:solidFill>
                <a:latin typeface="Corbel" panose="020B0503020204020204" pitchFamily="34" charset="0"/>
              </a:rPr>
              <a:t>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rbel" panose="020B0503020204020204" pitchFamily="34" charset="0"/>
              </a:rPr>
              <a:t>This is an </a:t>
            </a:r>
            <a:r>
              <a:rPr lang="en-US" sz="1800" b="1" dirty="0">
                <a:solidFill>
                  <a:srgbClr val="0070C0"/>
                </a:solidFill>
                <a:latin typeface="Corbel" panose="020B0503020204020204" pitchFamily="34" charset="0"/>
              </a:rPr>
              <a:t>instance property</a:t>
            </a:r>
            <a:r>
              <a:rPr lang="en-US" sz="1800" dirty="0">
                <a:solidFill>
                  <a:schemeClr val="tx1"/>
                </a:solidFill>
                <a:latin typeface="Corbel" panose="020B0503020204020204" pitchFamily="34" charset="0"/>
              </a:rPr>
              <a:t>.</a:t>
            </a:r>
          </a:p>
          <a:p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Initializing At The Class Level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following files: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Student1.js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contain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state </a:t>
            </a:r>
            <a:r>
              <a:rPr lang="en-US" sz="2400" dirty="0">
                <a:latin typeface="Corbel" pitchFamily="34" charset="0"/>
              </a:rPr>
              <a:t>object with 2 properties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roll </a:t>
            </a:r>
            <a:r>
              <a:rPr lang="en-US" sz="2400" dirty="0">
                <a:latin typeface="Corbel" pitchFamily="34" charset="0"/>
              </a:rPr>
              <a:t>initialized with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“Amit”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101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Also in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render() </a:t>
            </a:r>
            <a:r>
              <a:rPr lang="en-US" sz="2400" dirty="0">
                <a:latin typeface="Corbel" pitchFamily="34" charset="0"/>
              </a:rPr>
              <a:t>method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render these state values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Student </a:t>
            </a:r>
            <a:r>
              <a:rPr lang="en-US" sz="2400" dirty="0">
                <a:latin typeface="Corbel" pitchFamily="34" charset="0"/>
              </a:rPr>
              <a:t>component</a:t>
            </a: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App.js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render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Student1</a:t>
            </a:r>
            <a:r>
              <a:rPr lang="en-US" sz="2400" dirty="0">
                <a:latin typeface="Corbel" pitchFamily="34" charset="0"/>
              </a:rPr>
              <a:t> component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Index.js: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component</a:t>
            </a:r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4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state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name: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"Amit"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roll: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 is: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.state.name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&gt;Roll is: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.state.roll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Student1.js</a:t>
            </a:r>
          </a:p>
        </p:txBody>
      </p:sp>
    </p:spTree>
    <p:extLst>
      <p:ext uri="{BB962C8B-B14F-4D97-AF65-F5344CB8AC3E}">
        <p14:creationId xmlns:p14="http://schemas.microsoft.com/office/powerpoint/2010/main" val="995144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10626</TotalTime>
  <Words>1278</Words>
  <Application>Microsoft Office PowerPoint</Application>
  <PresentationFormat>On-screen Show (4:3)</PresentationFormat>
  <Paragraphs>246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625</cp:revision>
  <dcterms:created xsi:type="dcterms:W3CDTF">2016-02-04T12:02:26Z</dcterms:created>
  <dcterms:modified xsi:type="dcterms:W3CDTF">2021-09-23T08:43:20Z</dcterms:modified>
</cp:coreProperties>
</file>