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7" r:id="rId2"/>
    <p:sldId id="475" r:id="rId3"/>
    <p:sldId id="454" r:id="rId4"/>
    <p:sldId id="570" r:id="rId5"/>
    <p:sldId id="571" r:id="rId6"/>
    <p:sldId id="558" r:id="rId7"/>
    <p:sldId id="572" r:id="rId8"/>
    <p:sldId id="573" r:id="rId9"/>
    <p:sldId id="574" r:id="rId10"/>
    <p:sldId id="575" r:id="rId11"/>
    <p:sldId id="576" r:id="rId12"/>
    <p:sldId id="5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3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E6EF354-4EFE-485A-AF17-891954D73A3C}"/>
    <pc:docChg chg="custSel addSld delSld modSld sldOrd">
      <pc:chgData name="Sharma Computer Academy" userId="08476b32c11f4418" providerId="LiveId" clId="{3E6EF354-4EFE-485A-AF17-891954D73A3C}" dt="2021-09-23T08:46:24.403" v="2410" actId="113"/>
      <pc:docMkLst>
        <pc:docMk/>
      </pc:docMkLst>
      <pc:sldChg chg="modSp mod">
        <pc:chgData name="Sharma Computer Academy" userId="08476b32c11f4418" providerId="LiveId" clId="{3E6EF354-4EFE-485A-AF17-891954D73A3C}" dt="2021-09-20T20:57:44.368" v="22" actId="20577"/>
        <pc:sldMkLst>
          <pc:docMk/>
          <pc:sldMk cId="0" sldId="257"/>
        </pc:sldMkLst>
        <pc:spChg chg="mod">
          <ac:chgData name="Sharma Computer Academy" userId="08476b32c11f4418" providerId="LiveId" clId="{3E6EF354-4EFE-485A-AF17-891954D73A3C}" dt="2021-09-20T20:57:44.368" v="22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 modAnim">
        <pc:chgData name="Sharma Computer Academy" userId="08476b32c11f4418" providerId="LiveId" clId="{3E6EF354-4EFE-485A-AF17-891954D73A3C}" dt="2021-09-20T21:07:23.559" v="284" actId="1037"/>
        <pc:sldMkLst>
          <pc:docMk/>
          <pc:sldMk cId="643138029" sldId="454"/>
        </pc:sldMkLst>
        <pc:spChg chg="mod">
          <ac:chgData name="Sharma Computer Academy" userId="08476b32c11f4418" providerId="LiveId" clId="{3E6EF354-4EFE-485A-AF17-891954D73A3C}" dt="2021-09-20T21:00:29.564" v="138" actId="113"/>
          <ac:spMkLst>
            <pc:docMk/>
            <pc:sldMk cId="643138029" sldId="454"/>
            <ac:spMk id="7" creationId="{00000000-0000-0000-0000-000000000000}"/>
          </ac:spMkLst>
        </pc:spChg>
        <pc:spChg chg="mod">
          <ac:chgData name="Sharma Computer Academy" userId="08476b32c11f4418" providerId="LiveId" clId="{3E6EF354-4EFE-485A-AF17-891954D73A3C}" dt="2021-09-20T21:07:23.559" v="284" actId="1037"/>
          <ac:spMkLst>
            <pc:docMk/>
            <pc:sldMk cId="643138029" sldId="454"/>
            <ac:spMk id="8" creationId="{00000000-0000-0000-0000-000000000000}"/>
          </ac:spMkLst>
        </pc:spChg>
      </pc:sldChg>
      <pc:sldChg chg="modSp modAnim">
        <pc:chgData name="Sharma Computer Academy" userId="08476b32c11f4418" providerId="LiveId" clId="{3E6EF354-4EFE-485A-AF17-891954D73A3C}" dt="2021-09-20T22:37:47.285" v="2209"/>
        <pc:sldMkLst>
          <pc:docMk/>
          <pc:sldMk cId="0" sldId="475"/>
        </pc:sldMkLst>
        <pc:spChg chg="mod">
          <ac:chgData name="Sharma Computer Academy" userId="08476b32c11f4418" providerId="LiveId" clId="{3E6EF354-4EFE-485A-AF17-891954D73A3C}" dt="2021-09-20T22:37:37.440" v="2207" actId="207"/>
          <ac:spMkLst>
            <pc:docMk/>
            <pc:sldMk cId="0" sldId="475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3E6EF354-4EFE-485A-AF17-891954D73A3C}" dt="2021-09-20T22:35:49.436" v="2093" actId="47"/>
        <pc:sldMkLst>
          <pc:docMk/>
          <pc:sldMk cId="995144922" sldId="517"/>
        </pc:sldMkLst>
      </pc:sldChg>
      <pc:sldChg chg="del">
        <pc:chgData name="Sharma Computer Academy" userId="08476b32c11f4418" providerId="LiveId" clId="{3E6EF354-4EFE-485A-AF17-891954D73A3C}" dt="2021-09-20T22:35:49.436" v="2093" actId="47"/>
        <pc:sldMkLst>
          <pc:docMk/>
          <pc:sldMk cId="1917440262" sldId="542"/>
        </pc:sldMkLst>
      </pc:sldChg>
      <pc:sldChg chg="del">
        <pc:chgData name="Sharma Computer Academy" userId="08476b32c11f4418" providerId="LiveId" clId="{3E6EF354-4EFE-485A-AF17-891954D73A3C}" dt="2021-09-20T22:35:49.436" v="2093" actId="47"/>
        <pc:sldMkLst>
          <pc:docMk/>
          <pc:sldMk cId="3129872038" sldId="550"/>
        </pc:sldMkLst>
      </pc:sldChg>
      <pc:sldChg chg="addSp delSp modSp mod delAnim modAnim">
        <pc:chgData name="Sharma Computer Academy" userId="08476b32c11f4418" providerId="LiveId" clId="{3E6EF354-4EFE-485A-AF17-891954D73A3C}" dt="2021-09-23T08:44:54.082" v="2405" actId="207"/>
        <pc:sldMkLst>
          <pc:docMk/>
          <pc:sldMk cId="3748618476" sldId="558"/>
        </pc:sldMkLst>
        <pc:spChg chg="add mod">
          <ac:chgData name="Sharma Computer Academy" userId="08476b32c11f4418" providerId="LiveId" clId="{3E6EF354-4EFE-485A-AF17-891954D73A3C}" dt="2021-09-20T21:49:01.773" v="522" actId="14100"/>
          <ac:spMkLst>
            <pc:docMk/>
            <pc:sldMk cId="3748618476" sldId="558"/>
            <ac:spMk id="3" creationId="{86D1E32F-7B23-4FC1-9C7D-A1F2A344D5BD}"/>
          </ac:spMkLst>
        </pc:spChg>
        <pc:spChg chg="add mod">
          <ac:chgData name="Sharma Computer Academy" userId="08476b32c11f4418" providerId="LiveId" clId="{3E6EF354-4EFE-485A-AF17-891954D73A3C}" dt="2021-09-23T08:44:54.082" v="2405" actId="207"/>
          <ac:spMkLst>
            <pc:docMk/>
            <pc:sldMk cId="3748618476" sldId="558"/>
            <ac:spMk id="4" creationId="{AAE471FD-9B59-4030-8C0F-510AD962CFEC}"/>
          </ac:spMkLst>
        </pc:spChg>
        <pc:spChg chg="del mod">
          <ac:chgData name="Sharma Computer Academy" userId="08476b32c11f4418" providerId="LiveId" clId="{3E6EF354-4EFE-485A-AF17-891954D73A3C}" dt="2021-09-20T21:45:05.128" v="429" actId="478"/>
          <ac:spMkLst>
            <pc:docMk/>
            <pc:sldMk cId="3748618476" sldId="558"/>
            <ac:spMk id="7" creationId="{00000000-0000-0000-0000-000000000000}"/>
          </ac:spMkLst>
        </pc:spChg>
        <pc:spChg chg="mod">
          <ac:chgData name="Sharma Computer Academy" userId="08476b32c11f4418" providerId="LiveId" clId="{3E6EF354-4EFE-485A-AF17-891954D73A3C}" dt="2021-09-20T21:43:05.485" v="425" actId="1038"/>
          <ac:spMkLst>
            <pc:docMk/>
            <pc:sldMk cId="3748618476" sldId="558"/>
            <ac:spMk id="8" creationId="{00000000-0000-0000-0000-000000000000}"/>
          </ac:spMkLst>
        </pc:spChg>
        <pc:spChg chg="add mod">
          <ac:chgData name="Sharma Computer Academy" userId="08476b32c11f4418" providerId="LiveId" clId="{3E6EF354-4EFE-485A-AF17-891954D73A3C}" dt="2021-09-23T08:44:08.121" v="2287" actId="20577"/>
          <ac:spMkLst>
            <pc:docMk/>
            <pc:sldMk cId="3748618476" sldId="558"/>
            <ac:spMk id="10" creationId="{2C325F2D-E45B-49B7-A919-19139040625D}"/>
          </ac:spMkLst>
        </pc:spChg>
        <pc:spChg chg="add mod">
          <ac:chgData name="Sharma Computer Academy" userId="08476b32c11f4418" providerId="LiveId" clId="{3E6EF354-4EFE-485A-AF17-891954D73A3C}" dt="2021-09-23T08:44:22.230" v="2288"/>
          <ac:spMkLst>
            <pc:docMk/>
            <pc:sldMk cId="3748618476" sldId="558"/>
            <ac:spMk id="11" creationId="{539B8A54-3018-41F3-8DBD-DE72F4E01EF4}"/>
          </ac:spMkLst>
        </pc:spChg>
      </pc:sldChg>
      <pc:sldChg chg="del">
        <pc:chgData name="Sharma Computer Academy" userId="08476b32c11f4418" providerId="LiveId" clId="{3E6EF354-4EFE-485A-AF17-891954D73A3C}" dt="2021-09-20T22:36:45.448" v="2171" actId="47"/>
        <pc:sldMkLst>
          <pc:docMk/>
          <pc:sldMk cId="646707154" sldId="559"/>
        </pc:sldMkLst>
      </pc:sldChg>
      <pc:sldChg chg="del">
        <pc:chgData name="Sharma Computer Academy" userId="08476b32c11f4418" providerId="LiveId" clId="{3E6EF354-4EFE-485A-AF17-891954D73A3C}" dt="2021-09-20T22:35:49.436" v="2093" actId="47"/>
        <pc:sldMkLst>
          <pc:docMk/>
          <pc:sldMk cId="4286466294" sldId="560"/>
        </pc:sldMkLst>
      </pc:sldChg>
      <pc:sldChg chg="del">
        <pc:chgData name="Sharma Computer Academy" userId="08476b32c11f4418" providerId="LiveId" clId="{3E6EF354-4EFE-485A-AF17-891954D73A3C}" dt="2021-09-20T22:35:49.436" v="2093" actId="47"/>
        <pc:sldMkLst>
          <pc:docMk/>
          <pc:sldMk cId="3147302707" sldId="561"/>
        </pc:sldMkLst>
      </pc:sldChg>
      <pc:sldChg chg="del">
        <pc:chgData name="Sharma Computer Academy" userId="08476b32c11f4418" providerId="LiveId" clId="{3E6EF354-4EFE-485A-AF17-891954D73A3C}" dt="2021-09-20T22:35:49.436" v="2093" actId="47"/>
        <pc:sldMkLst>
          <pc:docMk/>
          <pc:sldMk cId="292448630" sldId="562"/>
        </pc:sldMkLst>
      </pc:sldChg>
      <pc:sldChg chg="del">
        <pc:chgData name="Sharma Computer Academy" userId="08476b32c11f4418" providerId="LiveId" clId="{3E6EF354-4EFE-485A-AF17-891954D73A3C}" dt="2021-09-20T22:35:49.436" v="2093" actId="47"/>
        <pc:sldMkLst>
          <pc:docMk/>
          <pc:sldMk cId="2539031351" sldId="563"/>
        </pc:sldMkLst>
      </pc:sldChg>
      <pc:sldChg chg="del">
        <pc:chgData name="Sharma Computer Academy" userId="08476b32c11f4418" providerId="LiveId" clId="{3E6EF354-4EFE-485A-AF17-891954D73A3C}" dt="2021-09-20T22:35:49.436" v="2093" actId="47"/>
        <pc:sldMkLst>
          <pc:docMk/>
          <pc:sldMk cId="1896878413" sldId="564"/>
        </pc:sldMkLst>
      </pc:sldChg>
      <pc:sldChg chg="del">
        <pc:chgData name="Sharma Computer Academy" userId="08476b32c11f4418" providerId="LiveId" clId="{3E6EF354-4EFE-485A-AF17-891954D73A3C}" dt="2021-09-20T22:35:49.436" v="2093" actId="47"/>
        <pc:sldMkLst>
          <pc:docMk/>
          <pc:sldMk cId="413849694" sldId="565"/>
        </pc:sldMkLst>
      </pc:sldChg>
      <pc:sldChg chg="del">
        <pc:chgData name="Sharma Computer Academy" userId="08476b32c11f4418" providerId="LiveId" clId="{3E6EF354-4EFE-485A-AF17-891954D73A3C}" dt="2021-09-20T22:35:49.436" v="2093" actId="47"/>
        <pc:sldMkLst>
          <pc:docMk/>
          <pc:sldMk cId="1502032475" sldId="566"/>
        </pc:sldMkLst>
      </pc:sldChg>
      <pc:sldChg chg="del">
        <pc:chgData name="Sharma Computer Academy" userId="08476b32c11f4418" providerId="LiveId" clId="{3E6EF354-4EFE-485A-AF17-891954D73A3C}" dt="2021-09-20T22:35:49.436" v="2093" actId="47"/>
        <pc:sldMkLst>
          <pc:docMk/>
          <pc:sldMk cId="3543843422" sldId="567"/>
        </pc:sldMkLst>
      </pc:sldChg>
      <pc:sldChg chg="del">
        <pc:chgData name="Sharma Computer Academy" userId="08476b32c11f4418" providerId="LiveId" clId="{3E6EF354-4EFE-485A-AF17-891954D73A3C}" dt="2021-09-20T22:35:49.436" v="2093" actId="47"/>
        <pc:sldMkLst>
          <pc:docMk/>
          <pc:sldMk cId="2823986404" sldId="568"/>
        </pc:sldMkLst>
      </pc:sldChg>
      <pc:sldChg chg="del">
        <pc:chgData name="Sharma Computer Academy" userId="08476b32c11f4418" providerId="LiveId" clId="{3E6EF354-4EFE-485A-AF17-891954D73A3C}" dt="2021-09-20T22:35:49.436" v="2093" actId="47"/>
        <pc:sldMkLst>
          <pc:docMk/>
          <pc:sldMk cId="3719112956" sldId="569"/>
        </pc:sldMkLst>
      </pc:sldChg>
      <pc:sldChg chg="modSp add mod modAnim">
        <pc:chgData name="Sharma Computer Academy" userId="08476b32c11f4418" providerId="LiveId" clId="{3E6EF354-4EFE-485A-AF17-891954D73A3C}" dt="2021-09-20T21:06:34.104" v="248" actId="113"/>
        <pc:sldMkLst>
          <pc:docMk/>
          <pc:sldMk cId="2849107913" sldId="570"/>
        </pc:sldMkLst>
        <pc:spChg chg="mod">
          <ac:chgData name="Sharma Computer Academy" userId="08476b32c11f4418" providerId="LiveId" clId="{3E6EF354-4EFE-485A-AF17-891954D73A3C}" dt="2021-09-20T21:06:34.104" v="248" actId="113"/>
          <ac:spMkLst>
            <pc:docMk/>
            <pc:sldMk cId="2849107913" sldId="570"/>
            <ac:spMk id="7" creationId="{00000000-0000-0000-0000-000000000000}"/>
          </ac:spMkLst>
        </pc:spChg>
        <pc:spChg chg="mod">
          <ac:chgData name="Sharma Computer Academy" userId="08476b32c11f4418" providerId="LiveId" clId="{3E6EF354-4EFE-485A-AF17-891954D73A3C}" dt="2021-09-20T21:00:40.363" v="142" actId="20577"/>
          <ac:spMkLst>
            <pc:docMk/>
            <pc:sldMk cId="2849107913" sldId="570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3E6EF354-4EFE-485A-AF17-891954D73A3C}" dt="2021-09-20T21:25:39.130" v="409"/>
        <pc:sldMkLst>
          <pc:docMk/>
          <pc:sldMk cId="2018052888" sldId="571"/>
        </pc:sldMkLst>
        <pc:spChg chg="mod">
          <ac:chgData name="Sharma Computer Academy" userId="08476b32c11f4418" providerId="LiveId" clId="{3E6EF354-4EFE-485A-AF17-891954D73A3C}" dt="2021-09-20T21:25:17.058" v="405" actId="255"/>
          <ac:spMkLst>
            <pc:docMk/>
            <pc:sldMk cId="2018052888" sldId="571"/>
            <ac:spMk id="7" creationId="{00000000-0000-0000-0000-000000000000}"/>
          </ac:spMkLst>
        </pc:spChg>
        <pc:spChg chg="mod">
          <ac:chgData name="Sharma Computer Academy" userId="08476b32c11f4418" providerId="LiveId" clId="{3E6EF354-4EFE-485A-AF17-891954D73A3C}" dt="2021-09-20T21:07:01.623" v="252" actId="20577"/>
          <ac:spMkLst>
            <pc:docMk/>
            <pc:sldMk cId="2018052888" sldId="571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3E6EF354-4EFE-485A-AF17-891954D73A3C}" dt="2021-09-20T22:36:55.338" v="2173" actId="20577"/>
        <pc:sldMkLst>
          <pc:docMk/>
          <pc:sldMk cId="3517611095" sldId="572"/>
        </pc:sldMkLst>
        <pc:spChg chg="mod">
          <ac:chgData name="Sharma Computer Academy" userId="08476b32c11f4418" providerId="LiveId" clId="{3E6EF354-4EFE-485A-AF17-891954D73A3C}" dt="2021-09-20T22:07:51.532" v="1169" actId="113"/>
          <ac:spMkLst>
            <pc:docMk/>
            <pc:sldMk cId="3517611095" sldId="572"/>
            <ac:spMk id="7" creationId="{00000000-0000-0000-0000-000000000000}"/>
          </ac:spMkLst>
        </pc:spChg>
        <pc:spChg chg="mod">
          <ac:chgData name="Sharma Computer Academy" userId="08476b32c11f4418" providerId="LiveId" clId="{3E6EF354-4EFE-485A-AF17-891954D73A3C}" dt="2021-09-20T22:36:55.338" v="2173" actId="20577"/>
          <ac:spMkLst>
            <pc:docMk/>
            <pc:sldMk cId="3517611095" sldId="572"/>
            <ac:spMk id="8" creationId="{00000000-0000-0000-0000-000000000000}"/>
          </ac:spMkLst>
        </pc:spChg>
      </pc:sldChg>
      <pc:sldChg chg="addSp modSp add mod ord modAnim">
        <pc:chgData name="Sharma Computer Academy" userId="08476b32c11f4418" providerId="LiveId" clId="{3E6EF354-4EFE-485A-AF17-891954D73A3C}" dt="2021-09-20T22:37:00.388" v="2175" actId="20577"/>
        <pc:sldMkLst>
          <pc:docMk/>
          <pc:sldMk cId="67035191" sldId="573"/>
        </pc:sldMkLst>
        <pc:spChg chg="mod">
          <ac:chgData name="Sharma Computer Academy" userId="08476b32c11f4418" providerId="LiveId" clId="{3E6EF354-4EFE-485A-AF17-891954D73A3C}" dt="2021-09-20T22:08:21.882" v="1177" actId="113"/>
          <ac:spMkLst>
            <pc:docMk/>
            <pc:sldMk cId="67035191" sldId="573"/>
            <ac:spMk id="7" creationId="{00000000-0000-0000-0000-000000000000}"/>
          </ac:spMkLst>
        </pc:spChg>
        <pc:spChg chg="mod">
          <ac:chgData name="Sharma Computer Academy" userId="08476b32c11f4418" providerId="LiveId" clId="{3E6EF354-4EFE-485A-AF17-891954D73A3C}" dt="2021-09-20T22:37:00.388" v="2175" actId="20577"/>
          <ac:spMkLst>
            <pc:docMk/>
            <pc:sldMk cId="67035191" sldId="573"/>
            <ac:spMk id="8" creationId="{00000000-0000-0000-0000-000000000000}"/>
          </ac:spMkLst>
        </pc:spChg>
        <pc:picChg chg="add mod">
          <ac:chgData name="Sharma Computer Academy" userId="08476b32c11f4418" providerId="LiveId" clId="{3E6EF354-4EFE-485A-AF17-891954D73A3C}" dt="2021-09-20T22:04:44.279" v="1108" actId="14100"/>
          <ac:picMkLst>
            <pc:docMk/>
            <pc:sldMk cId="67035191" sldId="573"/>
            <ac:picMk id="4" creationId="{8D9B172B-2A4C-48BF-8D73-323963E4BC70}"/>
          </ac:picMkLst>
        </pc:picChg>
      </pc:sldChg>
      <pc:sldChg chg="modSp add modAnim">
        <pc:chgData name="Sharma Computer Academy" userId="08476b32c11f4418" providerId="LiveId" clId="{3E6EF354-4EFE-485A-AF17-891954D73A3C}" dt="2021-09-20T22:37:04.797" v="2177" actId="20577"/>
        <pc:sldMkLst>
          <pc:docMk/>
          <pc:sldMk cId="179591632" sldId="574"/>
        </pc:sldMkLst>
        <pc:spChg chg="mod">
          <ac:chgData name="Sharma Computer Academy" userId="08476b32c11f4418" providerId="LiveId" clId="{3E6EF354-4EFE-485A-AF17-891954D73A3C}" dt="2021-09-20T22:12:12.177" v="1255" actId="113"/>
          <ac:spMkLst>
            <pc:docMk/>
            <pc:sldMk cId="179591632" sldId="574"/>
            <ac:spMk id="7" creationId="{00000000-0000-0000-0000-000000000000}"/>
          </ac:spMkLst>
        </pc:spChg>
        <pc:spChg chg="mod">
          <ac:chgData name="Sharma Computer Academy" userId="08476b32c11f4418" providerId="LiveId" clId="{3E6EF354-4EFE-485A-AF17-891954D73A3C}" dt="2021-09-20T22:37:04.797" v="2177" actId="20577"/>
          <ac:spMkLst>
            <pc:docMk/>
            <pc:sldMk cId="179591632" sldId="574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3E6EF354-4EFE-485A-AF17-891954D73A3C}" dt="2021-09-23T08:46:24.403" v="2410" actId="113"/>
        <pc:sldMkLst>
          <pc:docMk/>
          <pc:sldMk cId="769351814" sldId="575"/>
        </pc:sldMkLst>
        <pc:spChg chg="mod">
          <ac:chgData name="Sharma Computer Academy" userId="08476b32c11f4418" providerId="LiveId" clId="{3E6EF354-4EFE-485A-AF17-891954D73A3C}" dt="2021-09-23T08:46:24.403" v="2410" actId="113"/>
          <ac:spMkLst>
            <pc:docMk/>
            <pc:sldMk cId="769351814" sldId="575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3E6EF354-4EFE-485A-AF17-891954D73A3C}" dt="2021-09-20T22:39:54.799" v="2261"/>
        <pc:sldMkLst>
          <pc:docMk/>
          <pc:sldMk cId="963930635" sldId="576"/>
        </pc:sldMkLst>
        <pc:spChg chg="mod">
          <ac:chgData name="Sharma Computer Academy" userId="08476b32c11f4418" providerId="LiveId" clId="{3E6EF354-4EFE-485A-AF17-891954D73A3C}" dt="2021-09-20T22:39:52.063" v="2260" actId="20577"/>
          <ac:spMkLst>
            <pc:docMk/>
            <pc:sldMk cId="963930635" sldId="576"/>
            <ac:spMk id="7" creationId="{00000000-0000-0000-0000-000000000000}"/>
          </ac:spMkLst>
        </pc:spChg>
      </pc:sldChg>
      <pc:sldChg chg="addSp delSp modSp add mod">
        <pc:chgData name="Sharma Computer Academy" userId="08476b32c11f4418" providerId="LiveId" clId="{3E6EF354-4EFE-485A-AF17-891954D73A3C}" dt="2021-09-20T22:40:05.857" v="2262" actId="20577"/>
        <pc:sldMkLst>
          <pc:docMk/>
          <pc:sldMk cId="136740893" sldId="577"/>
        </pc:sldMkLst>
        <pc:spChg chg="del mod">
          <ac:chgData name="Sharma Computer Academy" userId="08476b32c11f4418" providerId="LiveId" clId="{3E6EF354-4EFE-485A-AF17-891954D73A3C}" dt="2021-09-20T22:24:05.789" v="1843" actId="931"/>
          <ac:spMkLst>
            <pc:docMk/>
            <pc:sldMk cId="136740893" sldId="577"/>
            <ac:spMk id="7" creationId="{00000000-0000-0000-0000-000000000000}"/>
          </ac:spMkLst>
        </pc:spChg>
        <pc:spChg chg="mod">
          <ac:chgData name="Sharma Computer Academy" userId="08476b32c11f4418" providerId="LiveId" clId="{3E6EF354-4EFE-485A-AF17-891954D73A3C}" dt="2021-09-20T22:23:52.391" v="1833" actId="20577"/>
          <ac:spMkLst>
            <pc:docMk/>
            <pc:sldMk cId="136740893" sldId="577"/>
            <ac:spMk id="8" creationId="{00000000-0000-0000-0000-000000000000}"/>
          </ac:spMkLst>
        </pc:spChg>
        <pc:spChg chg="add mod">
          <ac:chgData name="Sharma Computer Academy" userId="08476b32c11f4418" providerId="LiveId" clId="{3E6EF354-4EFE-485A-AF17-891954D73A3C}" dt="2021-09-20T22:25:46.444" v="1894" actId="1076"/>
          <ac:spMkLst>
            <pc:docMk/>
            <pc:sldMk cId="136740893" sldId="577"/>
            <ac:spMk id="11" creationId="{ABF80FC2-8EC6-4FBD-8B0A-72027CC7557B}"/>
          </ac:spMkLst>
        </pc:spChg>
        <pc:spChg chg="add mod">
          <ac:chgData name="Sharma Computer Academy" userId="08476b32c11f4418" providerId="LiveId" clId="{3E6EF354-4EFE-485A-AF17-891954D73A3C}" dt="2021-09-20T22:40:05.857" v="2262" actId="20577"/>
          <ac:spMkLst>
            <pc:docMk/>
            <pc:sldMk cId="136740893" sldId="577"/>
            <ac:spMk id="12" creationId="{DD1B9EF8-4079-4242-B940-4F34B60E3762}"/>
          </ac:spMkLst>
        </pc:spChg>
        <pc:picChg chg="add mod">
          <ac:chgData name="Sharma Computer Academy" userId="08476b32c11f4418" providerId="LiveId" clId="{3E6EF354-4EFE-485A-AF17-891954D73A3C}" dt="2021-09-20T22:25:21.134" v="1874" actId="14100"/>
          <ac:picMkLst>
            <pc:docMk/>
            <pc:sldMk cId="136740893" sldId="577"/>
            <ac:picMk id="4" creationId="{5CDA17CB-BFC5-4C7C-902F-255AEBBD0497}"/>
          </ac:picMkLst>
        </pc:picChg>
        <pc:picChg chg="add mod">
          <ac:chgData name="Sharma Computer Academy" userId="08476b32c11f4418" providerId="LiveId" clId="{3E6EF354-4EFE-485A-AF17-891954D73A3C}" dt="2021-09-20T22:24:41.532" v="1851" actId="14100"/>
          <ac:picMkLst>
            <pc:docMk/>
            <pc:sldMk cId="136740893" sldId="577"/>
            <ac:picMk id="10" creationId="{D6504B22-73AC-405F-AA2E-6A933C29BD3B}"/>
          </ac:picMkLst>
        </pc:picChg>
      </pc:sldChg>
      <pc:sldChg chg="modSp mod">
        <pc:chgData name="Sharma Computer Academy" userId="08476b32c11f4418" providerId="LiveId" clId="{3E6EF354-4EFE-485A-AF17-891954D73A3C}" dt="2021-09-20T22:28:38.535" v="1951" actId="20577"/>
        <pc:sldMkLst>
          <pc:docMk/>
          <pc:sldMk cId="425045304" sldId="578"/>
        </pc:sldMkLst>
        <pc:spChg chg="mod">
          <ac:chgData name="Sharma Computer Academy" userId="08476b32c11f4418" providerId="LiveId" clId="{3E6EF354-4EFE-485A-AF17-891954D73A3C}" dt="2021-09-20T22:28:38.535" v="1951" actId="20577"/>
          <ac:spMkLst>
            <pc:docMk/>
            <pc:sldMk cId="425045304" sldId="578"/>
            <ac:spMk id="10" creationId="{00000000-0000-0000-0000-000000000000}"/>
          </ac:spMkLst>
        </pc:spChg>
        <pc:spChg chg="mod">
          <ac:chgData name="Sharma Computer Academy" userId="08476b32c11f4418" providerId="LiveId" clId="{3E6EF354-4EFE-485A-AF17-891954D73A3C}" dt="2021-09-20T22:27:15.928" v="1943" actId="1037"/>
          <ac:spMkLst>
            <pc:docMk/>
            <pc:sldMk cId="425045304" sldId="578"/>
            <ac:spMk id="11" creationId="{00000000-0000-0000-0000-000000000000}"/>
          </ac:spMkLst>
        </pc:spChg>
      </pc:sldChg>
      <pc:sldChg chg="modSp mod">
        <pc:chgData name="Sharma Computer Academy" userId="08476b32c11f4418" providerId="LiveId" clId="{3E6EF354-4EFE-485A-AF17-891954D73A3C}" dt="2021-09-20T22:29:38.550" v="1964" actId="255"/>
        <pc:sldMkLst>
          <pc:docMk/>
          <pc:sldMk cId="943251307" sldId="579"/>
        </pc:sldMkLst>
        <pc:spChg chg="mod">
          <ac:chgData name="Sharma Computer Academy" userId="08476b32c11f4418" providerId="LiveId" clId="{3E6EF354-4EFE-485A-AF17-891954D73A3C}" dt="2021-09-20T22:29:38.550" v="1964" actId="255"/>
          <ac:spMkLst>
            <pc:docMk/>
            <pc:sldMk cId="943251307" sldId="579"/>
            <ac:spMk id="10" creationId="{00000000-0000-0000-0000-000000000000}"/>
          </ac:spMkLst>
        </pc:spChg>
      </pc:sldChg>
      <pc:sldChg chg="del">
        <pc:chgData name="Sharma Computer Academy" userId="08476b32c11f4418" providerId="LiveId" clId="{3E6EF354-4EFE-485A-AF17-891954D73A3C}" dt="2021-09-20T22:30:12.076" v="1965" actId="47"/>
        <pc:sldMkLst>
          <pc:docMk/>
          <pc:sldMk cId="4198545452" sldId="580"/>
        </pc:sldMkLst>
      </pc:sldChg>
      <pc:sldChg chg="addSp delSp modSp mod">
        <pc:chgData name="Sharma Computer Academy" userId="08476b32c11f4418" providerId="LiveId" clId="{3E6EF354-4EFE-485A-AF17-891954D73A3C}" dt="2021-09-20T22:35:20.260" v="2092" actId="14100"/>
        <pc:sldMkLst>
          <pc:docMk/>
          <pc:sldMk cId="1923260185" sldId="581"/>
        </pc:sldMkLst>
        <pc:spChg chg="add del mod">
          <ac:chgData name="Sharma Computer Academy" userId="08476b32c11f4418" providerId="LiveId" clId="{3E6EF354-4EFE-485A-AF17-891954D73A3C}" dt="2021-09-20T22:34:52.006" v="2086" actId="478"/>
          <ac:spMkLst>
            <pc:docMk/>
            <pc:sldMk cId="1923260185" sldId="581"/>
            <ac:spMk id="6" creationId="{9BEF15CB-D40F-4601-8460-A9A330B7AFD0}"/>
          </ac:spMkLst>
        </pc:spChg>
        <pc:spChg chg="del">
          <ac:chgData name="Sharma Computer Academy" userId="08476b32c11f4418" providerId="LiveId" clId="{3E6EF354-4EFE-485A-AF17-891954D73A3C}" dt="2021-09-20T22:34:54.695" v="2087" actId="478"/>
          <ac:spMkLst>
            <pc:docMk/>
            <pc:sldMk cId="1923260185" sldId="581"/>
            <ac:spMk id="11" creationId="{ABF80FC2-8EC6-4FBD-8B0A-72027CC7557B}"/>
          </ac:spMkLst>
        </pc:spChg>
        <pc:spChg chg="del">
          <ac:chgData name="Sharma Computer Academy" userId="08476b32c11f4418" providerId="LiveId" clId="{3E6EF354-4EFE-485A-AF17-891954D73A3C}" dt="2021-09-20T22:34:49.019" v="2084" actId="478"/>
          <ac:spMkLst>
            <pc:docMk/>
            <pc:sldMk cId="1923260185" sldId="581"/>
            <ac:spMk id="12" creationId="{DD1B9EF8-4079-4242-B940-4F34B60E3762}"/>
          </ac:spMkLst>
        </pc:spChg>
        <pc:picChg chg="del">
          <ac:chgData name="Sharma Computer Academy" userId="08476b32c11f4418" providerId="LiveId" clId="{3E6EF354-4EFE-485A-AF17-891954D73A3C}" dt="2021-09-20T22:34:49.730" v="2085" actId="478"/>
          <ac:picMkLst>
            <pc:docMk/>
            <pc:sldMk cId="1923260185" sldId="581"/>
            <ac:picMk id="4" creationId="{5CDA17CB-BFC5-4C7C-902F-255AEBBD0497}"/>
          </ac:picMkLst>
        </pc:picChg>
        <pc:picChg chg="del">
          <ac:chgData name="Sharma Computer Academy" userId="08476b32c11f4418" providerId="LiveId" clId="{3E6EF354-4EFE-485A-AF17-891954D73A3C}" dt="2021-09-20T22:34:46.874" v="2083" actId="478"/>
          <ac:picMkLst>
            <pc:docMk/>
            <pc:sldMk cId="1923260185" sldId="581"/>
            <ac:picMk id="10" creationId="{D6504B22-73AC-405F-AA2E-6A933C29BD3B}"/>
          </ac:picMkLst>
        </pc:picChg>
        <pc:picChg chg="add mod">
          <ac:chgData name="Sharma Computer Academy" userId="08476b32c11f4418" providerId="LiveId" clId="{3E6EF354-4EFE-485A-AF17-891954D73A3C}" dt="2021-09-20T22:35:20.260" v="2092" actId="14100"/>
          <ac:picMkLst>
            <pc:docMk/>
            <pc:sldMk cId="1923260185" sldId="581"/>
            <ac:picMk id="13" creationId="{CAD20953-773E-45FD-A720-F104CA803997}"/>
          </ac:picMkLst>
        </pc:picChg>
      </pc:sldChg>
      <pc:sldChg chg="modSp mod">
        <pc:chgData name="Sharma Computer Academy" userId="08476b32c11f4418" providerId="LiveId" clId="{3E6EF354-4EFE-485A-AF17-891954D73A3C}" dt="2021-09-20T22:31:54.922" v="2082" actId="113"/>
        <pc:sldMkLst>
          <pc:docMk/>
          <pc:sldMk cId="3672256444" sldId="582"/>
        </pc:sldMkLst>
        <pc:spChg chg="mod">
          <ac:chgData name="Sharma Computer Academy" userId="08476b32c11f4418" providerId="LiveId" clId="{3E6EF354-4EFE-485A-AF17-891954D73A3C}" dt="2021-09-20T22:31:54.922" v="2082" actId="113"/>
          <ac:spMkLst>
            <pc:docMk/>
            <pc:sldMk cId="3672256444" sldId="582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3E6EF354-4EFE-485A-AF17-891954D73A3C}" dt="2021-09-23T08:31:43.901" v="2263" actId="14100"/>
        <pc:sldMkLst>
          <pc:docMk/>
          <pc:sldMk cId="3279591900" sldId="583"/>
        </pc:sldMkLst>
        <pc:graphicFrameChg chg="mod modGraphic">
          <ac:chgData name="Sharma Computer Academy" userId="08476b32c11f4418" providerId="LiveId" clId="{3E6EF354-4EFE-485A-AF17-891954D73A3C}" dt="2021-09-23T08:31:43.901" v="2263" actId="14100"/>
          <ac:graphicFrameMkLst>
            <pc:docMk/>
            <pc:sldMk cId="3279591900" sldId="583"/>
            <ac:graphicFrameMk id="3" creationId="{529DB83C-12FE-45A0-8EF0-B83C95428CD6}"/>
          </ac:graphicFrameMkLst>
        </pc:graphicFrameChg>
      </pc:sldChg>
    </pc:docChg>
  </pc:docChgLst>
  <pc:docChgLst>
    <pc:chgData name="Sharma Computer Academy" userId="08476b32c11f4418" providerId="LiveId" clId="{3B8D03D0-E65A-43BB-9225-F9137B0B6D71}"/>
    <pc:docChg chg="delSld">
      <pc:chgData name="Sharma Computer Academy" userId="08476b32c11f4418" providerId="LiveId" clId="{3B8D03D0-E65A-43BB-9225-F9137B0B6D71}" dt="2021-09-23T17:12:53.495" v="0" actId="47"/>
      <pc:docMkLst>
        <pc:docMk/>
      </pc:docMkLst>
      <pc:sldChg chg="del">
        <pc:chgData name="Sharma Computer Academy" userId="08476b32c11f4418" providerId="LiveId" clId="{3B8D03D0-E65A-43BB-9225-F9137B0B6D71}" dt="2021-09-23T17:12:53.495" v="0" actId="47"/>
        <pc:sldMkLst>
          <pc:docMk/>
          <pc:sldMk cId="425045304" sldId="578"/>
        </pc:sldMkLst>
      </pc:sldChg>
      <pc:sldChg chg="del">
        <pc:chgData name="Sharma Computer Academy" userId="08476b32c11f4418" providerId="LiveId" clId="{3B8D03D0-E65A-43BB-9225-F9137B0B6D71}" dt="2021-09-23T17:12:53.495" v="0" actId="47"/>
        <pc:sldMkLst>
          <pc:docMk/>
          <pc:sldMk cId="943251307" sldId="579"/>
        </pc:sldMkLst>
      </pc:sldChg>
      <pc:sldChg chg="del">
        <pc:chgData name="Sharma Computer Academy" userId="08476b32c11f4418" providerId="LiveId" clId="{3B8D03D0-E65A-43BB-9225-F9137B0B6D71}" dt="2021-09-23T17:12:53.495" v="0" actId="47"/>
        <pc:sldMkLst>
          <pc:docMk/>
          <pc:sldMk cId="1923260185" sldId="581"/>
        </pc:sldMkLst>
      </pc:sldChg>
      <pc:sldChg chg="del">
        <pc:chgData name="Sharma Computer Academy" userId="08476b32c11f4418" providerId="LiveId" clId="{3B8D03D0-E65A-43BB-9225-F9137B0B6D71}" dt="2021-09-23T17:12:53.495" v="0" actId="47"/>
        <pc:sldMkLst>
          <pc:docMk/>
          <pc:sldMk cId="3672256444" sldId="582"/>
        </pc:sldMkLst>
      </pc:sldChg>
      <pc:sldChg chg="del">
        <pc:chgData name="Sharma Computer Academy" userId="08476b32c11f4418" providerId="LiveId" clId="{3B8D03D0-E65A-43BB-9225-F9137B0B6D71}" dt="2021-09-23T17:12:53.495" v="0" actId="47"/>
        <pc:sldMkLst>
          <pc:docMk/>
          <pc:sldMk cId="3279591900" sldId="5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23-09-2021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9/23/2021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(updating the state )</a:t>
            </a: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Lecture-18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an app</a:t>
            </a:r>
            <a:r>
              <a:rPr lang="en-US" sz="2400" dirty="0">
                <a:latin typeface="Corbel" pitchFamily="34" charset="0"/>
              </a:rPr>
              <a:t> with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following files: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ShoppingCart.js</a:t>
            </a:r>
            <a:r>
              <a:rPr lang="en-US" sz="2400" dirty="0">
                <a:latin typeface="Corbel" pitchFamily="34" charset="0"/>
              </a:rPr>
              <a:t>: This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should contain </a:t>
            </a:r>
            <a:r>
              <a:rPr lang="en-US" sz="2400" dirty="0">
                <a:latin typeface="Corbel" pitchFamily="34" charset="0"/>
              </a:rPr>
              <a:t>3 methods:</a:t>
            </a:r>
          </a:p>
          <a:p>
            <a:pPr lvl="1"/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constructor() :</a:t>
            </a:r>
            <a:r>
              <a:rPr lang="en-US" sz="1900" dirty="0">
                <a:latin typeface="Corbel" pitchFamily="34" charset="0"/>
              </a:rPr>
              <a:t>Which creates a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state </a:t>
            </a:r>
            <a:r>
              <a:rPr lang="en-US" sz="1900" dirty="0">
                <a:latin typeface="Corbel" pitchFamily="34" charset="0"/>
              </a:rPr>
              <a:t>object with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2 properties </a:t>
            </a:r>
            <a:r>
              <a:rPr lang="en-US" sz="1900" dirty="0">
                <a:latin typeface="Corbel" pitchFamily="34" charset="0"/>
              </a:rPr>
              <a:t>called  </a:t>
            </a:r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items</a:t>
            </a:r>
            <a:r>
              <a:rPr lang="en-US" sz="1900" dirty="0">
                <a:latin typeface="Corbel" pitchFamily="34" charset="0"/>
              </a:rPr>
              <a:t> and </a:t>
            </a:r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total . </a:t>
            </a:r>
            <a:r>
              <a:rPr lang="en-US" sz="1900" dirty="0">
                <a:latin typeface="Corbel" pitchFamily="34" charset="0"/>
              </a:rPr>
              <a:t>The property </a:t>
            </a:r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items</a:t>
            </a:r>
            <a:r>
              <a:rPr lang="en-US" sz="1900" dirty="0">
                <a:latin typeface="Corbel" pitchFamily="34" charset="0"/>
              </a:rPr>
              <a:t> must be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initialized with </a:t>
            </a:r>
            <a:r>
              <a:rPr lang="en-US" sz="1900" dirty="0">
                <a:latin typeface="Corbel" pitchFamily="34" charset="0"/>
              </a:rPr>
              <a:t>props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“items” </a:t>
            </a:r>
            <a:r>
              <a:rPr lang="en-US" sz="1900" dirty="0">
                <a:latin typeface="Corbel" pitchFamily="34" charset="0"/>
              </a:rPr>
              <a:t>which is an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array of strings </a:t>
            </a:r>
            <a:r>
              <a:rPr lang="en-US" sz="1900" dirty="0">
                <a:latin typeface="Corbel" pitchFamily="34" charset="0"/>
              </a:rPr>
              <a:t>passed from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App.js </a:t>
            </a:r>
            <a:r>
              <a:rPr lang="en-US" sz="1900" dirty="0">
                <a:latin typeface="Corbel" pitchFamily="34" charset="0"/>
              </a:rPr>
              <a:t>and </a:t>
            </a:r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total </a:t>
            </a:r>
            <a:r>
              <a:rPr lang="en-US" sz="1900" dirty="0">
                <a:latin typeface="Corbel" pitchFamily="34" charset="0"/>
              </a:rPr>
              <a:t>should be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initialized with </a:t>
            </a:r>
            <a:r>
              <a:rPr lang="en-US" sz="1900" dirty="0">
                <a:latin typeface="Corbel" pitchFamily="34" charset="0"/>
              </a:rPr>
              <a:t>total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number  of items</a:t>
            </a:r>
          </a:p>
          <a:p>
            <a:pPr lvl="1"/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updateCart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(): </a:t>
            </a:r>
            <a:r>
              <a:rPr lang="en-US" sz="1900" dirty="0">
                <a:latin typeface="Corbel" pitchFamily="34" charset="0"/>
              </a:rPr>
              <a:t>This method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must be called after 5 seconds </a:t>
            </a:r>
            <a:r>
              <a:rPr lang="en-US" sz="1900" dirty="0">
                <a:latin typeface="Corbel" pitchFamily="34" charset="0"/>
              </a:rPr>
              <a:t>and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should add </a:t>
            </a:r>
            <a:r>
              <a:rPr lang="en-US" sz="1900" dirty="0">
                <a:latin typeface="Corbel" pitchFamily="34" charset="0"/>
              </a:rPr>
              <a:t>a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new item </a:t>
            </a:r>
            <a:r>
              <a:rPr lang="en-US" sz="1900" dirty="0">
                <a:latin typeface="Corbel" pitchFamily="34" charset="0"/>
              </a:rPr>
              <a:t>called “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Dell Inspiron-Laptop</a:t>
            </a:r>
            <a:r>
              <a:rPr lang="en-US" sz="1900" dirty="0">
                <a:latin typeface="Corbel" pitchFamily="34" charset="0"/>
              </a:rPr>
              <a:t>” in the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items </a:t>
            </a:r>
            <a:r>
              <a:rPr lang="en-US" sz="1900" dirty="0">
                <a:latin typeface="Corbel" pitchFamily="34" charset="0"/>
              </a:rPr>
              <a:t>array and also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subsequently update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total</a:t>
            </a:r>
          </a:p>
          <a:p>
            <a:pPr lvl="1"/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render() </a:t>
            </a:r>
            <a:r>
              <a:rPr lang="en-US" sz="1900" dirty="0">
                <a:latin typeface="Corbel" pitchFamily="34" charset="0"/>
              </a:rPr>
              <a:t>method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render these state values </a:t>
            </a:r>
            <a:r>
              <a:rPr lang="en-US" sz="1900" dirty="0">
                <a:latin typeface="Corbel" pitchFamily="34" charset="0"/>
              </a:rPr>
              <a:t>in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ShoppingCart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1900" dirty="0">
                <a:latin typeface="Corbel" pitchFamily="34" charset="0"/>
              </a:rPr>
              <a:t>component</a:t>
            </a:r>
          </a:p>
          <a:p>
            <a:endParaRPr lang="en-US" sz="2400" b="1" u="sng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5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App.js</a:t>
            </a:r>
            <a:r>
              <a:rPr lang="en-US" sz="2400" dirty="0">
                <a:latin typeface="Corbel" pitchFamily="34" charset="0"/>
              </a:rPr>
              <a:t>: This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should render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u="sng" dirty="0" err="1">
                <a:solidFill>
                  <a:srgbClr val="C00000"/>
                </a:solidFill>
                <a:latin typeface="Corbel" pitchFamily="34" charset="0"/>
              </a:rPr>
              <a:t>ShoppingCart</a:t>
            </a:r>
            <a:r>
              <a:rPr lang="en-US" sz="2400" dirty="0">
                <a:latin typeface="Corbel" pitchFamily="34" charset="0"/>
              </a:rPr>
              <a:t> component by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passing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prop</a:t>
            </a:r>
            <a:r>
              <a:rPr lang="en-US" sz="2400" dirty="0">
                <a:latin typeface="Corbel" pitchFamily="34" charset="0"/>
              </a:rPr>
              <a:t> called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items</a:t>
            </a:r>
            <a:r>
              <a:rPr lang="en-US" sz="2400" dirty="0">
                <a:latin typeface="Corbel" pitchFamily="34" charset="0"/>
              </a:rPr>
              <a:t> set to 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array of strings </a:t>
            </a:r>
            <a:r>
              <a:rPr lang="en-US" sz="2400" dirty="0">
                <a:latin typeface="Corbel" pitchFamily="34" charset="0"/>
              </a:rPr>
              <a:t>as shown: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["One Plus - Mobile", "Fast Track-Watch</a:t>
            </a:r>
            <a:r>
              <a:rPr lang="en-US" sz="2400" dirty="0">
                <a:latin typeface="Corbel" pitchFamily="34" charset="0"/>
              </a:rPr>
              <a:t>"]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index.js: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render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App</a:t>
            </a:r>
            <a:r>
              <a:rPr lang="en-US" sz="2400" dirty="0">
                <a:latin typeface="Corbel" pitchFamily="34" charset="0"/>
              </a:rPr>
              <a:t> component</a:t>
            </a:r>
            <a:endParaRPr lang="en-US" sz="19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3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DA17CB-BFC5-4C7C-902F-255AEBBD049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2057400"/>
            <a:ext cx="4191001" cy="3497884"/>
          </a:xfrm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504B22-73AC-405F-AA2E-6A933C29B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97" y="2057399"/>
            <a:ext cx="4452121" cy="34978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F80FC2-8EC6-4FBD-8B0A-72027CC7557B}"/>
              </a:ext>
            </a:extLst>
          </p:cNvPr>
          <p:cNvSpPr txBox="1"/>
          <p:nvPr/>
        </p:nvSpPr>
        <p:spPr>
          <a:xfrm>
            <a:off x="152399" y="1471393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 Output</a:t>
            </a:r>
            <a:endParaRPr lang="en-IN" sz="2400" b="1" u="sng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B9EF8-4079-4242-B940-4F34B60E3762}"/>
              </a:ext>
            </a:extLst>
          </p:cNvPr>
          <p:cNvSpPr txBox="1"/>
          <p:nvPr/>
        </p:nvSpPr>
        <p:spPr>
          <a:xfrm>
            <a:off x="4574916" y="1457378"/>
            <a:ext cx="2154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5 </a:t>
            </a:r>
            <a:r>
              <a:rPr lang="en-US" sz="24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seconds</a:t>
            </a:r>
            <a:endParaRPr lang="en-IN" sz="2400" b="1" u="sng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4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Why To Update The State ?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Correct Way To Update The State </a:t>
            </a:r>
          </a:p>
          <a:p>
            <a:pPr>
              <a:buSzPct val="100000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Points To Remember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Exercises</a:t>
            </a:r>
          </a:p>
          <a:p>
            <a:pPr>
              <a:buSzPct val="100000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So far</a:t>
            </a:r>
            <a:r>
              <a:rPr lang="en-US" sz="2400" dirty="0">
                <a:latin typeface="Corbel" panose="020B0503020204020204" pitchFamily="34" charset="0"/>
              </a:rPr>
              <a:t>, we have seen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how to create state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use state </a:t>
            </a:r>
            <a:r>
              <a:rPr lang="en-US" sz="2400" dirty="0">
                <a:latin typeface="Corbel" panose="020B0503020204020204" pitchFamily="34" charset="0"/>
              </a:rPr>
              <a:t>in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Component</a:t>
            </a:r>
            <a:r>
              <a:rPr lang="en-US" sz="2400" dirty="0">
                <a:latin typeface="Corbel" panose="020B0503020204020204" pitchFamily="34" charset="0"/>
              </a:rPr>
              <a:t>.     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Now let’s understand </a:t>
            </a:r>
            <a:r>
              <a:rPr lang="en-US" sz="2400" dirty="0">
                <a:latin typeface="Corbel" panose="020B0503020204020204" pitchFamily="34" charset="0"/>
              </a:rPr>
              <a:t>another topic that is ,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why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how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update state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what happens after updating </a:t>
            </a:r>
            <a:r>
              <a:rPr lang="en-US" sz="2400" dirty="0">
                <a:latin typeface="Corbel" panose="020B0503020204020204" pitchFamily="34" charset="0"/>
              </a:rPr>
              <a:t>a state.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More On State Management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3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Here are </a:t>
            </a:r>
            <a:r>
              <a:rPr lang="en-US" sz="2400" dirty="0">
                <a:latin typeface="Corbel" panose="020B0503020204020204" pitchFamily="34" charset="0"/>
              </a:rPr>
              <a:t>some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reasons</a:t>
            </a:r>
            <a:r>
              <a:rPr lang="en-US" sz="2400" dirty="0">
                <a:latin typeface="Corbel" panose="020B0503020204020204" pitchFamily="34" charset="0"/>
              </a:rPr>
              <a:t> why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state</a:t>
            </a:r>
            <a:r>
              <a:rPr lang="en-US" sz="2400" dirty="0">
                <a:latin typeface="Corbel" panose="020B0503020204020204" pitchFamily="34" charset="0"/>
              </a:rPr>
              <a:t> might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change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In a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Timer App </a:t>
            </a:r>
            <a:r>
              <a:rPr lang="en-US" sz="1900" dirty="0">
                <a:latin typeface="Corbel" panose="020B0503020204020204" pitchFamily="34" charset="0"/>
              </a:rPr>
              <a:t>, there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must be a timer </a:t>
            </a:r>
            <a:r>
              <a:rPr lang="en-US" sz="1900" dirty="0">
                <a:latin typeface="Corbel" panose="020B0503020204020204" pitchFamily="34" charset="0"/>
              </a:rPr>
              <a:t>that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fires every second </a:t>
            </a:r>
            <a:r>
              <a:rPr lang="en-US" sz="1900" dirty="0">
                <a:latin typeface="Corbel" panose="020B0503020204020204" pitchFamily="34" charset="0"/>
              </a:rPr>
              <a:t>to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update</a:t>
            </a:r>
            <a:r>
              <a:rPr lang="en-US" sz="1900" dirty="0">
                <a:latin typeface="Corbel" panose="020B0503020204020204" pitchFamily="34" charset="0"/>
              </a:rPr>
              <a:t> 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current time </a:t>
            </a:r>
            <a:r>
              <a:rPr lang="en-US" sz="1900" dirty="0">
                <a:latin typeface="Corbel" panose="020B0503020204020204" pitchFamily="34" charset="0"/>
              </a:rPr>
              <a:t>onscreen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In a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Shopping App </a:t>
            </a:r>
            <a:r>
              <a:rPr lang="en-US" sz="1900" dirty="0">
                <a:latin typeface="Corbel" panose="020B0503020204020204" pitchFamily="34" charset="0"/>
              </a:rPr>
              <a:t>, the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user clicks on a button </a:t>
            </a:r>
            <a:r>
              <a:rPr lang="en-US" sz="1900" dirty="0">
                <a:latin typeface="Corbel" panose="020B0503020204020204" pitchFamily="34" charset="0"/>
              </a:rPr>
              <a:t>and a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new item </a:t>
            </a:r>
            <a:r>
              <a:rPr lang="en-US" sz="1900" dirty="0">
                <a:latin typeface="Corbel" panose="020B0503020204020204" pitchFamily="34" charset="0"/>
              </a:rPr>
              <a:t>should be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added </a:t>
            </a:r>
            <a:r>
              <a:rPr lang="en-US" sz="1900" dirty="0">
                <a:latin typeface="Corbel" panose="020B0503020204020204" pitchFamily="34" charset="0"/>
              </a:rPr>
              <a:t>and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shown</a:t>
            </a:r>
            <a:r>
              <a:rPr lang="en-US" sz="1900" dirty="0">
                <a:latin typeface="Corbel" panose="020B0503020204020204" pitchFamily="34" charset="0"/>
              </a:rPr>
              <a:t> in the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shopping cart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In an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Newtwork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based app </a:t>
            </a:r>
            <a:r>
              <a:rPr lang="en-US" sz="1900" dirty="0">
                <a:latin typeface="Corbel" panose="020B0503020204020204" pitchFamily="34" charset="0"/>
              </a:rPr>
              <a:t>, some data is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received from the server </a:t>
            </a:r>
            <a:r>
              <a:rPr lang="en-US" sz="1900" dirty="0">
                <a:latin typeface="Corbel" panose="020B0503020204020204" pitchFamily="34" charset="0"/>
              </a:rPr>
              <a:t>– in  response to a 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request</a:t>
            </a:r>
            <a:r>
              <a:rPr lang="en-US" sz="1900" dirty="0">
                <a:latin typeface="Corbel" panose="020B0503020204020204" pitchFamily="34" charset="0"/>
              </a:rPr>
              <a:t> and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it must be shown </a:t>
            </a:r>
            <a:r>
              <a:rPr lang="en-US" sz="1900" dirty="0">
                <a:latin typeface="Corbel" panose="020B0503020204020204" pitchFamily="34" charset="0"/>
              </a:rPr>
              <a:t>on the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screen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7547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Why To Update The State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0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make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state change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React library </a:t>
            </a:r>
            <a:r>
              <a:rPr lang="en-US" sz="2400" dirty="0">
                <a:latin typeface="Corbel" panose="020B0503020204020204" pitchFamily="34" charset="0"/>
              </a:rPr>
              <a:t>gives us a method called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setState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that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allows us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update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value </a:t>
            </a:r>
            <a:r>
              <a:rPr lang="en-US" sz="2400" dirty="0">
                <a:latin typeface="Corbel" panose="020B0503020204020204" pitchFamily="34" charset="0"/>
              </a:rPr>
              <a:t>of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state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setState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method has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following syntax</a:t>
            </a:r>
            <a:r>
              <a:rPr lang="en-US" sz="2400" dirty="0">
                <a:latin typeface="Corbel" panose="020B0503020204020204" pitchFamily="34" charset="0"/>
              </a:rPr>
              <a:t>: </a:t>
            </a:r>
          </a:p>
          <a:p>
            <a:endParaRPr lang="en-US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setState</a:t>
            </a:r>
            <a:r>
              <a:rPr lang="en-US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updater</a:t>
            </a:r>
            <a:r>
              <a:rPr lang="en-US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[callback]</a:t>
            </a:r>
            <a:r>
              <a:rPr lang="en-US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0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updater</a:t>
            </a:r>
            <a:r>
              <a:rPr lang="en-US" sz="1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can either be a </a:t>
            </a:r>
            <a:r>
              <a:rPr lang="en-US" sz="1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1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or an </a:t>
            </a:r>
            <a:r>
              <a:rPr lang="en-US" sz="1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</a:p>
          <a:p>
            <a:pPr lvl="1"/>
            <a:endParaRPr lang="en-US" sz="18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callback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is an </a:t>
            </a:r>
            <a:r>
              <a:rPr lang="en-US" sz="1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optional function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gets executed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once the state is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successfully updated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7547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How To Update The State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5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2327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C325F2D-E45B-49B7-A919-19139040625D}"/>
              </a:ext>
            </a:extLst>
          </p:cNvPr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name: </a:t>
            </a:r>
            <a:r>
              <a:rPr lang="en-IN" sz="12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.props.name,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roll: </a:t>
            </a:r>
            <a:r>
              <a:rPr lang="en-IN" sz="12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.props.roll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200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IN" sz="1200" b="1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IN" sz="12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changeData</a:t>
            </a:r>
            <a:r>
              <a:rPr lang="en-IN" sz="1200" b="1" dirty="0">
                <a:solidFill>
                  <a:srgbClr val="FFFF00"/>
                </a:solidFill>
                <a:latin typeface="Consolas" panose="020B0609020204030204" pitchFamily="49" charset="0"/>
              </a:rPr>
              <a:t>=()=&gt;{</a:t>
            </a:r>
          </a:p>
          <a:p>
            <a:r>
              <a:rPr lang="en-IN" sz="1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IN" sz="1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this.setSate</a:t>
            </a:r>
            <a:r>
              <a:rPr lang="en-IN" sz="1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({ name: “</a:t>
            </a:r>
            <a:r>
              <a:rPr lang="en-IN" sz="1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Ravi”,roll</a:t>
            </a:r>
            <a:r>
              <a:rPr lang="en-IN" sz="1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 20});</a:t>
            </a:r>
          </a:p>
          <a:p>
            <a:r>
              <a:rPr lang="en-IN" sz="1200" b="1" dirty="0">
                <a:solidFill>
                  <a:srgbClr val="FFFF00"/>
                </a:solidFill>
                <a:latin typeface="Consolas" panose="020B0609020204030204" pitchFamily="49" charset="0"/>
              </a:rPr>
              <a:t>  }</a:t>
            </a:r>
            <a:endParaRPr lang="en-IN" sz="1200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IN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&gt;Name is: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.state.name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&gt;Roll is: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.state.roll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solidFill>
                  <a:srgbClr val="F8F8F2"/>
                </a:solidFill>
                <a:latin typeface="Consolas" panose="020B0609020204030204" pitchFamily="49" charset="0"/>
              </a:rPr>
              <a:t>        . . . . . . . .</a:t>
            </a:r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200" u="sng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D1E32F-7B23-4FC1-9C7D-A1F2A344D5BD}"/>
              </a:ext>
            </a:extLst>
          </p:cNvPr>
          <p:cNvSpPr/>
          <p:nvPr/>
        </p:nvSpPr>
        <p:spPr>
          <a:xfrm>
            <a:off x="285720" y="3352800"/>
            <a:ext cx="5810280" cy="7620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AE471FD-9B59-4030-8C0F-510AD962CFEC}"/>
              </a:ext>
            </a:extLst>
          </p:cNvPr>
          <p:cNvSpPr/>
          <p:nvPr/>
        </p:nvSpPr>
        <p:spPr>
          <a:xfrm>
            <a:off x="5348318" y="4738867"/>
            <a:ext cx="3581400" cy="1676400"/>
          </a:xfrm>
          <a:prstGeom prst="wedgeEllipseCallout">
            <a:avLst>
              <a:gd name="adj1" fmla="val -147966"/>
              <a:gd name="adj2" fmla="val -235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Imagine we have a 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button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here </a:t>
            </a:r>
            <a:endParaRPr lang="en-IN" dirty="0">
              <a:solidFill>
                <a:srgbClr val="00B0F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539B8A54-3018-41F3-8DBD-DE72F4E01EF4}"/>
              </a:ext>
            </a:extLst>
          </p:cNvPr>
          <p:cNvSpPr/>
          <p:nvPr/>
        </p:nvSpPr>
        <p:spPr>
          <a:xfrm>
            <a:off x="5525856" y="1510627"/>
            <a:ext cx="3581400" cy="1676400"/>
          </a:xfrm>
          <a:prstGeom prst="wedgeEllipseCallout">
            <a:avLst>
              <a:gd name="adj1" fmla="val -152967"/>
              <a:gd name="adj2" fmla="val 60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Imagine </a:t>
            </a:r>
            <a:r>
              <a:rPr lang="en-US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changeData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method is called in response to some event like  </a:t>
            </a:r>
            <a:r>
              <a:rPr lang="en-US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button click</a:t>
            </a:r>
            <a:endParaRPr lang="en-IN" dirty="0">
              <a:solidFill>
                <a:srgbClr val="00B0F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861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 2"/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re-renders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as soon as 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change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done via </a:t>
            </a:r>
            <a:r>
              <a:rPr lang="en-US" sz="24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method.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other words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we can say that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render()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method is called by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whenever we call 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</a:p>
          <a:p>
            <a:pPr marL="457200" indent="-457200">
              <a:buAutoNum type="arabicPeriod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Call to 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rather than an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immediate command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For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better perceived performance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may delay 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and then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several components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 pass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It means ,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does not guarantee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changes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applied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immediately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chemeClr val="accent6">
                  <a:lumMod val="50000"/>
                </a:schemeClr>
              </a:solidFill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endParaRPr lang="en-US" sz="18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547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4 Very Important Points !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1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3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should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never manipulate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directly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rather it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 always be done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via 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setSate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547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4 Very Important Points !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9B172B-2A4C-48BF-8D73-323963E4B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14600"/>
            <a:ext cx="8043672" cy="387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4"/>
            </a:pP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this.setState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({item: '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newValue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’});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above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calls a </a:t>
            </a:r>
            <a:r>
              <a:rPr lang="en-US" sz="24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this.setState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method and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passes in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4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key-value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pairs. 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matches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then it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the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value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provided. If the 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doesn't exist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it will be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 value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5470" y="-25063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4 Very Important Points !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10713</TotalTime>
  <Words>807</Words>
  <Application>Microsoft Office PowerPoint</Application>
  <PresentationFormat>On-screen Show (4:3)</PresentationFormat>
  <Paragraphs>122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Aharoni</vt:lpstr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632</cp:revision>
  <dcterms:created xsi:type="dcterms:W3CDTF">2016-02-04T12:02:26Z</dcterms:created>
  <dcterms:modified xsi:type="dcterms:W3CDTF">2021-09-23T17:12:55Z</dcterms:modified>
</cp:coreProperties>
</file>