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7" r:id="rId2"/>
    <p:sldId id="475" r:id="rId3"/>
    <p:sldId id="454" r:id="rId4"/>
    <p:sldId id="583" r:id="rId5"/>
    <p:sldId id="584" r:id="rId6"/>
    <p:sldId id="585" r:id="rId7"/>
    <p:sldId id="586" r:id="rId8"/>
    <p:sldId id="587" r:id="rId9"/>
    <p:sldId id="610" r:id="rId10"/>
    <p:sldId id="611" r:id="rId11"/>
    <p:sldId id="588" r:id="rId12"/>
    <p:sldId id="589" r:id="rId13"/>
    <p:sldId id="590" r:id="rId14"/>
    <p:sldId id="570" r:id="rId15"/>
    <p:sldId id="571" r:id="rId16"/>
    <p:sldId id="591" r:id="rId17"/>
    <p:sldId id="606" r:id="rId18"/>
    <p:sldId id="607" r:id="rId19"/>
    <p:sldId id="608" r:id="rId20"/>
    <p:sldId id="609" r:id="rId21"/>
    <p:sldId id="605" r:id="rId22"/>
    <p:sldId id="592" r:id="rId23"/>
    <p:sldId id="593" r:id="rId24"/>
    <p:sldId id="594" r:id="rId25"/>
    <p:sldId id="597" r:id="rId26"/>
    <p:sldId id="598" r:id="rId27"/>
    <p:sldId id="599" r:id="rId28"/>
    <p:sldId id="600" r:id="rId29"/>
    <p:sldId id="601" r:id="rId30"/>
    <p:sldId id="602" r:id="rId31"/>
    <p:sldId id="603" r:id="rId32"/>
    <p:sldId id="60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3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453218C-A2FF-4249-8A2F-1043853EEFEC}"/>
    <pc:docChg chg="undo custSel addSld delSld modSld sldOrd">
      <pc:chgData name="Sharma Computer Academy" userId="08476b32c11f4418" providerId="LiveId" clId="{C453218C-A2FF-4249-8A2F-1043853EEFEC}" dt="2021-09-28T07:45:06.834" v="3511" actId="20577"/>
      <pc:docMkLst>
        <pc:docMk/>
      </pc:docMkLst>
      <pc:sldChg chg="modSp mod">
        <pc:chgData name="Sharma Computer Academy" userId="08476b32c11f4418" providerId="LiveId" clId="{C453218C-A2FF-4249-8A2F-1043853EEFEC}" dt="2021-09-23T05:15:18.196" v="47" actId="20577"/>
        <pc:sldMkLst>
          <pc:docMk/>
          <pc:sldMk cId="0" sldId="257"/>
        </pc:sldMkLst>
        <pc:spChg chg="mod">
          <ac:chgData name="Sharma Computer Academy" userId="08476b32c11f4418" providerId="LiveId" clId="{C453218C-A2FF-4249-8A2F-1043853EEFEC}" dt="2021-09-23T05:15:18.196" v="47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C453218C-A2FF-4249-8A2F-1043853EEFEC}" dt="2021-09-23T08:20:47.876" v="2128" actId="1038"/>
        <pc:sldMkLst>
          <pc:docMk/>
          <pc:sldMk cId="643138029" sldId="454"/>
        </pc:sldMkLst>
        <pc:spChg chg="mod">
          <ac:chgData name="Sharma Computer Academy" userId="08476b32c11f4418" providerId="LiveId" clId="{C453218C-A2FF-4249-8A2F-1043853EEFEC}" dt="2021-09-23T05:19:52.490" v="138" actId="113"/>
          <ac:spMkLst>
            <pc:docMk/>
            <pc:sldMk cId="643138029" sldId="454"/>
            <ac:spMk id="7" creationId="{00000000-0000-0000-0000-000000000000}"/>
          </ac:spMkLst>
        </pc:spChg>
        <pc:spChg chg="mod">
          <ac:chgData name="Sharma Computer Academy" userId="08476b32c11f4418" providerId="LiveId" clId="{C453218C-A2FF-4249-8A2F-1043853EEFEC}" dt="2021-09-23T08:20:47.876" v="2128" actId="1038"/>
          <ac:spMkLst>
            <pc:docMk/>
            <pc:sldMk cId="643138029" sldId="454"/>
            <ac:spMk id="8" creationId="{00000000-0000-0000-0000-000000000000}"/>
          </ac:spMkLst>
        </pc:spChg>
      </pc:sldChg>
      <pc:sldChg chg="modSp modAnim">
        <pc:chgData name="Sharma Computer Academy" userId="08476b32c11f4418" providerId="LiveId" clId="{C453218C-A2FF-4249-8A2F-1043853EEFEC}" dt="2021-09-28T07:17:00.863" v="3023"/>
        <pc:sldMkLst>
          <pc:docMk/>
          <pc:sldMk cId="0" sldId="475"/>
        </pc:sldMkLst>
        <pc:spChg chg="mod">
          <ac:chgData name="Sharma Computer Academy" userId="08476b32c11f4418" providerId="LiveId" clId="{C453218C-A2FF-4249-8A2F-1043853EEFEC}" dt="2021-09-23T08:21:05.001" v="2150" actId="20577"/>
          <ac:spMkLst>
            <pc:docMk/>
            <pc:sldMk cId="0" sldId="47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C453218C-A2FF-4249-8A2F-1043853EEFEC}" dt="2021-09-23T08:19:15.114" v="2049" actId="47"/>
        <pc:sldMkLst>
          <pc:docMk/>
          <pc:sldMk cId="3748618476" sldId="558"/>
        </pc:sldMkLst>
      </pc:sldChg>
      <pc:sldChg chg="addSp modSp mod modAnim">
        <pc:chgData name="Sharma Computer Academy" userId="08476b32c11f4418" providerId="LiveId" clId="{C453218C-A2FF-4249-8A2F-1043853EEFEC}" dt="2021-09-23T06:27:10.772" v="908"/>
        <pc:sldMkLst>
          <pc:docMk/>
          <pc:sldMk cId="2849107913" sldId="570"/>
        </pc:sldMkLst>
        <pc:spChg chg="mod">
          <ac:chgData name="Sharma Computer Academy" userId="08476b32c11f4418" providerId="LiveId" clId="{C453218C-A2FF-4249-8A2F-1043853EEFEC}" dt="2021-09-23T06:26:10.963" v="892" actId="27636"/>
          <ac:spMkLst>
            <pc:docMk/>
            <pc:sldMk cId="2849107913" sldId="570"/>
            <ac:spMk id="7" creationId="{00000000-0000-0000-0000-000000000000}"/>
          </ac:spMkLst>
        </pc:spChg>
        <pc:spChg chg="mod">
          <ac:chgData name="Sharma Computer Academy" userId="08476b32c11f4418" providerId="LiveId" clId="{C453218C-A2FF-4249-8A2F-1043853EEFEC}" dt="2021-09-23T06:17:04.899" v="653" actId="1037"/>
          <ac:spMkLst>
            <pc:docMk/>
            <pc:sldMk cId="2849107913" sldId="570"/>
            <ac:spMk id="8" creationId="{00000000-0000-0000-0000-000000000000}"/>
          </ac:spMkLst>
        </pc:spChg>
        <pc:spChg chg="add mod">
          <ac:chgData name="Sharma Computer Academy" userId="08476b32c11f4418" providerId="LiveId" clId="{C453218C-A2FF-4249-8A2F-1043853EEFEC}" dt="2021-09-23T06:26:16.550" v="893" actId="14100"/>
          <ac:spMkLst>
            <pc:docMk/>
            <pc:sldMk cId="2849107913" sldId="570"/>
            <ac:spMk id="10" creationId="{236AB3BF-0C8D-48FC-83AC-BEFF75DD699B}"/>
          </ac:spMkLst>
        </pc:spChg>
      </pc:sldChg>
      <pc:sldChg chg="modSp mod modAnim">
        <pc:chgData name="Sharma Computer Academy" userId="08476b32c11f4418" providerId="LiveId" clId="{C453218C-A2FF-4249-8A2F-1043853EEFEC}" dt="2021-09-25T08:54:20.821" v="2167" actId="20577"/>
        <pc:sldMkLst>
          <pc:docMk/>
          <pc:sldMk cId="2018052888" sldId="571"/>
        </pc:sldMkLst>
        <pc:spChg chg="mod">
          <ac:chgData name="Sharma Computer Academy" userId="08476b32c11f4418" providerId="LiveId" clId="{C453218C-A2FF-4249-8A2F-1043853EEFEC}" dt="2021-09-25T08:54:20.821" v="2167" actId="20577"/>
          <ac:spMkLst>
            <pc:docMk/>
            <pc:sldMk cId="2018052888" sldId="571"/>
            <ac:spMk id="7" creationId="{00000000-0000-0000-0000-000000000000}"/>
          </ac:spMkLst>
        </pc:spChg>
        <pc:spChg chg="mod">
          <ac:chgData name="Sharma Computer Academy" userId="08476b32c11f4418" providerId="LiveId" clId="{C453218C-A2FF-4249-8A2F-1043853EEFEC}" dt="2021-09-23T06:27:37.787" v="936" actId="20577"/>
          <ac:spMkLst>
            <pc:docMk/>
            <pc:sldMk cId="2018052888" sldId="571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C453218C-A2FF-4249-8A2F-1043853EEFEC}" dt="2021-09-23T08:19:15.114" v="2049" actId="47"/>
        <pc:sldMkLst>
          <pc:docMk/>
          <pc:sldMk cId="3517611095" sldId="572"/>
        </pc:sldMkLst>
      </pc:sldChg>
      <pc:sldChg chg="del">
        <pc:chgData name="Sharma Computer Academy" userId="08476b32c11f4418" providerId="LiveId" clId="{C453218C-A2FF-4249-8A2F-1043853EEFEC}" dt="2021-09-23T08:19:15.114" v="2049" actId="47"/>
        <pc:sldMkLst>
          <pc:docMk/>
          <pc:sldMk cId="67035191" sldId="573"/>
        </pc:sldMkLst>
      </pc:sldChg>
      <pc:sldChg chg="del">
        <pc:chgData name="Sharma Computer Academy" userId="08476b32c11f4418" providerId="LiveId" clId="{C453218C-A2FF-4249-8A2F-1043853EEFEC}" dt="2021-09-23T08:19:15.114" v="2049" actId="47"/>
        <pc:sldMkLst>
          <pc:docMk/>
          <pc:sldMk cId="179591632" sldId="574"/>
        </pc:sldMkLst>
      </pc:sldChg>
      <pc:sldChg chg="del">
        <pc:chgData name="Sharma Computer Academy" userId="08476b32c11f4418" providerId="LiveId" clId="{C453218C-A2FF-4249-8A2F-1043853EEFEC}" dt="2021-09-23T08:19:15.114" v="2049" actId="47"/>
        <pc:sldMkLst>
          <pc:docMk/>
          <pc:sldMk cId="769351814" sldId="575"/>
        </pc:sldMkLst>
      </pc:sldChg>
      <pc:sldChg chg="del">
        <pc:chgData name="Sharma Computer Academy" userId="08476b32c11f4418" providerId="LiveId" clId="{C453218C-A2FF-4249-8A2F-1043853EEFEC}" dt="2021-09-23T08:19:15.114" v="2049" actId="47"/>
        <pc:sldMkLst>
          <pc:docMk/>
          <pc:sldMk cId="963930635" sldId="576"/>
        </pc:sldMkLst>
      </pc:sldChg>
      <pc:sldChg chg="del">
        <pc:chgData name="Sharma Computer Academy" userId="08476b32c11f4418" providerId="LiveId" clId="{C453218C-A2FF-4249-8A2F-1043853EEFEC}" dt="2021-09-23T08:19:15.114" v="2049" actId="47"/>
        <pc:sldMkLst>
          <pc:docMk/>
          <pc:sldMk cId="136740893" sldId="577"/>
        </pc:sldMkLst>
      </pc:sldChg>
      <pc:sldChg chg="del">
        <pc:chgData name="Sharma Computer Academy" userId="08476b32c11f4418" providerId="LiveId" clId="{C453218C-A2FF-4249-8A2F-1043853EEFEC}" dt="2021-09-23T08:19:15.114" v="2049" actId="47"/>
        <pc:sldMkLst>
          <pc:docMk/>
          <pc:sldMk cId="425045304" sldId="578"/>
        </pc:sldMkLst>
      </pc:sldChg>
      <pc:sldChg chg="del">
        <pc:chgData name="Sharma Computer Academy" userId="08476b32c11f4418" providerId="LiveId" clId="{C453218C-A2FF-4249-8A2F-1043853EEFEC}" dt="2021-09-23T08:19:15.114" v="2049" actId="47"/>
        <pc:sldMkLst>
          <pc:docMk/>
          <pc:sldMk cId="943251307" sldId="579"/>
        </pc:sldMkLst>
      </pc:sldChg>
      <pc:sldChg chg="del">
        <pc:chgData name="Sharma Computer Academy" userId="08476b32c11f4418" providerId="LiveId" clId="{C453218C-A2FF-4249-8A2F-1043853EEFEC}" dt="2021-09-23T08:19:15.114" v="2049" actId="47"/>
        <pc:sldMkLst>
          <pc:docMk/>
          <pc:sldMk cId="1923260185" sldId="581"/>
        </pc:sldMkLst>
      </pc:sldChg>
      <pc:sldChg chg="del">
        <pc:chgData name="Sharma Computer Academy" userId="08476b32c11f4418" providerId="LiveId" clId="{C453218C-A2FF-4249-8A2F-1043853EEFEC}" dt="2021-09-23T08:19:15.114" v="2049" actId="47"/>
        <pc:sldMkLst>
          <pc:docMk/>
          <pc:sldMk cId="3672256444" sldId="582"/>
        </pc:sldMkLst>
      </pc:sldChg>
      <pc:sldChg chg="modSp add mod ord modAnim">
        <pc:chgData name="Sharma Computer Academy" userId="08476b32c11f4418" providerId="LiveId" clId="{C453218C-A2FF-4249-8A2F-1043853EEFEC}" dt="2021-09-23T08:20:54.767" v="2132" actId="1038"/>
        <pc:sldMkLst>
          <pc:docMk/>
          <pc:sldMk cId="263463922" sldId="583"/>
        </pc:sldMkLst>
        <pc:spChg chg="mod">
          <ac:chgData name="Sharma Computer Academy" userId="08476b32c11f4418" providerId="LiveId" clId="{C453218C-A2FF-4249-8A2F-1043853EEFEC}" dt="2021-09-23T05:23:00.819" v="183" actId="113"/>
          <ac:spMkLst>
            <pc:docMk/>
            <pc:sldMk cId="263463922" sldId="583"/>
            <ac:spMk id="7" creationId="{00000000-0000-0000-0000-000000000000}"/>
          </ac:spMkLst>
        </pc:spChg>
        <pc:spChg chg="mod">
          <ac:chgData name="Sharma Computer Academy" userId="08476b32c11f4418" providerId="LiveId" clId="{C453218C-A2FF-4249-8A2F-1043853EEFEC}" dt="2021-09-23T08:20:54.767" v="2132" actId="1038"/>
          <ac:spMkLst>
            <pc:docMk/>
            <pc:sldMk cId="263463922" sldId="583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C453218C-A2FF-4249-8A2F-1043853EEFEC}" dt="2021-09-28T07:38:03.081" v="3391" actId="1038"/>
        <pc:sldMkLst>
          <pc:docMk/>
          <pc:sldMk cId="670268763" sldId="584"/>
        </pc:sldMkLst>
        <pc:spChg chg="mod">
          <ac:chgData name="Sharma Computer Academy" userId="08476b32c11f4418" providerId="LiveId" clId="{C453218C-A2FF-4249-8A2F-1043853EEFEC}" dt="2021-09-28T07:19:53.597" v="3141" actId="20577"/>
          <ac:spMkLst>
            <pc:docMk/>
            <pc:sldMk cId="670268763" sldId="584"/>
            <ac:spMk id="7" creationId="{00000000-0000-0000-0000-000000000000}"/>
          </ac:spMkLst>
        </pc:spChg>
        <pc:spChg chg="mod">
          <ac:chgData name="Sharma Computer Academy" userId="08476b32c11f4418" providerId="LiveId" clId="{C453218C-A2FF-4249-8A2F-1043853EEFEC}" dt="2021-09-28T07:38:03.081" v="3391" actId="1038"/>
          <ac:spMkLst>
            <pc:docMk/>
            <pc:sldMk cId="670268763" sldId="584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C453218C-A2FF-4249-8A2F-1043853EEFEC}" dt="2021-09-28T07:38:11.032" v="3394" actId="1038"/>
        <pc:sldMkLst>
          <pc:docMk/>
          <pc:sldMk cId="4069450138" sldId="585"/>
        </pc:sldMkLst>
        <pc:spChg chg="mod">
          <ac:chgData name="Sharma Computer Academy" userId="08476b32c11f4418" providerId="LiveId" clId="{C453218C-A2FF-4249-8A2F-1043853EEFEC}" dt="2021-09-23T05:30:08.678" v="255" actId="20577"/>
          <ac:spMkLst>
            <pc:docMk/>
            <pc:sldMk cId="4069450138" sldId="585"/>
            <ac:spMk id="7" creationId="{00000000-0000-0000-0000-000000000000}"/>
          </ac:spMkLst>
        </pc:spChg>
        <pc:spChg chg="mod">
          <ac:chgData name="Sharma Computer Academy" userId="08476b32c11f4418" providerId="LiveId" clId="{C453218C-A2FF-4249-8A2F-1043853EEFEC}" dt="2021-09-28T07:38:11.032" v="3394" actId="1038"/>
          <ac:spMkLst>
            <pc:docMk/>
            <pc:sldMk cId="4069450138" sldId="585"/>
            <ac:spMk id="8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C453218C-A2FF-4249-8A2F-1043853EEFEC}" dt="2021-09-28T07:39:51.499" v="3427" actId="21"/>
        <pc:sldMkLst>
          <pc:docMk/>
          <pc:sldMk cId="282905154" sldId="586"/>
        </pc:sldMkLst>
        <pc:spChg chg="mod">
          <ac:chgData name="Sharma Computer Academy" userId="08476b32c11f4418" providerId="LiveId" clId="{C453218C-A2FF-4249-8A2F-1043853EEFEC}" dt="2021-09-23T05:50:03.615" v="406" actId="207"/>
          <ac:spMkLst>
            <pc:docMk/>
            <pc:sldMk cId="282905154" sldId="586"/>
            <ac:spMk id="7" creationId="{00000000-0000-0000-0000-000000000000}"/>
          </ac:spMkLst>
        </pc:spChg>
        <pc:spChg chg="add del mod">
          <ac:chgData name="Sharma Computer Academy" userId="08476b32c11f4418" providerId="LiveId" clId="{C453218C-A2FF-4249-8A2F-1043853EEFEC}" dt="2021-09-28T07:39:51.499" v="3427" actId="21"/>
          <ac:spMkLst>
            <pc:docMk/>
            <pc:sldMk cId="282905154" sldId="586"/>
            <ac:spMk id="10" creationId="{C45F9050-B8BF-4435-B74A-8AA0C57529F7}"/>
          </ac:spMkLst>
        </pc:spChg>
      </pc:sldChg>
      <pc:sldChg chg="addSp modSp mod modAnim">
        <pc:chgData name="Sharma Computer Academy" userId="08476b32c11f4418" providerId="LiveId" clId="{C453218C-A2FF-4249-8A2F-1043853EEFEC}" dt="2021-09-28T07:40:03.464" v="3429" actId="14100"/>
        <pc:sldMkLst>
          <pc:docMk/>
          <pc:sldMk cId="599743174" sldId="587"/>
        </pc:sldMkLst>
        <pc:spChg chg="add mod">
          <ac:chgData name="Sharma Computer Academy" userId="08476b32c11f4418" providerId="LiveId" clId="{C453218C-A2FF-4249-8A2F-1043853EEFEC}" dt="2021-09-28T07:40:03.464" v="3429" actId="14100"/>
          <ac:spMkLst>
            <pc:docMk/>
            <pc:sldMk cId="599743174" sldId="587"/>
            <ac:spMk id="10" creationId="{4C5D0B04-67B6-4F40-9DB0-A52CB9E24EA2}"/>
          </ac:spMkLst>
        </pc:spChg>
      </pc:sldChg>
      <pc:sldChg chg="modSp add del mod">
        <pc:chgData name="Sharma Computer Academy" userId="08476b32c11f4418" providerId="LiveId" clId="{C453218C-A2FF-4249-8A2F-1043853EEFEC}" dt="2021-09-28T07:39:40.931" v="3426" actId="2696"/>
        <pc:sldMkLst>
          <pc:docMk/>
          <pc:sldMk cId="2768616180" sldId="587"/>
        </pc:sldMkLst>
        <pc:spChg chg="mod">
          <ac:chgData name="Sharma Computer Academy" userId="08476b32c11f4418" providerId="LiveId" clId="{C453218C-A2FF-4249-8A2F-1043853EEFEC}" dt="2021-09-23T05:49:36.231" v="402" actId="207"/>
          <ac:spMkLst>
            <pc:docMk/>
            <pc:sldMk cId="2768616180" sldId="587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C453218C-A2FF-4249-8A2F-1043853EEFEC}" dt="2021-09-28T07:41:42.009" v="3433" actId="113"/>
        <pc:sldMkLst>
          <pc:docMk/>
          <pc:sldMk cId="2818390769" sldId="588"/>
        </pc:sldMkLst>
        <pc:spChg chg="mod">
          <ac:chgData name="Sharma Computer Academy" userId="08476b32c11f4418" providerId="LiveId" clId="{C453218C-A2FF-4249-8A2F-1043853EEFEC}" dt="2021-09-28T07:41:42.009" v="3433" actId="113"/>
          <ac:spMkLst>
            <pc:docMk/>
            <pc:sldMk cId="2818390769" sldId="588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C453218C-A2FF-4249-8A2F-1043853EEFEC}" dt="2021-09-25T08:52:52.526" v="2165" actId="6549"/>
        <pc:sldMkLst>
          <pc:docMk/>
          <pc:sldMk cId="3803559580" sldId="589"/>
        </pc:sldMkLst>
        <pc:spChg chg="mod">
          <ac:chgData name="Sharma Computer Academy" userId="08476b32c11f4418" providerId="LiveId" clId="{C453218C-A2FF-4249-8A2F-1043853EEFEC}" dt="2021-09-25T08:52:52.526" v="2165" actId="6549"/>
          <ac:spMkLst>
            <pc:docMk/>
            <pc:sldMk cId="3803559580" sldId="589"/>
            <ac:spMk id="10" creationId="{00000000-0000-0000-0000-000000000000}"/>
          </ac:spMkLst>
        </pc:spChg>
        <pc:spChg chg="mod">
          <ac:chgData name="Sharma Computer Academy" userId="08476b32c11f4418" providerId="LiveId" clId="{C453218C-A2FF-4249-8A2F-1043853EEFEC}" dt="2021-09-23T08:00:30.585" v="1813" actId="20577"/>
          <ac:spMkLst>
            <pc:docMk/>
            <pc:sldMk cId="3803559580" sldId="589"/>
            <ac:spMk id="11" creationId="{00000000-0000-0000-0000-000000000000}"/>
          </ac:spMkLst>
        </pc:spChg>
      </pc:sldChg>
      <pc:sldChg chg="modSp mod">
        <pc:chgData name="Sharma Computer Academy" userId="08476b32c11f4418" providerId="LiveId" clId="{C453218C-A2FF-4249-8A2F-1043853EEFEC}" dt="2021-09-23T08:01:37.154" v="1818" actId="113"/>
        <pc:sldMkLst>
          <pc:docMk/>
          <pc:sldMk cId="2768280190" sldId="590"/>
        </pc:sldMkLst>
        <pc:spChg chg="mod">
          <ac:chgData name="Sharma Computer Academy" userId="08476b32c11f4418" providerId="LiveId" clId="{C453218C-A2FF-4249-8A2F-1043853EEFEC}" dt="2021-09-23T08:01:37.154" v="1818" actId="113"/>
          <ac:spMkLst>
            <pc:docMk/>
            <pc:sldMk cId="2768280190" sldId="590"/>
            <ac:spMk id="10" creationId="{00000000-0000-0000-0000-000000000000}"/>
          </ac:spMkLst>
        </pc:spChg>
      </pc:sldChg>
      <pc:sldChg chg="modSp add mod modAnim">
        <pc:chgData name="Sharma Computer Academy" userId="08476b32c11f4418" providerId="LiveId" clId="{C453218C-A2FF-4249-8A2F-1043853EEFEC}" dt="2021-09-27T07:52:22.817" v="3018" actId="20577"/>
        <pc:sldMkLst>
          <pc:docMk/>
          <pc:sldMk cId="371582597" sldId="591"/>
        </pc:sldMkLst>
        <pc:spChg chg="mod">
          <ac:chgData name="Sharma Computer Academy" userId="08476b32c11f4418" providerId="LiveId" clId="{C453218C-A2FF-4249-8A2F-1043853EEFEC}" dt="2021-09-27T07:52:22.817" v="3018" actId="20577"/>
          <ac:spMkLst>
            <pc:docMk/>
            <pc:sldMk cId="371582597" sldId="591"/>
            <ac:spMk id="7" creationId="{00000000-0000-0000-0000-000000000000}"/>
          </ac:spMkLst>
        </pc:spChg>
        <pc:spChg chg="mod">
          <ac:chgData name="Sharma Computer Academy" userId="08476b32c11f4418" providerId="LiveId" clId="{C453218C-A2FF-4249-8A2F-1043853EEFEC}" dt="2021-09-25T09:03:29.007" v="2188" actId="20577"/>
          <ac:spMkLst>
            <pc:docMk/>
            <pc:sldMk cId="371582597" sldId="591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C453218C-A2FF-4249-8A2F-1043853EEFEC}" dt="2021-09-23T07:05:20.457" v="1573" actId="207"/>
        <pc:sldMkLst>
          <pc:docMk/>
          <pc:sldMk cId="2775192302" sldId="592"/>
        </pc:sldMkLst>
        <pc:spChg chg="mod">
          <ac:chgData name="Sharma Computer Academy" userId="08476b32c11f4418" providerId="LiveId" clId="{C453218C-A2FF-4249-8A2F-1043853EEFEC}" dt="2021-09-23T07:05:20.457" v="1573" actId="207"/>
          <ac:spMkLst>
            <pc:docMk/>
            <pc:sldMk cId="2775192302" sldId="592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C453218C-A2FF-4249-8A2F-1043853EEFEC}" dt="2021-09-23T06:57:40.027" v="1491" actId="113"/>
        <pc:sldMkLst>
          <pc:docMk/>
          <pc:sldMk cId="711243669" sldId="593"/>
        </pc:sldMkLst>
        <pc:spChg chg="mod">
          <ac:chgData name="Sharma Computer Academy" userId="08476b32c11f4418" providerId="LiveId" clId="{C453218C-A2FF-4249-8A2F-1043853EEFEC}" dt="2021-09-23T06:57:40.027" v="1491" actId="113"/>
          <ac:spMkLst>
            <pc:docMk/>
            <pc:sldMk cId="711243669" sldId="593"/>
            <ac:spMk id="7" creationId="{00000000-0000-0000-0000-000000000000}"/>
          </ac:spMkLst>
        </pc:spChg>
        <pc:spChg chg="mod">
          <ac:chgData name="Sharma Computer Academy" userId="08476b32c11f4418" providerId="LiveId" clId="{C453218C-A2FF-4249-8A2F-1043853EEFEC}" dt="2021-09-23T06:55:30.737" v="1444" actId="1038"/>
          <ac:spMkLst>
            <pc:docMk/>
            <pc:sldMk cId="711243669" sldId="593"/>
            <ac:spMk id="8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C453218C-A2FF-4249-8A2F-1043853EEFEC}" dt="2021-09-23T07:11:03.164" v="1579" actId="478"/>
        <pc:sldMkLst>
          <pc:docMk/>
          <pc:sldMk cId="1005124377" sldId="594"/>
        </pc:sldMkLst>
        <pc:spChg chg="mod">
          <ac:chgData name="Sharma Computer Academy" userId="08476b32c11f4418" providerId="LiveId" clId="{C453218C-A2FF-4249-8A2F-1043853EEFEC}" dt="2021-09-23T07:05:34.191" v="1576" actId="207"/>
          <ac:spMkLst>
            <pc:docMk/>
            <pc:sldMk cId="1005124377" sldId="594"/>
            <ac:spMk id="7" creationId="{00000000-0000-0000-0000-000000000000}"/>
          </ac:spMkLst>
        </pc:spChg>
        <pc:spChg chg="mod">
          <ac:chgData name="Sharma Computer Academy" userId="08476b32c11f4418" providerId="LiveId" clId="{C453218C-A2FF-4249-8A2F-1043853EEFEC}" dt="2021-09-23T06:59:49.096" v="1523" actId="1037"/>
          <ac:spMkLst>
            <pc:docMk/>
            <pc:sldMk cId="1005124377" sldId="594"/>
            <ac:spMk id="8" creationId="{00000000-0000-0000-0000-000000000000}"/>
          </ac:spMkLst>
        </pc:spChg>
        <pc:spChg chg="add del mod">
          <ac:chgData name="Sharma Computer Academy" userId="08476b32c11f4418" providerId="LiveId" clId="{C453218C-A2FF-4249-8A2F-1043853EEFEC}" dt="2021-09-23T07:11:03.164" v="1579" actId="478"/>
          <ac:spMkLst>
            <pc:docMk/>
            <pc:sldMk cId="1005124377" sldId="594"/>
            <ac:spMk id="10" creationId="{1EE16490-C799-45E4-8FFD-73EE95C4DF55}"/>
          </ac:spMkLst>
        </pc:spChg>
      </pc:sldChg>
      <pc:sldChg chg="addSp delSp modSp del mod">
        <pc:chgData name="Sharma Computer Academy" userId="08476b32c11f4418" providerId="LiveId" clId="{C453218C-A2FF-4249-8A2F-1043853EEFEC}" dt="2021-09-23T08:00:21.906" v="1804" actId="47"/>
        <pc:sldMkLst>
          <pc:docMk/>
          <pc:sldMk cId="2630452704" sldId="595"/>
        </pc:sldMkLst>
        <pc:spChg chg="add del mod">
          <ac:chgData name="Sharma Computer Academy" userId="08476b32c11f4418" providerId="LiveId" clId="{C453218C-A2FF-4249-8A2F-1043853EEFEC}" dt="2021-09-23T07:50:34.449" v="1684" actId="478"/>
          <ac:spMkLst>
            <pc:docMk/>
            <pc:sldMk cId="2630452704" sldId="595"/>
            <ac:spMk id="6" creationId="{C932EB1E-5F69-49F6-BA69-7E64DC4021DD}"/>
          </ac:spMkLst>
        </pc:spChg>
        <pc:spChg chg="del">
          <ac:chgData name="Sharma Computer Academy" userId="08476b32c11f4418" providerId="LiveId" clId="{C453218C-A2FF-4249-8A2F-1043853EEFEC}" dt="2021-09-23T07:50:42.893" v="1689" actId="478"/>
          <ac:spMkLst>
            <pc:docMk/>
            <pc:sldMk cId="2630452704" sldId="595"/>
            <ac:spMk id="11" creationId="{ABF80FC2-8EC6-4FBD-8B0A-72027CC7557B}"/>
          </ac:spMkLst>
        </pc:spChg>
        <pc:spChg chg="del mod">
          <ac:chgData name="Sharma Computer Academy" userId="08476b32c11f4418" providerId="LiveId" clId="{C453218C-A2FF-4249-8A2F-1043853EEFEC}" dt="2021-09-23T07:50:40.594" v="1688" actId="478"/>
          <ac:spMkLst>
            <pc:docMk/>
            <pc:sldMk cId="2630452704" sldId="595"/>
            <ac:spMk id="12" creationId="{DD1B9EF8-4079-4242-B940-4F34B60E3762}"/>
          </ac:spMkLst>
        </pc:spChg>
        <pc:picChg chg="del">
          <ac:chgData name="Sharma Computer Academy" userId="08476b32c11f4418" providerId="LiveId" clId="{C453218C-A2FF-4249-8A2F-1043853EEFEC}" dt="2021-09-23T07:50:27.794" v="1683" actId="478"/>
          <ac:picMkLst>
            <pc:docMk/>
            <pc:sldMk cId="2630452704" sldId="595"/>
            <ac:picMk id="4" creationId="{5CDA17CB-BFC5-4C7C-902F-255AEBBD0497}"/>
          </ac:picMkLst>
        </pc:picChg>
        <pc:picChg chg="del">
          <ac:chgData name="Sharma Computer Academy" userId="08476b32c11f4418" providerId="LiveId" clId="{C453218C-A2FF-4249-8A2F-1043853EEFEC}" dt="2021-09-23T07:50:35.765" v="1685" actId="478"/>
          <ac:picMkLst>
            <pc:docMk/>
            <pc:sldMk cId="2630452704" sldId="595"/>
            <ac:picMk id="10" creationId="{D6504B22-73AC-405F-AA2E-6A933C29BD3B}"/>
          </ac:picMkLst>
        </pc:picChg>
        <pc:picChg chg="add mod">
          <ac:chgData name="Sharma Computer Academy" userId="08476b32c11f4418" providerId="LiveId" clId="{C453218C-A2FF-4249-8A2F-1043853EEFEC}" dt="2021-09-23T07:51:04.046" v="1692" actId="14100"/>
          <ac:picMkLst>
            <pc:docMk/>
            <pc:sldMk cId="2630452704" sldId="595"/>
            <ac:picMk id="13" creationId="{124EA4F3-2DBF-45E1-A61B-6747C3BB727B}"/>
          </ac:picMkLst>
        </pc:picChg>
      </pc:sldChg>
      <pc:sldChg chg="del">
        <pc:chgData name="Sharma Computer Academy" userId="08476b32c11f4418" providerId="LiveId" clId="{C453218C-A2FF-4249-8A2F-1043853EEFEC}" dt="2021-09-23T08:02:17.442" v="1819" actId="2696"/>
        <pc:sldMkLst>
          <pc:docMk/>
          <pc:sldMk cId="1436924190" sldId="596"/>
        </pc:sldMkLst>
      </pc:sldChg>
      <pc:sldChg chg="modSp">
        <pc:chgData name="Sharma Computer Academy" userId="08476b32c11f4418" providerId="LiveId" clId="{C453218C-A2FF-4249-8A2F-1043853EEFEC}" dt="2021-09-23T08:02:58.156" v="1825" actId="113"/>
        <pc:sldMkLst>
          <pc:docMk/>
          <pc:sldMk cId="2868103956" sldId="597"/>
        </pc:sldMkLst>
        <pc:spChg chg="mod">
          <ac:chgData name="Sharma Computer Academy" userId="08476b32c11f4418" providerId="LiveId" clId="{C453218C-A2FF-4249-8A2F-1043853EEFEC}" dt="2021-09-23T08:02:58.156" v="1825" actId="113"/>
          <ac:spMkLst>
            <pc:docMk/>
            <pc:sldMk cId="2868103956" sldId="597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C453218C-A2FF-4249-8A2F-1043853EEFEC}" dt="2021-09-25T09:41:29.587" v="2983" actId="20577"/>
        <pc:sldMkLst>
          <pc:docMk/>
          <pc:sldMk cId="766564846" sldId="599"/>
        </pc:sldMkLst>
        <pc:spChg chg="mod">
          <ac:chgData name="Sharma Computer Academy" userId="08476b32c11f4418" providerId="LiveId" clId="{C453218C-A2FF-4249-8A2F-1043853EEFEC}" dt="2021-09-25T09:41:29.587" v="2983" actId="20577"/>
          <ac:spMkLst>
            <pc:docMk/>
            <pc:sldMk cId="766564846" sldId="599"/>
            <ac:spMk id="10" creationId="{00000000-0000-0000-0000-000000000000}"/>
          </ac:spMkLst>
        </pc:spChg>
      </pc:sldChg>
      <pc:sldChg chg="modSp mod modAnim">
        <pc:chgData name="Sharma Computer Academy" userId="08476b32c11f4418" providerId="LiveId" clId="{C453218C-A2FF-4249-8A2F-1043853EEFEC}" dt="2021-09-23T08:16:45.771" v="2023" actId="113"/>
        <pc:sldMkLst>
          <pc:docMk/>
          <pc:sldMk cId="3510772144" sldId="601"/>
        </pc:sldMkLst>
        <pc:spChg chg="mod">
          <ac:chgData name="Sharma Computer Academy" userId="08476b32c11f4418" providerId="LiveId" clId="{C453218C-A2FF-4249-8A2F-1043853EEFEC}" dt="2021-09-23T08:16:45.771" v="2023" actId="113"/>
          <ac:spMkLst>
            <pc:docMk/>
            <pc:sldMk cId="3510772144" sldId="601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C453218C-A2FF-4249-8A2F-1043853EEFEC}" dt="2021-09-23T08:17:51.411" v="2041" actId="14100"/>
        <pc:sldMkLst>
          <pc:docMk/>
          <pc:sldMk cId="961118723" sldId="602"/>
        </pc:sldMkLst>
        <pc:spChg chg="mod">
          <ac:chgData name="Sharma Computer Academy" userId="08476b32c11f4418" providerId="LiveId" clId="{C453218C-A2FF-4249-8A2F-1043853EEFEC}" dt="2021-09-23T08:17:33.092" v="2037" actId="20577"/>
          <ac:spMkLst>
            <pc:docMk/>
            <pc:sldMk cId="961118723" sldId="602"/>
            <ac:spMk id="12" creationId="{DD1B9EF8-4079-4242-B940-4F34B60E3762}"/>
          </ac:spMkLst>
        </pc:spChg>
        <pc:picChg chg="mod">
          <ac:chgData name="Sharma Computer Academy" userId="08476b32c11f4418" providerId="LiveId" clId="{C453218C-A2FF-4249-8A2F-1043853EEFEC}" dt="2021-09-23T08:17:23.452" v="2026" actId="14100"/>
          <ac:picMkLst>
            <pc:docMk/>
            <pc:sldMk cId="961118723" sldId="602"/>
            <ac:picMk id="4" creationId="{5CDA17CB-BFC5-4C7C-902F-255AEBBD0497}"/>
          </ac:picMkLst>
        </pc:picChg>
        <pc:picChg chg="mod">
          <ac:chgData name="Sharma Computer Academy" userId="08476b32c11f4418" providerId="LiveId" clId="{C453218C-A2FF-4249-8A2F-1043853EEFEC}" dt="2021-09-23T08:17:51.411" v="2041" actId="14100"/>
          <ac:picMkLst>
            <pc:docMk/>
            <pc:sldMk cId="961118723" sldId="602"/>
            <ac:picMk id="10" creationId="{D6504B22-73AC-405F-AA2E-6A933C29BD3B}"/>
          </ac:picMkLst>
        </pc:picChg>
      </pc:sldChg>
      <pc:sldChg chg="modSp mod">
        <pc:chgData name="Sharma Computer Academy" userId="08476b32c11f4418" providerId="LiveId" clId="{C453218C-A2FF-4249-8A2F-1043853EEFEC}" dt="2021-09-25T09:41:55.141" v="2993" actId="20577"/>
        <pc:sldMkLst>
          <pc:docMk/>
          <pc:sldMk cId="3679005652" sldId="603"/>
        </pc:sldMkLst>
        <pc:spChg chg="mod">
          <ac:chgData name="Sharma Computer Academy" userId="08476b32c11f4418" providerId="LiveId" clId="{C453218C-A2FF-4249-8A2F-1043853EEFEC}" dt="2021-09-25T09:41:55.141" v="2993" actId="20577"/>
          <ac:spMkLst>
            <pc:docMk/>
            <pc:sldMk cId="3679005652" sldId="603"/>
            <ac:spMk id="10" creationId="{00000000-0000-0000-0000-000000000000}"/>
          </ac:spMkLst>
        </pc:spChg>
      </pc:sldChg>
      <pc:sldChg chg="add">
        <pc:chgData name="Sharma Computer Academy" userId="08476b32c11f4418" providerId="LiveId" clId="{C453218C-A2FF-4249-8A2F-1043853EEFEC}" dt="2021-09-25T09:03:17.993" v="2168" actId="2890"/>
        <pc:sldMkLst>
          <pc:docMk/>
          <pc:sldMk cId="4149547142" sldId="605"/>
        </pc:sldMkLst>
      </pc:sldChg>
      <pc:sldChg chg="modSp add mod modAnim">
        <pc:chgData name="Sharma Computer Academy" userId="08476b32c11f4418" providerId="LiveId" clId="{C453218C-A2FF-4249-8A2F-1043853EEFEC}" dt="2021-09-28T07:42:54.939" v="3434" actId="207"/>
        <pc:sldMkLst>
          <pc:docMk/>
          <pc:sldMk cId="3716274839" sldId="606"/>
        </pc:sldMkLst>
        <pc:spChg chg="mod">
          <ac:chgData name="Sharma Computer Academy" userId="08476b32c11f4418" providerId="LiveId" clId="{C453218C-A2FF-4249-8A2F-1043853EEFEC}" dt="2021-09-28T07:42:54.939" v="3434" actId="207"/>
          <ac:spMkLst>
            <pc:docMk/>
            <pc:sldMk cId="3716274839" sldId="606"/>
            <ac:spMk id="7" creationId="{00000000-0000-0000-0000-000000000000}"/>
          </ac:spMkLst>
        </pc:spChg>
        <pc:spChg chg="mod">
          <ac:chgData name="Sharma Computer Academy" userId="08476b32c11f4418" providerId="LiveId" clId="{C453218C-A2FF-4249-8A2F-1043853EEFEC}" dt="2021-09-25T09:08:36.268" v="2487" actId="1037"/>
          <ac:spMkLst>
            <pc:docMk/>
            <pc:sldMk cId="3716274839" sldId="606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C453218C-A2FF-4249-8A2F-1043853EEFEC}" dt="2021-09-28T07:44:48.162" v="3483" actId="20577"/>
        <pc:sldMkLst>
          <pc:docMk/>
          <pc:sldMk cId="1368650532" sldId="607"/>
        </pc:sldMkLst>
        <pc:spChg chg="mod">
          <ac:chgData name="Sharma Computer Academy" userId="08476b32c11f4418" providerId="LiveId" clId="{C453218C-A2FF-4249-8A2F-1043853EEFEC}" dt="2021-09-25T09:37:16.936" v="2959" actId="113"/>
          <ac:spMkLst>
            <pc:docMk/>
            <pc:sldMk cId="1368650532" sldId="607"/>
            <ac:spMk id="7" creationId="{00000000-0000-0000-0000-000000000000}"/>
          </ac:spMkLst>
        </pc:spChg>
        <pc:spChg chg="mod">
          <ac:chgData name="Sharma Computer Academy" userId="08476b32c11f4418" providerId="LiveId" clId="{C453218C-A2FF-4249-8A2F-1043853EEFEC}" dt="2021-09-28T07:44:48.162" v="3483" actId="20577"/>
          <ac:spMkLst>
            <pc:docMk/>
            <pc:sldMk cId="1368650532" sldId="607"/>
            <ac:spMk id="8" creationId="{00000000-0000-0000-0000-000000000000}"/>
          </ac:spMkLst>
        </pc:spChg>
      </pc:sldChg>
      <pc:sldChg chg="add del">
        <pc:chgData name="Sharma Computer Academy" userId="08476b32c11f4418" providerId="LiveId" clId="{C453218C-A2FF-4249-8A2F-1043853EEFEC}" dt="2021-09-25T09:12:13.607" v="2655" actId="2890"/>
        <pc:sldMkLst>
          <pc:docMk/>
          <pc:sldMk cId="1808192795" sldId="607"/>
        </pc:sldMkLst>
      </pc:sldChg>
      <pc:sldChg chg="addSp delSp modSp add mod modAnim">
        <pc:chgData name="Sharma Computer Academy" userId="08476b32c11f4418" providerId="LiveId" clId="{C453218C-A2FF-4249-8A2F-1043853EEFEC}" dt="2021-09-28T07:44:43.041" v="3479" actId="20577"/>
        <pc:sldMkLst>
          <pc:docMk/>
          <pc:sldMk cId="2681342694" sldId="608"/>
        </pc:sldMkLst>
        <pc:spChg chg="add del">
          <ac:chgData name="Sharma Computer Academy" userId="08476b32c11f4418" providerId="LiveId" clId="{C453218C-A2FF-4249-8A2F-1043853EEFEC}" dt="2021-09-25T09:19:51.620" v="2715"/>
          <ac:spMkLst>
            <pc:docMk/>
            <pc:sldMk cId="2681342694" sldId="608"/>
            <ac:spMk id="3" creationId="{A2E017BB-28F1-4275-BAF6-F5605490C3D7}"/>
          </ac:spMkLst>
        </pc:spChg>
        <pc:spChg chg="mod">
          <ac:chgData name="Sharma Computer Academy" userId="08476b32c11f4418" providerId="LiveId" clId="{C453218C-A2FF-4249-8A2F-1043853EEFEC}" dt="2021-09-25T09:39:51.519" v="2973" actId="113"/>
          <ac:spMkLst>
            <pc:docMk/>
            <pc:sldMk cId="2681342694" sldId="608"/>
            <ac:spMk id="7" creationId="{00000000-0000-0000-0000-000000000000}"/>
          </ac:spMkLst>
        </pc:spChg>
        <pc:spChg chg="mod">
          <ac:chgData name="Sharma Computer Academy" userId="08476b32c11f4418" providerId="LiveId" clId="{C453218C-A2FF-4249-8A2F-1043853EEFEC}" dt="2021-09-28T07:44:43.041" v="3479" actId="20577"/>
          <ac:spMkLst>
            <pc:docMk/>
            <pc:sldMk cId="2681342694" sldId="608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C453218C-A2FF-4249-8A2F-1043853EEFEC}" dt="2021-09-28T07:45:06.834" v="3511" actId="20577"/>
        <pc:sldMkLst>
          <pc:docMk/>
          <pc:sldMk cId="1436193188" sldId="609"/>
        </pc:sldMkLst>
        <pc:spChg chg="mod">
          <ac:chgData name="Sharma Computer Academy" userId="08476b32c11f4418" providerId="LiveId" clId="{C453218C-A2FF-4249-8A2F-1043853EEFEC}" dt="2021-09-25T09:34:49.598" v="2910" actId="5793"/>
          <ac:spMkLst>
            <pc:docMk/>
            <pc:sldMk cId="1436193188" sldId="609"/>
            <ac:spMk id="7" creationId="{00000000-0000-0000-0000-000000000000}"/>
          </ac:spMkLst>
        </pc:spChg>
        <pc:spChg chg="mod">
          <ac:chgData name="Sharma Computer Academy" userId="08476b32c11f4418" providerId="LiveId" clId="{C453218C-A2FF-4249-8A2F-1043853EEFEC}" dt="2021-09-28T07:45:06.834" v="3511" actId="20577"/>
          <ac:spMkLst>
            <pc:docMk/>
            <pc:sldMk cId="1436193188" sldId="609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C453218C-A2FF-4249-8A2F-1043853EEFEC}" dt="2021-09-28T07:32:19.495" v="3381" actId="20577"/>
        <pc:sldMkLst>
          <pc:docMk/>
          <pc:sldMk cId="2749488543" sldId="610"/>
        </pc:sldMkLst>
        <pc:spChg chg="mod">
          <ac:chgData name="Sharma Computer Academy" userId="08476b32c11f4418" providerId="LiveId" clId="{C453218C-A2FF-4249-8A2F-1043853EEFEC}" dt="2021-09-28T07:32:19.495" v="3381" actId="20577"/>
          <ac:spMkLst>
            <pc:docMk/>
            <pc:sldMk cId="2749488543" sldId="610"/>
            <ac:spMk id="7" creationId="{00000000-0000-0000-0000-000000000000}"/>
          </ac:spMkLst>
        </pc:spChg>
        <pc:spChg chg="mod">
          <ac:chgData name="Sharma Computer Academy" userId="08476b32c11f4418" providerId="LiveId" clId="{C453218C-A2FF-4249-8A2F-1043853EEFEC}" dt="2021-09-28T07:25:26.660" v="3326" actId="20577"/>
          <ac:spMkLst>
            <pc:docMk/>
            <pc:sldMk cId="2749488543" sldId="610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C453218C-A2FF-4249-8A2F-1043853EEFEC}" dt="2021-09-28T07:39:30.950" v="3425" actId="20577"/>
        <pc:sldMkLst>
          <pc:docMk/>
          <pc:sldMk cId="732033226" sldId="611"/>
        </pc:sldMkLst>
        <pc:spChg chg="mod">
          <ac:chgData name="Sharma Computer Academy" userId="08476b32c11f4418" providerId="LiveId" clId="{C453218C-A2FF-4249-8A2F-1043853EEFEC}" dt="2021-09-28T07:39:30.950" v="3425" actId="20577"/>
          <ac:spMkLst>
            <pc:docMk/>
            <pc:sldMk cId="732033226" sldId="611"/>
            <ac:spMk id="7" creationId="{00000000-0000-0000-0000-000000000000}"/>
          </ac:spMkLst>
        </pc:spChg>
        <pc:spChg chg="mod">
          <ac:chgData name="Sharma Computer Academy" userId="08476b32c11f4418" providerId="LiveId" clId="{C453218C-A2FF-4249-8A2F-1043853EEFEC}" dt="2021-09-28T07:28:22.113" v="3354" actId="20577"/>
          <ac:spMkLst>
            <pc:docMk/>
            <pc:sldMk cId="732033226" sldId="611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28-09-2021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9/28/2021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(event handling 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Lecture-19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React does this </a:t>
            </a:r>
            <a:r>
              <a:rPr lang="en-US" sz="2400" dirty="0">
                <a:latin typeface="Corbel" panose="020B0503020204020204" pitchFamily="34" charset="0"/>
              </a:rPr>
              <a:t>to bring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consistency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high performance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React apps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It has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same interface </a:t>
            </a:r>
            <a:r>
              <a:rPr lang="en-US" sz="2400" dirty="0">
                <a:latin typeface="Corbel" panose="020B0503020204020204" pitchFamily="34" charset="0"/>
              </a:rPr>
              <a:t>as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browser’s native event</a:t>
            </a:r>
            <a:r>
              <a:rPr lang="en-US" sz="2400" dirty="0">
                <a:latin typeface="Corbel" panose="020B0503020204020204" pitchFamily="34" charset="0"/>
              </a:rPr>
              <a:t>, including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stopPropagation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preventDefault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(),</a:t>
            </a:r>
            <a:r>
              <a:rPr lang="en-US" sz="2400" dirty="0">
                <a:latin typeface="Corbel" panose="020B0503020204020204" pitchFamily="34" charset="0"/>
              </a:rPr>
              <a:t> except that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events work identically </a:t>
            </a:r>
            <a:r>
              <a:rPr lang="en-US" sz="2400" dirty="0">
                <a:latin typeface="Corbel" panose="020B0503020204020204" pitchFamily="34" charset="0"/>
              </a:rPr>
              <a:t>across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all browsers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16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  Benefit?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3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app</a:t>
            </a:r>
            <a:r>
              <a:rPr lang="en-US" sz="2400" dirty="0">
                <a:latin typeface="Corbel" pitchFamily="34" charset="0"/>
              </a:rPr>
              <a:t> with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following files: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MyButton.js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contain </a:t>
            </a:r>
            <a:r>
              <a:rPr lang="en-US" sz="2400" dirty="0">
                <a:latin typeface="Corbel" pitchFamily="34" charset="0"/>
              </a:rPr>
              <a:t>2 methods:</a:t>
            </a: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handleClick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() :</a:t>
            </a:r>
            <a:r>
              <a:rPr lang="en-US" sz="1900" dirty="0">
                <a:latin typeface="Corbel" pitchFamily="34" charset="0"/>
              </a:rPr>
              <a:t>Which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displays current date and time </a:t>
            </a:r>
            <a:r>
              <a:rPr lang="en-US" sz="1900" dirty="0">
                <a:latin typeface="Corbel" pitchFamily="34" charset="0"/>
              </a:rPr>
              <a:t>in an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alert</a:t>
            </a: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render() : </a:t>
            </a:r>
            <a:r>
              <a:rPr lang="en-US" sz="1900" dirty="0">
                <a:latin typeface="Corbel" pitchFamily="34" charset="0"/>
              </a:rPr>
              <a:t>For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rendering a Button </a:t>
            </a:r>
            <a:r>
              <a:rPr lang="en-US" sz="1900" dirty="0">
                <a:latin typeface="Corbel" pitchFamily="34" charset="0"/>
              </a:rPr>
              <a:t>which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when clicked </a:t>
            </a:r>
            <a:r>
              <a:rPr lang="en-US" sz="1900" dirty="0">
                <a:latin typeface="Corbel" pitchFamily="34" charset="0"/>
              </a:rPr>
              <a:t>calls the </a:t>
            </a:r>
            <a:r>
              <a:rPr lang="en-US" sz="1900" b="1" dirty="0" err="1">
                <a:solidFill>
                  <a:srgbClr val="0070C0"/>
                </a:solidFill>
                <a:latin typeface="Corbel" pitchFamily="34" charset="0"/>
              </a:rPr>
              <a:t>handleClick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US" sz="1900" dirty="0">
                <a:latin typeface="Corbel" pitchFamily="34" charset="0"/>
              </a:rPr>
              <a:t>method</a:t>
            </a:r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App.js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render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MyButton</a:t>
            </a:r>
            <a:r>
              <a:rPr lang="en-US" sz="2400" dirty="0">
                <a:latin typeface="Corbel" pitchFamily="34" charset="0"/>
              </a:rPr>
              <a:t> component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index.js: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render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 component</a:t>
            </a:r>
          </a:p>
          <a:p>
            <a:endParaRPr lang="en-US" sz="2400" dirty="0">
              <a:latin typeface="Corbel" pitchFamily="34" charset="0"/>
            </a:endParaRPr>
          </a:p>
          <a:p>
            <a:pPr marL="274320" lvl="1" indent="0">
              <a:buNone/>
            </a:pP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9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today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"Current date and time:"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today);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&gt;Click Me&lt;/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MyButton.js</a:t>
            </a:r>
          </a:p>
        </p:txBody>
      </p:sp>
    </p:spTree>
    <p:extLst>
      <p:ext uri="{BB962C8B-B14F-4D97-AF65-F5344CB8AC3E}">
        <p14:creationId xmlns:p14="http://schemas.microsoft.com/office/powerpoint/2010/main" val="380355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endParaRPr lang="en-IN" sz="2000" dirty="0">
              <a:solidFill>
                <a:srgbClr val="F92672"/>
              </a:solidFill>
              <a:latin typeface="Consolas" panose="020B0609020204030204" pitchFamily="49" charset="0"/>
            </a:endParaRPr>
          </a:p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2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20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276828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understand </a:t>
            </a:r>
            <a:r>
              <a:rPr lang="en-US" sz="2400" dirty="0">
                <a:latin typeface="Corbel" panose="020B0503020204020204" pitchFamily="34" charset="0"/>
              </a:rPr>
              <a:t>the topic , just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guess the output </a:t>
            </a:r>
            <a:r>
              <a:rPr lang="en-US" sz="2400" dirty="0">
                <a:latin typeface="Corbel" panose="020B0503020204020204" pitchFamily="34" charset="0"/>
              </a:rPr>
              <a:t>of the following code 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class </a:t>
            </a:r>
            <a:r>
              <a:rPr lang="en-US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MyButton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 extends Component 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  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handleClick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console.log(this);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. . . 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undefined</a:t>
            </a:r>
          </a:p>
          <a:p>
            <a:pPr marL="0" indent="0">
              <a:buNone/>
            </a:pPr>
            <a:endParaRPr lang="en-US" sz="19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Using “this” In Event Handler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36AB3BF-0C8D-48FC-83AC-BEFF75DD699B}"/>
              </a:ext>
            </a:extLst>
          </p:cNvPr>
          <p:cNvSpPr/>
          <p:nvPr/>
        </p:nvSpPr>
        <p:spPr>
          <a:xfrm>
            <a:off x="5348318" y="2590800"/>
            <a:ext cx="3581400" cy="1676400"/>
          </a:xfrm>
          <a:prstGeom prst="wedgeEllipseCallout">
            <a:avLst>
              <a:gd name="adj1" fmla="val -112432"/>
              <a:gd name="adj2" fmla="val -13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Imagine </a:t>
            </a:r>
            <a:r>
              <a:rPr lang="en-US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handleClick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is an event handler</a:t>
            </a:r>
            <a:endParaRPr lang="en-IN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910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Its because </a:t>
            </a:r>
            <a:r>
              <a:rPr lang="en-US" sz="2400" dirty="0">
                <a:latin typeface="Corbel" panose="020B0503020204020204" pitchFamily="34" charset="0"/>
              </a:rPr>
              <a:t>, the way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 handles events </a:t>
            </a:r>
            <a:r>
              <a:rPr lang="en-US" sz="2400" dirty="0">
                <a:latin typeface="Corbel" panose="020B0503020204020204" pitchFamily="34" charset="0"/>
              </a:rPr>
              <a:t>, it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does not bind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normal method </a:t>
            </a:r>
            <a:r>
              <a:rPr lang="en-US" sz="2400" dirty="0">
                <a:latin typeface="Corbel" panose="020B0503020204020204" pitchFamily="34" charset="0"/>
              </a:rPr>
              <a:t>used as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event handler </a:t>
            </a:r>
            <a:r>
              <a:rPr lang="en-US" sz="2400" dirty="0">
                <a:latin typeface="Corbel" panose="020B0503020204020204" pitchFamily="34" charset="0"/>
              </a:rPr>
              <a:t>with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keyword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“this”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Solution</a:t>
            </a:r>
          </a:p>
          <a:p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Explicitly bind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handler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calling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bind()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</a:p>
          <a:p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Arrow Functions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handler</a:t>
            </a:r>
          </a:p>
          <a:p>
            <a:pPr lvl="1"/>
            <a:endParaRPr lang="en-US" sz="18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54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Why We Got Undefined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5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know </a:t>
            </a:r>
            <a:r>
              <a:rPr lang="en-US" sz="2400" dirty="0">
                <a:latin typeface="Corbel" panose="020B0503020204020204" pitchFamily="34" charset="0"/>
              </a:rPr>
              <a:t>that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functions</a:t>
            </a:r>
            <a:r>
              <a:rPr lang="en-US" sz="2400" dirty="0"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JS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objects.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every function </a:t>
            </a:r>
            <a:r>
              <a:rPr lang="en-US" sz="2400" dirty="0">
                <a:latin typeface="Corbel" panose="020B0503020204020204" pitchFamily="34" charset="0"/>
              </a:rPr>
              <a:t>has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method</a:t>
            </a:r>
            <a:r>
              <a:rPr lang="en-US" sz="2400" dirty="0">
                <a:latin typeface="Corbel" panose="020B0503020204020204" pitchFamily="34" charset="0"/>
              </a:rPr>
              <a:t> called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bind().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bind() </a:t>
            </a:r>
            <a:r>
              <a:rPr lang="en-US" sz="2400" dirty="0">
                <a:latin typeface="Corbel" panose="020B0503020204020204" pitchFamily="34" charset="0"/>
              </a:rPr>
              <a:t>method returns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new function</a:t>
            </a:r>
            <a:r>
              <a:rPr lang="en-US" sz="2400" dirty="0">
                <a:latin typeface="Corbel" panose="020B0503020204020204" pitchFamily="34" charset="0"/>
              </a:rPr>
              <a:t>, when invoked, has its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this</a:t>
            </a:r>
            <a:r>
              <a:rPr lang="en-US" sz="2400" dirty="0">
                <a:latin typeface="Corbel" panose="020B0503020204020204" pitchFamily="34" charset="0"/>
              </a:rPr>
              <a:t> set to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specific value.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It has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following syntax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fn.bind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thisArg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,&lt;</a:t>
            </a:r>
            <a:r>
              <a:rPr lang="en-US" sz="2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optional arguments&gt;)</a:t>
            </a:r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98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Is bind()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understand </a:t>
            </a:r>
            <a:r>
              <a:rPr lang="en-US" sz="2400" dirty="0">
                <a:latin typeface="Corbel" panose="020B0503020204020204" pitchFamily="34" charset="0"/>
              </a:rPr>
              <a:t>why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bind() </a:t>
            </a:r>
            <a:r>
              <a:rPr lang="en-US" sz="2400" dirty="0">
                <a:latin typeface="Corbel" panose="020B0503020204020204" pitchFamily="34" charset="0"/>
              </a:rPr>
              <a:t>is needed ,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just guess </a:t>
            </a:r>
            <a:r>
              <a:rPr lang="en-US" sz="2400" dirty="0">
                <a:latin typeface="Corbel" panose="020B0503020204020204" pitchFamily="34" charset="0"/>
              </a:rPr>
              <a:t>the output of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following code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let person =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fullname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: ‘Amit Verma',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: function()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console.log(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this.fullname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setTimeout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person.getName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, 1000);</a:t>
            </a:r>
          </a:p>
          <a:p>
            <a:pPr marL="0" indent="0">
              <a:buNone/>
            </a:pPr>
            <a:r>
              <a:rPr lang="en-US" sz="18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undefined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Why bind() Is Needed?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7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As you can see </a:t>
            </a:r>
            <a:r>
              <a:rPr lang="en-US" sz="2400" dirty="0">
                <a:latin typeface="Corbel" panose="020B0503020204020204" pitchFamily="34" charset="0"/>
              </a:rPr>
              <a:t>clearly from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output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person.getName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returns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undefined </a:t>
            </a:r>
            <a:r>
              <a:rPr lang="en-US" sz="2400" dirty="0">
                <a:latin typeface="Corbel" panose="020B0503020204020204" pitchFamily="34" charset="0"/>
              </a:rPr>
              <a:t>instead 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‘Amt Verma’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This is because </a:t>
            </a:r>
            <a:r>
              <a:rPr lang="en-US" sz="2400" dirty="0">
                <a:latin typeface="Corbel" panose="020B0503020204020204" pitchFamily="34" charset="0"/>
              </a:rPr>
              <a:t>the function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setTimeout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received the function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person.getName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as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reference</a:t>
            </a:r>
            <a:r>
              <a:rPr lang="en-US" sz="2400" dirty="0">
                <a:latin typeface="Corbel" panose="020B0503020204020204" pitchFamily="34" charset="0"/>
              </a:rPr>
              <a:t> separately from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person</a:t>
            </a:r>
            <a:r>
              <a:rPr lang="en-US" sz="2400" dirty="0">
                <a:latin typeface="Corbel" panose="020B0503020204020204" pitchFamily="34" charset="0"/>
              </a:rPr>
              <a:t> object.</a:t>
            </a:r>
            <a:endParaRPr lang="en-US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60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Why undefined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this </a:t>
            </a:r>
            <a:r>
              <a:rPr lang="en-US" sz="2400" dirty="0">
                <a:latin typeface="Corbel" panose="020B0503020204020204" pitchFamily="34" charset="0"/>
              </a:rPr>
              <a:t>inside 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setTimeout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function 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set to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global object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Therefore</a:t>
            </a:r>
            <a:r>
              <a:rPr lang="en-US" sz="2400" dirty="0">
                <a:latin typeface="Corbel" panose="020B0503020204020204" pitchFamily="34" charset="0"/>
              </a:rPr>
              <a:t>, when the callback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person.getName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is invoked, 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fullname</a:t>
            </a:r>
            <a:r>
              <a:rPr lang="en-US" sz="2400" dirty="0">
                <a:latin typeface="Corbel" panose="020B0503020204020204" pitchFamily="34" charset="0"/>
              </a:rPr>
              <a:t> does not exist in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global object</a:t>
            </a:r>
            <a:r>
              <a:rPr lang="en-US" sz="2400" dirty="0">
                <a:latin typeface="Corbel" panose="020B0503020204020204" pitchFamily="34" charset="0"/>
              </a:rPr>
              <a:t>, it is set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undefined.</a:t>
            </a:r>
          </a:p>
          <a:p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Moreover</a:t>
            </a:r>
            <a:r>
              <a:rPr lang="en-US" sz="2400" dirty="0"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strict mode </a:t>
            </a:r>
            <a:r>
              <a:rPr lang="en-US" sz="2400" dirty="0">
                <a:latin typeface="Corbel" panose="020B0503020204020204" pitchFamily="34" charset="0"/>
              </a:rPr>
              <a:t>, for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global functions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“this” </a:t>
            </a:r>
            <a:r>
              <a:rPr lang="en-US" sz="2400" dirty="0">
                <a:latin typeface="Corbel" panose="020B0503020204020204" pitchFamily="34" charset="0"/>
              </a:rPr>
              <a:t>is set 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undefined</a:t>
            </a:r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Why undefined?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4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Event Handling Basics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How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React’s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Event Handling Differs From JS ?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Concept Of Binding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Exercises</a:t>
            </a: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fix the issue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can use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bind() </a:t>
            </a:r>
            <a:r>
              <a:rPr lang="en-US" sz="2400" dirty="0">
                <a:latin typeface="Corbel" panose="020B0503020204020204" pitchFamily="34" charset="0"/>
              </a:rPr>
              <a:t>method: </a:t>
            </a:r>
          </a:p>
          <a:p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let f =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person.getName.bind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(person);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(f, 1000);</a:t>
            </a:r>
          </a:p>
          <a:p>
            <a:endParaRPr lang="en-US" sz="20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this code: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bind the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person.getName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method to the </a:t>
            </a: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 object.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, pass the </a:t>
            </a:r>
            <a:r>
              <a:rPr lang="en-US" sz="19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 function </a:t>
            </a:r>
            <a:r>
              <a:rPr lang="en-US" sz="19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value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set to the </a:t>
            </a: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 object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to the </a:t>
            </a:r>
            <a:r>
              <a:rPr lang="en-US" sz="19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function.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Solution : Use bind()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9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Binding In render()</a:t>
            </a:r>
            <a:r>
              <a:rPr lang="en-US" sz="2400" u="sng" dirty="0">
                <a:latin typeface="Corbel" panose="020B0503020204020204" pitchFamily="34" charset="0"/>
              </a:rPr>
              <a:t>: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One way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resolve the problem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binding</a:t>
            </a:r>
            <a:r>
              <a:rPr lang="en-US" sz="2400" dirty="0">
                <a:latin typeface="Corbel" panose="020B0503020204020204" pitchFamily="34" charset="0"/>
              </a:rPr>
              <a:t> is to call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bind() </a:t>
            </a:r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render() </a:t>
            </a:r>
            <a:r>
              <a:rPr lang="en-US" sz="2400" dirty="0">
                <a:latin typeface="Corbel" panose="020B0503020204020204" pitchFamily="34" charset="0"/>
              </a:rPr>
              <a:t>method.</a:t>
            </a: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Code</a:t>
            </a:r>
          </a:p>
          <a:p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render() {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return &lt;button	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onClick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this.handleClick.bind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(this)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}&gt;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Click Me&lt;/button&gt;;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98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Explicit Binding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4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Binding In constructor()</a:t>
            </a:r>
            <a:r>
              <a:rPr lang="en-US" sz="2400" u="sng" dirty="0">
                <a:latin typeface="Corbel" panose="020B0503020204020204" pitchFamily="34" charset="0"/>
              </a:rPr>
              <a:t>: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Another way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resolve the problem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binding</a:t>
            </a:r>
            <a:r>
              <a:rPr lang="en-US" sz="2400" dirty="0">
                <a:latin typeface="Corbel" panose="020B0503020204020204" pitchFamily="34" charset="0"/>
              </a:rPr>
              <a:t> is to call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bind() </a:t>
            </a:r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constructor() </a:t>
            </a:r>
            <a:r>
              <a:rPr lang="en-US" sz="2400" dirty="0">
                <a:latin typeface="Corbel" panose="020B0503020204020204" pitchFamily="34" charset="0"/>
              </a:rPr>
              <a:t>method.</a:t>
            </a: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Code</a:t>
            </a:r>
          </a:p>
          <a:p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class 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MyButton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 extends Component {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constructor(){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	super();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	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this.handleClick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this.handleClick.bind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(this);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	}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........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98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Explicit Binding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9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 2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first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this.handleClick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refers to the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handleClick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method. </a:t>
            </a: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done it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,in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constructor,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so </a:t>
            </a:r>
            <a:r>
              <a:rPr lang="en-US" sz="24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refers to the </a:t>
            </a:r>
            <a:r>
              <a:rPr lang="en-US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MyButton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class component.</a:t>
            </a: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second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this.handleClick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also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referring to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same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handleClick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method, but we are now calling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.bind()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 it.</a:t>
            </a: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final </a:t>
            </a:r>
            <a:r>
              <a:rPr lang="en-US" sz="24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we are passing to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.bind()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and it refers to the </a:t>
            </a:r>
            <a:r>
              <a:rPr lang="en-US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MyButton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class component.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84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Explanation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4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Binding Using Arrow Function()</a:t>
            </a:r>
            <a:r>
              <a:rPr lang="en-US" sz="2400" u="sng" dirty="0">
                <a:latin typeface="Corbel" panose="020B0503020204020204" pitchFamily="34" charset="0"/>
              </a:rPr>
              <a:t>: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Last way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resolve the problem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binding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creating event handlers </a:t>
            </a:r>
            <a:r>
              <a:rPr lang="en-US" sz="2400" dirty="0">
                <a:latin typeface="Corbel" panose="020B0503020204020204" pitchFamily="34" charset="0"/>
              </a:rPr>
              <a:t>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arrow function </a:t>
            </a:r>
            <a:r>
              <a:rPr lang="en-US" sz="2400" dirty="0">
                <a:latin typeface="Corbel" panose="020B0503020204020204" pitchFamily="34" charset="0"/>
              </a:rPr>
              <a:t>declared as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public class fields</a:t>
            </a: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Code</a:t>
            </a:r>
          </a:p>
          <a:p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class 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MyButton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 extends Component {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handleClick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() =&gt; {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		console.log(this);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		};	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........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Using Arrow Functions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2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app</a:t>
            </a:r>
            <a:r>
              <a:rPr lang="en-US" sz="2400" dirty="0">
                <a:latin typeface="Corbel" pitchFamily="34" charset="0"/>
              </a:rPr>
              <a:t> with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following files: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MyClicker.js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contain </a:t>
            </a:r>
            <a:r>
              <a:rPr lang="en-US" sz="2400" dirty="0">
                <a:latin typeface="Corbel" pitchFamily="34" charset="0"/>
              </a:rPr>
              <a:t>2 methods:</a:t>
            </a: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handleClick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() :</a:t>
            </a:r>
            <a:r>
              <a:rPr lang="en-US" sz="1900" dirty="0">
                <a:latin typeface="Corbel" pitchFamily="34" charset="0"/>
              </a:rPr>
              <a:t>Which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increments </a:t>
            </a:r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counter </a:t>
            </a:r>
            <a:r>
              <a:rPr lang="en-US" sz="1900" dirty="0">
                <a:latin typeface="Corbel" pitchFamily="34" charset="0"/>
              </a:rPr>
              <a:t>by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1</a:t>
            </a: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render() : </a:t>
            </a:r>
            <a:r>
              <a:rPr lang="en-US" sz="1900" dirty="0">
                <a:latin typeface="Corbel" pitchFamily="34" charset="0"/>
              </a:rPr>
              <a:t>For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rendering a Button </a:t>
            </a:r>
            <a:r>
              <a:rPr lang="en-US" sz="1900" dirty="0">
                <a:latin typeface="Corbel" pitchFamily="34" charset="0"/>
              </a:rPr>
              <a:t>which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when clicked </a:t>
            </a:r>
            <a:r>
              <a:rPr lang="en-US" sz="1900" dirty="0">
                <a:latin typeface="Corbel" pitchFamily="34" charset="0"/>
              </a:rPr>
              <a:t>calls the </a:t>
            </a:r>
            <a:r>
              <a:rPr lang="en-US" sz="1900" b="1" dirty="0" err="1">
                <a:solidFill>
                  <a:srgbClr val="0070C0"/>
                </a:solidFill>
                <a:latin typeface="Corbel" pitchFamily="34" charset="0"/>
              </a:rPr>
              <a:t>handleClick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US" sz="1900" dirty="0">
                <a:latin typeface="Corbel" pitchFamily="34" charset="0"/>
              </a:rPr>
              <a:t>method</a:t>
            </a:r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App.js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render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MyClicker</a:t>
            </a:r>
            <a:r>
              <a:rPr lang="en-US" sz="2400" dirty="0">
                <a:latin typeface="Corbel" pitchFamily="34" charset="0"/>
              </a:rPr>
              <a:t> component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index.js: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render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 component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Special Note: </a:t>
            </a:r>
            <a:r>
              <a:rPr lang="en-US" sz="2400" dirty="0">
                <a:latin typeface="Corbel" pitchFamily="34" charset="0"/>
              </a:rPr>
              <a:t>Make sure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your output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centered</a:t>
            </a: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0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4EA4F3-2DBF-45E1-A61B-6747C3BB7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199"/>
            <a:ext cx="9144000" cy="506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01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MyClicker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(props)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(props);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counter: 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.handleClick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 counter: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.state.counter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&gt;Counter is: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.state.counter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&gt;Increment Counter&lt;/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MyClicker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MyClicker.js</a:t>
            </a:r>
          </a:p>
        </p:txBody>
      </p:sp>
    </p:spTree>
    <p:extLst>
      <p:ext uri="{BB962C8B-B14F-4D97-AF65-F5344CB8AC3E}">
        <p14:creationId xmlns:p14="http://schemas.microsoft.com/office/powerpoint/2010/main" val="766564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endParaRPr lang="en-IN" sz="2000" dirty="0">
              <a:solidFill>
                <a:srgbClr val="F92672"/>
              </a:solidFill>
              <a:latin typeface="Consolas" panose="020B0609020204030204" pitchFamily="49" charset="0"/>
            </a:endParaRPr>
          </a:p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MyClicker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2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MyClicker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20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MyClicker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187071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app</a:t>
            </a:r>
            <a:r>
              <a:rPr lang="en-US" sz="2400" dirty="0">
                <a:latin typeface="Corbel" pitchFamily="34" charset="0"/>
              </a:rPr>
              <a:t> with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following files: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MyClicker.js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contain </a:t>
            </a:r>
            <a:r>
              <a:rPr lang="en-US" sz="2400" dirty="0">
                <a:latin typeface="Corbel" pitchFamily="34" charset="0"/>
              </a:rPr>
              <a:t>2 methods:</a:t>
            </a: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genRandom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() :</a:t>
            </a:r>
            <a:r>
              <a:rPr lang="en-US" sz="1900" dirty="0">
                <a:latin typeface="Corbel" pitchFamily="34" charset="0"/>
              </a:rPr>
              <a:t>Which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generates  </a:t>
            </a:r>
            <a:r>
              <a:rPr lang="en-US" sz="1900" dirty="0">
                <a:latin typeface="Corbel" pitchFamily="34" charset="0"/>
              </a:rPr>
              <a:t>a random number between 1 to 10</a:t>
            </a: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render() : </a:t>
            </a:r>
            <a:r>
              <a:rPr lang="en-US" sz="1900" dirty="0">
                <a:latin typeface="Corbel" pitchFamily="34" charset="0"/>
              </a:rPr>
              <a:t>For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rendering a Button </a:t>
            </a:r>
            <a:r>
              <a:rPr lang="en-US" sz="1900" dirty="0">
                <a:latin typeface="Corbel" pitchFamily="34" charset="0"/>
              </a:rPr>
              <a:t>which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when clicked </a:t>
            </a:r>
            <a:r>
              <a:rPr lang="en-US" sz="1900" dirty="0">
                <a:latin typeface="Corbel" pitchFamily="34" charset="0"/>
              </a:rPr>
              <a:t>calls the </a:t>
            </a:r>
            <a:r>
              <a:rPr lang="en-US" sz="1900" b="1" dirty="0" err="1">
                <a:solidFill>
                  <a:srgbClr val="0070C0"/>
                </a:solidFill>
                <a:latin typeface="Corbel" pitchFamily="34" charset="0"/>
              </a:rPr>
              <a:t>genRandom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US" sz="1900" dirty="0">
                <a:latin typeface="Corbel" pitchFamily="34" charset="0"/>
              </a:rPr>
              <a:t>method</a:t>
            </a:r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As soon as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number 6 is generated </a:t>
            </a:r>
            <a:r>
              <a:rPr lang="en-US" sz="2400" dirty="0">
                <a:latin typeface="Corbel" pitchFamily="34" charset="0"/>
              </a:rPr>
              <a:t>,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app should display </a:t>
            </a:r>
            <a:r>
              <a:rPr lang="en-US" sz="2400" dirty="0">
                <a:latin typeface="Corbel" pitchFamily="34" charset="0"/>
              </a:rPr>
              <a:t>the message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You win </a:t>
            </a:r>
            <a:r>
              <a:rPr lang="en-US" sz="2400" dirty="0">
                <a:latin typeface="Corbel" pitchFamily="34" charset="0"/>
              </a:rPr>
              <a:t>in place of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button</a:t>
            </a:r>
          </a:p>
          <a:p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App.js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render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MyClicker</a:t>
            </a:r>
            <a:r>
              <a:rPr lang="en-US" sz="2400" dirty="0">
                <a:latin typeface="Corbel" pitchFamily="34" charset="0"/>
              </a:rPr>
              <a:t> component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index.js: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render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 component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Special Note: </a:t>
            </a:r>
            <a:r>
              <a:rPr lang="en-US" sz="2400" dirty="0">
                <a:latin typeface="Corbel" pitchFamily="34" charset="0"/>
              </a:rPr>
              <a:t>Make sure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your output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centered</a:t>
            </a: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Handling events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 elements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very similar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handling events </a:t>
            </a:r>
            <a:r>
              <a:rPr lang="en-US" sz="2400" dirty="0">
                <a:latin typeface="Corbel" panose="020B0503020204020204" pitchFamily="34" charset="0"/>
              </a:rPr>
              <a:t>on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DOM elements</a:t>
            </a:r>
            <a:r>
              <a:rPr lang="en-US" sz="2400" dirty="0">
                <a:latin typeface="Corbel" panose="020B0503020204020204" pitchFamily="34" charset="0"/>
              </a:rPr>
              <a:t>, although there are some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syntax differences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React events </a:t>
            </a:r>
            <a:r>
              <a:rPr lang="en-US" sz="1900" dirty="0">
                <a:latin typeface="Corbel" panose="020B0503020204020204" pitchFamily="34" charset="0"/>
              </a:rPr>
              <a:t>are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named </a:t>
            </a:r>
            <a:r>
              <a:rPr lang="en-US" sz="1900" dirty="0">
                <a:latin typeface="Corbel" panose="020B0503020204020204" pitchFamily="34" charset="0"/>
              </a:rPr>
              <a:t>using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camelCase</a:t>
            </a:r>
            <a:r>
              <a:rPr lang="en-US" sz="1900" dirty="0">
                <a:latin typeface="Corbel" panose="020B0503020204020204" pitchFamily="34" charset="0"/>
              </a:rPr>
              <a:t>, rather than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lowercase.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With JSX </a:t>
            </a:r>
            <a:r>
              <a:rPr lang="en-US" sz="1900" dirty="0">
                <a:latin typeface="Corbel" panose="020B0503020204020204" pitchFamily="34" charset="0"/>
              </a:rPr>
              <a:t>you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pass a function </a:t>
            </a:r>
            <a:r>
              <a:rPr lang="en-US" sz="1900" dirty="0">
                <a:latin typeface="Corbel" panose="020B0503020204020204" pitchFamily="34" charset="0"/>
              </a:rPr>
              <a:t>as 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event handler</a:t>
            </a:r>
            <a:r>
              <a:rPr lang="en-US" sz="1900" dirty="0">
                <a:latin typeface="Corbel" panose="020B0503020204020204" pitchFamily="34" charset="0"/>
              </a:rPr>
              <a:t>, rather than a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string.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40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Event Handling In React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3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DA17CB-BFC5-4C7C-902F-255AEBBD049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99" y="2057400"/>
            <a:ext cx="4191001" cy="3497882"/>
          </a:xfrm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504B22-73AC-405F-AA2E-6A933C29B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7597" y="2057401"/>
            <a:ext cx="4452121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F80FC2-8EC6-4FBD-8B0A-72027CC7557B}"/>
              </a:ext>
            </a:extLst>
          </p:cNvPr>
          <p:cNvSpPr txBox="1"/>
          <p:nvPr/>
        </p:nvSpPr>
        <p:spPr>
          <a:xfrm>
            <a:off x="152399" y="1471393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Output</a:t>
            </a:r>
            <a:endParaRPr lang="en-IN" sz="2400" b="1" u="sng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B9EF8-4079-4242-B940-4F34B60E3762}"/>
              </a:ext>
            </a:extLst>
          </p:cNvPr>
          <p:cNvSpPr txBox="1"/>
          <p:nvPr/>
        </p:nvSpPr>
        <p:spPr>
          <a:xfrm>
            <a:off x="4574916" y="1457378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number 6</a:t>
            </a:r>
            <a:endParaRPr lang="en-IN" sz="2400" b="1" u="sng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18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endParaRPr lang="en-IN" sz="1100" dirty="0">
              <a:solidFill>
                <a:srgbClr val="F92672"/>
              </a:solidFill>
              <a:latin typeface="Consolas" panose="020B0609020204030204" pitchFamily="49" charset="0"/>
            </a:endParaRPr>
          </a:p>
          <a:p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MyClicker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(props) 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(props);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1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.genRandom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genRandom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genRandom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randNum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randNum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&gt;Current Number is: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.state.num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.state.num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 win&lt;/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)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genRandom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Generate New Number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)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MyClicker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1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MyClicker.js</a:t>
            </a:r>
          </a:p>
        </p:txBody>
      </p:sp>
    </p:spTree>
    <p:extLst>
      <p:ext uri="{BB962C8B-B14F-4D97-AF65-F5344CB8AC3E}">
        <p14:creationId xmlns:p14="http://schemas.microsoft.com/office/powerpoint/2010/main" val="3679005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endParaRPr lang="en-IN" sz="2000" dirty="0">
              <a:solidFill>
                <a:srgbClr val="F92672"/>
              </a:solidFill>
              <a:latin typeface="Consolas" panose="020B0609020204030204" pitchFamily="49" charset="0"/>
            </a:endParaRPr>
          </a:p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MyClicker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2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MyClicker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20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MyClicker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281124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Take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following simple example </a:t>
            </a:r>
            <a:r>
              <a:rPr lang="en-US" sz="2400" dirty="0">
                <a:latin typeface="Corbel" panose="020B0503020204020204" pitchFamily="34" charset="0"/>
              </a:rPr>
              <a:t>written 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HTML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&lt;button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onclick=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sayHello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()"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 Say Hello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&lt;button&gt;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a React app</a:t>
            </a:r>
            <a:r>
              <a:rPr lang="en-US" sz="2400" dirty="0">
                <a:latin typeface="Corbel" panose="020B0503020204020204" pitchFamily="34" charset="0"/>
              </a:rPr>
              <a:t>, this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would be written </a:t>
            </a:r>
            <a:r>
              <a:rPr lang="en-US" sz="2400" dirty="0">
                <a:latin typeface="Corbel" panose="020B0503020204020204" pitchFamily="34" charset="0"/>
              </a:rPr>
              <a:t>as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follows: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&lt;button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sayHello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 Say Hello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&lt;button&gt;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564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Event Handling In React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Another difference </a:t>
            </a:r>
            <a:r>
              <a:rPr lang="en-US" sz="2400" dirty="0">
                <a:latin typeface="Corbel" panose="020B0503020204020204" pitchFamily="34" charset="0"/>
              </a:rPr>
              <a:t>is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way</a:t>
            </a:r>
            <a:r>
              <a:rPr lang="en-US" sz="2400" dirty="0">
                <a:latin typeface="Corbel" panose="020B0503020204020204" pitchFamily="34" charset="0"/>
              </a:rPr>
              <a:t> we cancel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default </a:t>
            </a:r>
            <a:r>
              <a:rPr lang="en-US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behaviour</a:t>
            </a:r>
            <a:endParaRPr lang="en-US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vanilla JS , </a:t>
            </a:r>
            <a:r>
              <a:rPr lang="en-US" sz="2400" dirty="0">
                <a:latin typeface="Corbel" panose="020B0503020204020204" pitchFamily="34" charset="0"/>
              </a:rPr>
              <a:t>we would simply return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false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avoid default behavior</a:t>
            </a:r>
            <a:r>
              <a:rPr lang="en-US" sz="2400" dirty="0">
                <a:latin typeface="Corbel" panose="020B0503020204020204" pitchFamily="34" charset="0"/>
              </a:rPr>
              <a:t>, but 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, we must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explicitly </a:t>
            </a:r>
            <a:r>
              <a:rPr lang="en-US" sz="2400" dirty="0">
                <a:latin typeface="Corbel" panose="020B0503020204020204" pitchFamily="34" charset="0"/>
              </a:rPr>
              <a:t>call the method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preventDefault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().</a:t>
            </a:r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64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Event Handling In React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6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following example </a:t>
            </a:r>
            <a:r>
              <a:rPr lang="en-US" sz="2400" dirty="0">
                <a:latin typeface="Corbel" panose="020B0503020204020204" pitchFamily="34" charset="0"/>
              </a:rPr>
              <a:t>shows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how to prevent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link</a:t>
            </a:r>
            <a:r>
              <a:rPr lang="en-US" sz="2400" dirty="0">
                <a:latin typeface="Corbel" panose="020B0503020204020204" pitchFamily="34" charset="0"/>
              </a:rPr>
              <a:t> from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opening a new page </a:t>
            </a:r>
            <a:r>
              <a:rPr lang="en-US" sz="2400" dirty="0">
                <a:latin typeface="Corbel" panose="020B0503020204020204" pitchFamily="34" charset="0"/>
              </a:rPr>
              <a:t>by default: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&lt;a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href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="#"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onclick=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console.log('The link was clicked.');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 false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Click 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&lt;/a&gt;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02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Event Handling In React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5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We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would write this </a:t>
            </a:r>
            <a:r>
              <a:rPr lang="en-US" sz="2400" dirty="0">
                <a:latin typeface="Corbel" panose="020B0503020204020204" pitchFamily="34" charset="0"/>
              </a:rPr>
              <a:t>as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follows</a:t>
            </a:r>
            <a:r>
              <a:rPr lang="en-US" sz="2400" dirty="0"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React:</a:t>
            </a:r>
          </a:p>
          <a:p>
            <a:pPr marL="0" indent="0">
              <a:buNone/>
            </a:pPr>
            <a:endParaRPr lang="en-US" sz="19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function </a:t>
            </a:r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handleClick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(e) 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e.preventDefault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  console.log('The link was clicked.');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sz="19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function 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ActionLink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 (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   &lt;a 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href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="#"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handleClick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Click me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   &lt;/a&gt;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US" sz="1900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16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Event Handling In React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Or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much preferred approach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this:</a:t>
            </a:r>
          </a:p>
          <a:p>
            <a:pPr marL="0" indent="0">
              <a:buNone/>
            </a:pPr>
            <a:endParaRPr lang="en-US" sz="19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9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function </a:t>
            </a:r>
            <a:r>
              <a:rPr lang="en-US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ActionLink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function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handleClick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(e)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e.preventDefault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   console.log('The link was clicked.');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return (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  &lt;a </a:t>
            </a:r>
            <a:r>
              <a:rPr lang="en-US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href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="#" </a:t>
            </a:r>
            <a:r>
              <a:rPr lang="en-US" sz="2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onClick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handleClick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Click me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  &lt;/a&gt;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16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Event Handling In React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4C5D0B04-67B6-4F40-9DB0-A52CB9E24EA2}"/>
              </a:ext>
            </a:extLst>
          </p:cNvPr>
          <p:cNvSpPr/>
          <p:nvPr/>
        </p:nvSpPr>
        <p:spPr>
          <a:xfrm>
            <a:off x="5410200" y="1524000"/>
            <a:ext cx="3581400" cy="1676400"/>
          </a:xfrm>
          <a:prstGeom prst="wedgeEllipseCallout">
            <a:avLst>
              <a:gd name="adj1" fmla="val -97165"/>
              <a:gd name="adj2" fmla="val 265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This is an object of </a:t>
            </a:r>
            <a:r>
              <a:rPr lang="en-US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SyntheticEvent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in React</a:t>
            </a:r>
            <a:endParaRPr lang="en-IN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974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has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created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class</a:t>
            </a:r>
            <a:r>
              <a:rPr lang="en-US" sz="2400" dirty="0">
                <a:latin typeface="Corbel" panose="020B0503020204020204" pitchFamily="34" charset="0"/>
              </a:rPr>
              <a:t> called </a:t>
            </a:r>
            <a:r>
              <a:rPr lang="en-US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SyntheticBaseEvent</a:t>
            </a:r>
            <a:r>
              <a:rPr lang="en-US" sz="2400" dirty="0">
                <a:latin typeface="Corbel" panose="020B0503020204020204" pitchFamily="34" charset="0"/>
              </a:rPr>
              <a:t> which is a </a:t>
            </a:r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cross-browser wrapper </a:t>
            </a:r>
            <a:r>
              <a:rPr lang="en-US" sz="2400" dirty="0">
                <a:latin typeface="Corbel" panose="020B0503020204020204" pitchFamily="34" charset="0"/>
              </a:rPr>
              <a:t>around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browser’s native event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All our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event handlers </a:t>
            </a:r>
            <a:r>
              <a:rPr lang="en-US" sz="2400" dirty="0">
                <a:latin typeface="Corbel" panose="020B0503020204020204" pitchFamily="34" charset="0"/>
              </a:rPr>
              <a:t>are passed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instance</a:t>
            </a:r>
            <a:r>
              <a:rPr lang="en-US" sz="2400" dirty="0">
                <a:latin typeface="Corbel" panose="020B0503020204020204" pitchFamily="34" charset="0"/>
              </a:rPr>
              <a:t> of this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class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16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Is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SyntheticEvent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8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11031</TotalTime>
  <Words>2189</Words>
  <Application>Microsoft Office PowerPoint</Application>
  <PresentationFormat>On-screen Show (4:3)</PresentationFormat>
  <Paragraphs>435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Aharoni</vt:lpstr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651</cp:revision>
  <dcterms:created xsi:type="dcterms:W3CDTF">2016-02-04T12:02:26Z</dcterms:created>
  <dcterms:modified xsi:type="dcterms:W3CDTF">2021-09-28T08:19:00Z</dcterms:modified>
</cp:coreProperties>
</file>