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13" r:id="rId4"/>
    <p:sldId id="493" r:id="rId5"/>
    <p:sldId id="494" r:id="rId6"/>
    <p:sldId id="475" r:id="rId7"/>
    <p:sldId id="495" r:id="rId8"/>
    <p:sldId id="444" r:id="rId9"/>
    <p:sldId id="445" r:id="rId10"/>
    <p:sldId id="507" r:id="rId11"/>
    <p:sldId id="497" r:id="rId12"/>
    <p:sldId id="476" r:id="rId13"/>
    <p:sldId id="477" r:id="rId14"/>
    <p:sldId id="500" r:id="rId15"/>
    <p:sldId id="499" r:id="rId16"/>
    <p:sldId id="501" r:id="rId17"/>
    <p:sldId id="502" r:id="rId18"/>
    <p:sldId id="509" r:id="rId19"/>
    <p:sldId id="503" r:id="rId20"/>
    <p:sldId id="482" r:id="rId21"/>
    <p:sldId id="508" r:id="rId22"/>
    <p:sldId id="504" r:id="rId23"/>
    <p:sldId id="505" r:id="rId24"/>
    <p:sldId id="506" r:id="rId25"/>
    <p:sldId id="4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553BBBF-5BBF-4C2D-BB90-E71EA43D7FDF}"/>
    <pc:docChg chg="custSel addSld modSld">
      <pc:chgData name="Sharma Computer Academy" userId="08476b32c11f4418" providerId="LiveId" clId="{6553BBBF-5BBF-4C2D-BB90-E71EA43D7FDF}" dt="2021-08-17T09:10:27.030" v="163" actId="113"/>
      <pc:docMkLst>
        <pc:docMk/>
      </pc:docMkLst>
      <pc:sldChg chg="modSp">
        <pc:chgData name="Sharma Computer Academy" userId="08476b32c11f4418" providerId="LiveId" clId="{6553BBBF-5BBF-4C2D-BB90-E71EA43D7FDF}" dt="2021-08-17T09:03:57.248" v="105" actId="6549"/>
        <pc:sldMkLst>
          <pc:docMk/>
          <pc:sldMk cId="0" sldId="475"/>
        </pc:sldMkLst>
        <pc:spChg chg="mod">
          <ac:chgData name="Sharma Computer Academy" userId="08476b32c11f4418" providerId="LiveId" clId="{6553BBBF-5BBF-4C2D-BB90-E71EA43D7FDF}" dt="2021-08-17T09:03:57.248" v="105" actId="6549"/>
          <ac:spMkLst>
            <pc:docMk/>
            <pc:sldMk cId="0" sldId="4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5:55.247" v="116" actId="113"/>
        <pc:sldMkLst>
          <pc:docMk/>
          <pc:sldMk cId="3369042665" sldId="477"/>
        </pc:sldMkLst>
        <pc:spChg chg="mod">
          <ac:chgData name="Sharma Computer Academy" userId="08476b32c11f4418" providerId="LiveId" clId="{6553BBBF-5BBF-4C2D-BB90-E71EA43D7FDF}" dt="2021-08-17T09:05:55.247" v="116" actId="113"/>
          <ac:spMkLst>
            <pc:docMk/>
            <pc:sldMk cId="3369042665" sldId="47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4:02.318" v="107" actId="6549"/>
        <pc:sldMkLst>
          <pc:docMk/>
          <pc:sldMk cId="3476420147" sldId="495"/>
        </pc:sldMkLst>
        <pc:spChg chg="mod">
          <ac:chgData name="Sharma Computer Academy" userId="08476b32c11f4418" providerId="LiveId" clId="{6553BBBF-5BBF-4C2D-BB90-E71EA43D7FDF}" dt="2021-08-17T09:04:02.318" v="107" actId="6549"/>
          <ac:spMkLst>
            <pc:docMk/>
            <pc:sldMk cId="3476420147" sldId="49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6553BBBF-5BBF-4C2D-BB90-E71EA43D7FDF}" dt="2021-08-17T09:06:55.173" v="148"/>
        <pc:sldMkLst>
          <pc:docMk/>
          <pc:sldMk cId="2825166393" sldId="500"/>
        </pc:sldMkLst>
        <pc:spChg chg="mod">
          <ac:chgData name="Sharma Computer Academy" userId="08476b32c11f4418" providerId="LiveId" clId="{6553BBBF-5BBF-4C2D-BB90-E71EA43D7FDF}" dt="2021-08-17T09:06:40.382" v="146" actId="6549"/>
          <ac:spMkLst>
            <pc:docMk/>
            <pc:sldMk cId="2825166393" sldId="500"/>
            <ac:spMk id="7" creationId="{00000000-0000-0000-0000-000000000000}"/>
          </ac:spMkLst>
        </pc:spChg>
        <pc:picChg chg="mod">
          <ac:chgData name="Sharma Computer Academy" userId="08476b32c11f4418" providerId="LiveId" clId="{6553BBBF-5BBF-4C2D-BB90-E71EA43D7FDF}" dt="2021-08-17T09:06:44.635" v="147" actId="14100"/>
          <ac:picMkLst>
            <pc:docMk/>
            <pc:sldMk cId="2825166393" sldId="500"/>
            <ac:picMk id="4" creationId="{B5336011-7E2C-4C94-97ED-D4089DD608F6}"/>
          </ac:picMkLst>
        </pc:picChg>
      </pc:sldChg>
      <pc:sldChg chg="modAnim">
        <pc:chgData name="Sharma Computer Academy" userId="08476b32c11f4418" providerId="LiveId" clId="{6553BBBF-5BBF-4C2D-BB90-E71EA43D7FDF}" dt="2021-08-17T09:07:42.026" v="150"/>
        <pc:sldMkLst>
          <pc:docMk/>
          <pc:sldMk cId="3655689051" sldId="501"/>
        </pc:sldMkLst>
      </pc:sldChg>
      <pc:sldChg chg="modSp">
        <pc:chgData name="Sharma Computer Academy" userId="08476b32c11f4418" providerId="LiveId" clId="{6553BBBF-5BBF-4C2D-BB90-E71EA43D7FDF}" dt="2021-08-17T09:10:27.030" v="163" actId="113"/>
        <pc:sldMkLst>
          <pc:docMk/>
          <pc:sldMk cId="1897857687" sldId="504"/>
        </pc:sldMkLst>
        <pc:spChg chg="mod">
          <ac:chgData name="Sharma Computer Academy" userId="08476b32c11f4418" providerId="LiveId" clId="{6553BBBF-5BBF-4C2D-BB90-E71EA43D7FDF}" dt="2021-08-17T09:10:27.030" v="163" actId="113"/>
          <ac:spMkLst>
            <pc:docMk/>
            <pc:sldMk cId="1897857687" sldId="50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9:37.021" v="155" actId="113"/>
        <pc:sldMkLst>
          <pc:docMk/>
          <pc:sldMk cId="3781375914" sldId="508"/>
        </pc:sldMkLst>
        <pc:spChg chg="mod">
          <ac:chgData name="Sharma Computer Academy" userId="08476b32c11f4418" providerId="LiveId" clId="{6553BBBF-5BBF-4C2D-BB90-E71EA43D7FDF}" dt="2021-08-17T09:09:37.021" v="155" actId="113"/>
          <ac:spMkLst>
            <pc:docMk/>
            <pc:sldMk cId="3781375914" sldId="50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6553BBBF-5BBF-4C2D-BB90-E71EA43D7FDF}" dt="2021-08-17T09:08:58.061" v="153"/>
        <pc:sldMkLst>
          <pc:docMk/>
          <pc:sldMk cId="3428475291" sldId="509"/>
        </pc:sldMkLst>
        <pc:spChg chg="mod">
          <ac:chgData name="Sharma Computer Academy" userId="08476b32c11f4418" providerId="LiveId" clId="{6553BBBF-5BBF-4C2D-BB90-E71EA43D7FDF}" dt="2021-08-15T06:55:06.564" v="103" actId="113"/>
          <ac:spMkLst>
            <pc:docMk/>
            <pc:sldMk cId="3428475291" sldId="509"/>
            <ac:spMk id="7" creationId="{00000000-0000-0000-0000-000000000000}"/>
          </ac:spMkLst>
        </pc:spChg>
        <pc:spChg chg="mod">
          <ac:chgData name="Sharma Computer Academy" userId="08476b32c11f4418" providerId="LiveId" clId="{6553BBBF-5BBF-4C2D-BB90-E71EA43D7FDF}" dt="2021-08-15T06:52:21.412" v="48" actId="20577"/>
          <ac:spMkLst>
            <pc:docMk/>
            <pc:sldMk cId="3428475291" sldId="509"/>
            <ac:spMk id="11" creationId="{2DC969CB-3D76-4B25-8C0B-8C0D5D9A8E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dn-link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Building First react app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085" y="-4831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83440"/>
            <a:ext cx="8915400" cy="49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 order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achieve</a:t>
            </a:r>
            <a:r>
              <a:rPr lang="en-US" sz="2400" dirty="0">
                <a:latin typeface="Corbel" pitchFamily="34" charset="0"/>
              </a:rPr>
              <a:t> this , we have to follow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with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React libraries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CDN links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React.createElement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ReactDOM.render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render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heading element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page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First Approach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new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 document </a:t>
            </a:r>
            <a:r>
              <a:rPr lang="en-US" sz="2400" dirty="0">
                <a:latin typeface="Corbel" pitchFamily="34" charset="0"/>
              </a:rPr>
              <a:t>with the following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contents:</a:t>
            </a:r>
            <a:endParaRPr lang="en-US" sz="24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Step-1: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The HTML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2057400"/>
            <a:ext cx="7766713" cy="436728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page </a:t>
            </a:r>
            <a:r>
              <a:rPr lang="en-US" sz="2400" dirty="0">
                <a:latin typeface="Corbel" pitchFamily="34" charset="0"/>
              </a:rPr>
              <a:t>has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nothing interesting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exciting </a:t>
            </a:r>
            <a:r>
              <a:rPr lang="en-US" sz="2400" dirty="0">
                <a:latin typeface="Corbel" pitchFamily="34" charset="0"/>
              </a:rPr>
              <a:t>going for it, but let’s fix that by adding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reference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 library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doing this </a:t>
            </a:r>
            <a:r>
              <a:rPr lang="en-US" sz="2400" dirty="0">
                <a:latin typeface="Corbel" pitchFamily="34" charset="0"/>
              </a:rPr>
              <a:t>, we need to do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Visit the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following page </a:t>
            </a:r>
            <a:r>
              <a:rPr lang="en-US" sz="1900" dirty="0">
                <a:latin typeface="Corbel" pitchFamily="34" charset="0"/>
              </a:rPr>
              <a:t>at the React website: </a:t>
            </a:r>
            <a:r>
              <a:rPr lang="en-US" sz="1900" b="1" dirty="0">
                <a:latin typeface="Corbel" pitchFamily="34" charset="0"/>
                <a:hlinkClick r:id="rId3"/>
              </a:rPr>
              <a:t>https://reactjs.org/docs/cdn-links.html</a:t>
            </a:r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From there copy the </a:t>
            </a:r>
            <a:r>
              <a:rPr lang="en-US" sz="19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1900" dirty="0">
                <a:latin typeface="Corbel" pitchFamily="34" charset="0"/>
              </a:rPr>
              <a:t>tag of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react-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dom</a:t>
            </a:r>
            <a:r>
              <a:rPr lang="en-US" sz="1900" dirty="0">
                <a:latin typeface="Corbel" pitchFamily="34" charset="0"/>
              </a:rPr>
              <a:t> CDN links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1900" dirty="0">
                <a:latin typeface="Corbel" pitchFamily="34" charset="0"/>
              </a:rPr>
              <a:t>you copy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development version </a:t>
            </a:r>
            <a:r>
              <a:rPr lang="en-US" sz="1900" dirty="0">
                <a:latin typeface="Corbel" pitchFamily="34" charset="0"/>
              </a:rPr>
              <a:t>, not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production version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Paste these </a:t>
            </a:r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1900" dirty="0">
                <a:latin typeface="Corbel" pitchFamily="34" charset="0"/>
              </a:rPr>
              <a:t>tags inside the </a:t>
            </a:r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&lt;head&gt; </a:t>
            </a:r>
            <a:r>
              <a:rPr lang="en-US" sz="1900" dirty="0">
                <a:latin typeface="Corbel" pitchFamily="34" charset="0"/>
              </a:rPr>
              <a:t>tag of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HTML page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two lines </a:t>
            </a:r>
            <a:r>
              <a:rPr lang="en-US" sz="2400" dirty="0">
                <a:latin typeface="Corbel" pitchFamily="34" charset="0"/>
              </a:rPr>
              <a:t>bring in both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core React library </a:t>
            </a:r>
            <a:r>
              <a:rPr lang="en-US" sz="2400" dirty="0">
                <a:latin typeface="Corbel" pitchFamily="34" charset="0"/>
              </a:rPr>
              <a:t>and the various things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needs to work with the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. Without them,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aren’t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building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 app </a:t>
            </a:r>
            <a:r>
              <a:rPr lang="en-US" sz="2400" dirty="0">
                <a:latin typeface="Corbel" pitchFamily="34" charset="0"/>
              </a:rPr>
              <a:t>at all.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36011-7E2C-4C94-97ED-D4089DD6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50" y="1440267"/>
            <a:ext cx="8643998" cy="3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At this point, our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page should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look</a:t>
            </a:r>
            <a:r>
              <a:rPr lang="en-US" sz="2400" dirty="0">
                <a:latin typeface="Corbel" pitchFamily="34" charset="0"/>
              </a:rPr>
              <a:t> as follows: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2057400"/>
            <a:ext cx="7766713" cy="42999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sz="1600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4B8A8-6C0F-48B0-96EA-261E9698A8EE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</p:spTree>
    <p:extLst>
      <p:ext uri="{BB962C8B-B14F-4D97-AF65-F5344CB8AC3E}">
        <p14:creationId xmlns:p14="http://schemas.microsoft.com/office/powerpoint/2010/main" val="14169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we’re going to use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with the text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Rocks!! </a:t>
            </a:r>
            <a:r>
              <a:rPr lang="en-US" sz="2400" dirty="0">
                <a:latin typeface="Corbel" pitchFamily="34" charset="0"/>
              </a:rPr>
              <a:t>to be displayed </a:t>
            </a:r>
            <a:r>
              <a:rPr lang="en-US" sz="2400" b="1" dirty="0">
                <a:solidFill>
                  <a:srgbClr val="990033"/>
                </a:solidFill>
                <a:latin typeface="Corbel" pitchFamily="34" charset="0"/>
              </a:rPr>
              <a:t>on the page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a method called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which belongs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object.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56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has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(type,  props, [...children])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As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400" dirty="0">
                <a:latin typeface="Corbel" pitchFamily="34" charset="0"/>
              </a:rPr>
              <a:t>this method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type</a:t>
            </a:r>
            <a:r>
              <a:rPr lang="en-US" sz="1900" dirty="0">
                <a:latin typeface="Corbel" pitchFamily="34" charset="0"/>
              </a:rPr>
              <a:t>: can be either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tag name string </a:t>
            </a:r>
            <a:r>
              <a:rPr lang="en-US" sz="1900" dirty="0">
                <a:latin typeface="Corbel" pitchFamily="34" charset="0"/>
              </a:rPr>
              <a:t>(such as 'div' or 'span'),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React component type </a:t>
            </a:r>
            <a:r>
              <a:rPr lang="en-US" sz="1900" dirty="0">
                <a:latin typeface="Corbel" pitchFamily="34" charset="0"/>
              </a:rPr>
              <a:t>(a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sz="1900" dirty="0">
                <a:latin typeface="Corbel" pitchFamily="34" charset="0"/>
              </a:rPr>
              <a:t> or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1900" dirty="0">
                <a:latin typeface="Corbel" pitchFamily="34" charset="0"/>
              </a:rPr>
              <a:t>), or 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React fragment type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: It can be a </a:t>
            </a:r>
            <a:r>
              <a:rPr lang="en-US" sz="1900">
                <a:latin typeface="Corbel" pitchFamily="34" charset="0"/>
              </a:rPr>
              <a:t>Java Script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1900" dirty="0">
                <a:latin typeface="Corbel" pitchFamily="34" charset="0"/>
              </a:rPr>
              <a:t>containing 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HTML attributes </a:t>
            </a:r>
            <a:r>
              <a:rPr lang="en-US" sz="1900" dirty="0">
                <a:latin typeface="Corbel" pitchFamily="34" charset="0"/>
              </a:rPr>
              <a:t>for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null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children</a:t>
            </a:r>
            <a:r>
              <a:rPr lang="en-US" sz="1900" dirty="0">
                <a:latin typeface="Corbel" pitchFamily="34" charset="0"/>
              </a:rPr>
              <a:t>: whatever we want to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put inside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newly created element 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will finally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new React element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given type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39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 Elements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returns are just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P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lain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ld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J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avaScript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bjects </a:t>
            </a:r>
            <a:r>
              <a:rPr lang="en-US" sz="2400" dirty="0">
                <a:latin typeface="Corbel" pitchFamily="34" charset="0"/>
              </a:rPr>
              <a:t>that describe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 that we would  like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ReactDOM.render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to create.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not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added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document.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676400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React Element  ?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call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need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code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tag just before the closing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45910" y="3384645"/>
            <a:ext cx="8140890" cy="223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98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CDN.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Create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CDN And Create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First Approach.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The First App</a:t>
            </a:r>
          </a:p>
          <a:p>
            <a:pPr>
              <a:buSzPct val="100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Code Till Step 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created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task </a:t>
            </a:r>
            <a:r>
              <a:rPr lang="en-US" sz="2400" dirty="0">
                <a:latin typeface="Corbel" pitchFamily="34" charset="0"/>
              </a:rPr>
              <a:t>is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 it </a:t>
            </a:r>
            <a:r>
              <a:rPr lang="en-US" sz="2400" dirty="0">
                <a:latin typeface="Corbel" pitchFamily="34" charset="0"/>
              </a:rPr>
              <a:t>on the page 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is done </a:t>
            </a:r>
            <a:r>
              <a:rPr lang="en-US" sz="2400" dirty="0">
                <a:latin typeface="Corbel" pitchFamily="34" charset="0"/>
              </a:rPr>
              <a:t>by calling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ReactDOM</a:t>
            </a:r>
            <a:r>
              <a:rPr lang="en-US" sz="2400" dirty="0">
                <a:latin typeface="Corbel" pitchFamily="34" charset="0"/>
              </a:rPr>
              <a:t> object’s method 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render().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13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It has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element,container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,[callback])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As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400" dirty="0">
                <a:latin typeface="Corbel" pitchFamily="34" charset="0"/>
              </a:rPr>
              <a:t>this method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container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parent node </a:t>
            </a:r>
            <a:r>
              <a:rPr lang="en-US" sz="1900" dirty="0">
                <a:latin typeface="Corbel" pitchFamily="34" charset="0"/>
              </a:rPr>
              <a:t>in which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new element </a:t>
            </a:r>
            <a:r>
              <a:rPr lang="en-US" sz="1900" dirty="0">
                <a:latin typeface="Corbel" pitchFamily="34" charset="0"/>
              </a:rPr>
              <a:t>is 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optional callback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executed</a:t>
            </a:r>
            <a:r>
              <a:rPr lang="en-US" sz="1900" dirty="0">
                <a:latin typeface="Corbel" pitchFamily="34" charset="0"/>
              </a:rPr>
              <a:t> after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has been </a:t>
            </a:r>
            <a:r>
              <a:rPr lang="en-US" sz="1900" b="1" dirty="0">
                <a:solidFill>
                  <a:schemeClr val="accent6"/>
                </a:solidFill>
                <a:latin typeface="Corbel" pitchFamily="34" charset="0"/>
              </a:rPr>
              <a:t>rendered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will finally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reference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CC0066"/>
                </a:solidFill>
                <a:latin typeface="Corbel" pitchFamily="34" charset="0"/>
              </a:rPr>
              <a:t>component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created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78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call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we need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the following code in the </a:t>
            </a:r>
            <a:r>
              <a:rPr lang="en-US" sz="24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tag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01555" y="2743200"/>
            <a:ext cx="8140890" cy="28478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43100-AEEC-4412-93C2-980B5EA67CC5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93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673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500" b="1" dirty="0">
              <a:latin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</a:rPr>
              <a:t>React.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500" b="1" dirty="0">
                <a:latin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</a:rPr>
              <a:t>         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</a:rPr>
              <a:t>document.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500" b="1" dirty="0">
                <a:latin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 err="1">
                <a:latin typeface="Consolas" pitchFamily="49" charset="0"/>
              </a:rPr>
              <a:t>ReactDOM.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latin typeface="Consolas" pitchFamily="49" charset="0"/>
              </a:rPr>
              <a:t>);       </a:t>
            </a:r>
          </a:p>
          <a:p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69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9870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Final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83440"/>
            <a:ext cx="8915400" cy="49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CDN: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US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library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new concepts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using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come in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they require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setup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,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 to create a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application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by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 link 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 existing </a:t>
            </a:r>
            <a:r>
              <a:rPr lang="en-US" sz="2100" b="1" dirty="0">
                <a:solidFill>
                  <a:srgbClr val="66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via a </a:t>
            </a:r>
            <a:r>
              <a:rPr lang="en-US" sz="2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only a </a:t>
            </a:r>
            <a:r>
              <a:rPr lang="en-US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code and </a:t>
            </a:r>
            <a:r>
              <a:rPr lang="en-US" sz="21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special tools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72834-6864-4779-B82D-B444933242E4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b="1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Create React App: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beginners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 are </a:t>
            </a:r>
            <a:r>
              <a:rPr lang="en-US" sz="23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to learn React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as the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becomes bigger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its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so it becomes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0E715-AD0A-4C93-A383-B52532E668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" y="1352638"/>
            <a:ext cx="8777318" cy="5331315"/>
          </a:xfrm>
        </p:spPr>
      </p:pic>
      <p:sp>
        <p:nvSpPr>
          <p:cNvPr id="8" name="TextBox 7"/>
          <p:cNvSpPr txBox="1"/>
          <p:nvPr/>
        </p:nvSpPr>
        <p:spPr>
          <a:xfrm>
            <a:off x="990600" y="436524"/>
            <a:ext cx="624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Structure Of A React App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overcome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Team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eact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tool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developers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allows us to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our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quickly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F0339-5D78-44F2-9735-5EDF4022896E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wraps up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dependencies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itself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we need to focus on writing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code only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for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React App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we first need to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3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US" sz="23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our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F0339-5D78-44F2-9735-5EDF4022896E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2382560"/>
              </p:ext>
            </p:extLst>
          </p:nvPr>
        </p:nvGraphicFramePr>
        <p:xfrm>
          <a:off x="152400" y="1524001"/>
          <a:ext cx="8777318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1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CDN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React App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1.)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approach provides a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path in which you initially spend more time writing code and less time fiddling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your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environment.</a:t>
                      </a:r>
                      <a:endParaRPr lang="en-US" b="1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   This approach,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a bit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complicated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time-consuming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first, is the way modern web development is done these days.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use this approach, all we do is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script 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2.)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use this we need to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Node.js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our   machine.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environment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beginners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18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newcomers</a:t>
                      </a:r>
                      <a:endParaRPr lang="en-US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3.) </a:t>
                      </a:r>
                      <a:r>
                        <a:rPr lang="en-US" sz="1600" b="1" i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good environment for </a:t>
                      </a:r>
                      <a:r>
                        <a:rPr lang="en-US" sz="16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newcomers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toas well as professionals  since the </a:t>
                      </a:r>
                      <a:r>
                        <a:rPr lang="en-US" sz="1600" b="1" i="0" kern="12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CRA-tool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itself handles a lot of </a:t>
                      </a:r>
                      <a:r>
                        <a:rPr lang="en-US" sz="1600" b="1" i="0" kern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difficult </a:t>
                      </a:r>
                      <a:r>
                        <a:rPr lang="en-US" sz="1600" b="1" i="0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configuration setup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76200"/>
            <a:ext cx="5868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CDN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And Create-React-App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For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introductory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look at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, we are going to use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first approach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We will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building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React Element </a:t>
            </a:r>
            <a:r>
              <a:rPr lang="en-US" sz="2400" dirty="0">
                <a:latin typeface="Corbel" pitchFamily="34" charset="0"/>
              </a:rPr>
              <a:t>and it will be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tag with the text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“React Rocks!!!”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First Approach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7882</TotalTime>
  <Words>1667</Words>
  <Application>Microsoft Office PowerPoint</Application>
  <PresentationFormat>On-screen Show (4:3)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571</cp:revision>
  <dcterms:created xsi:type="dcterms:W3CDTF">2016-02-04T12:02:26Z</dcterms:created>
  <dcterms:modified xsi:type="dcterms:W3CDTF">2021-08-17T11:14:31Z</dcterms:modified>
</cp:coreProperties>
</file>