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7" r:id="rId2"/>
    <p:sldId id="475" r:id="rId3"/>
    <p:sldId id="454" r:id="rId4"/>
    <p:sldId id="628" r:id="rId5"/>
    <p:sldId id="627" r:id="rId6"/>
    <p:sldId id="605" r:id="rId7"/>
    <p:sldId id="606" r:id="rId8"/>
    <p:sldId id="607" r:id="rId9"/>
    <p:sldId id="608" r:id="rId10"/>
    <p:sldId id="609" r:id="rId11"/>
    <p:sldId id="610" r:id="rId12"/>
    <p:sldId id="611" r:id="rId13"/>
    <p:sldId id="614" r:id="rId14"/>
    <p:sldId id="615" r:id="rId15"/>
    <p:sldId id="61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FEE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3768" autoAdjust="0"/>
  </p:normalViewPr>
  <p:slideViewPr>
    <p:cSldViewPr>
      <p:cViewPr varScale="1">
        <p:scale>
          <a:sx n="81" d="100"/>
          <a:sy n="81" d="100"/>
        </p:scale>
        <p:origin x="1637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E3B5C1E1-DF51-4574-A2BB-874BCDAE0F28}"/>
    <pc:docChg chg="undo custSel addSld delSld modSld sldOrd">
      <pc:chgData name="Sharma Computer Academy" userId="08476b32c11f4418" providerId="LiveId" clId="{E3B5C1E1-DF51-4574-A2BB-874BCDAE0F28}" dt="2021-09-30T08:42:03.886" v="5724" actId="207"/>
      <pc:docMkLst>
        <pc:docMk/>
      </pc:docMkLst>
      <pc:sldChg chg="modSp mod">
        <pc:chgData name="Sharma Computer Academy" userId="08476b32c11f4418" providerId="LiveId" clId="{E3B5C1E1-DF51-4574-A2BB-874BCDAE0F28}" dt="2021-09-30T08:27:51.986" v="5281" actId="20577"/>
        <pc:sldMkLst>
          <pc:docMk/>
          <pc:sldMk cId="0" sldId="257"/>
        </pc:sldMkLst>
        <pc:spChg chg="mod">
          <ac:chgData name="Sharma Computer Academy" userId="08476b32c11f4418" providerId="LiveId" clId="{E3B5C1E1-DF51-4574-A2BB-874BCDAE0F28}" dt="2021-09-30T08:27:51.986" v="5281" actId="20577"/>
          <ac:spMkLst>
            <pc:docMk/>
            <pc:sldMk cId="0" sldId="257"/>
            <ac:spMk id="2" creationId="{00000000-0000-0000-0000-000000000000}"/>
          </ac:spMkLst>
        </pc:spChg>
      </pc:sldChg>
      <pc:sldChg chg="modSp mod modAnim">
        <pc:chgData name="Sharma Computer Academy" userId="08476b32c11f4418" providerId="LiveId" clId="{E3B5C1E1-DF51-4574-A2BB-874BCDAE0F28}" dt="2021-09-30T08:28:13.041" v="5316" actId="20577"/>
        <pc:sldMkLst>
          <pc:docMk/>
          <pc:sldMk cId="643138029" sldId="454"/>
        </pc:sldMkLst>
        <pc:spChg chg="mod">
          <ac:chgData name="Sharma Computer Academy" userId="08476b32c11f4418" providerId="LiveId" clId="{E3B5C1E1-DF51-4574-A2BB-874BCDAE0F28}" dt="2021-09-30T08:28:03.421" v="5299" actId="6549"/>
          <ac:spMkLst>
            <pc:docMk/>
            <pc:sldMk cId="643138029" sldId="454"/>
            <ac:spMk id="7" creationId="{00000000-0000-0000-0000-000000000000}"/>
          </ac:spMkLst>
        </pc:spChg>
        <pc:spChg chg="mod">
          <ac:chgData name="Sharma Computer Academy" userId="08476b32c11f4418" providerId="LiveId" clId="{E3B5C1E1-DF51-4574-A2BB-874BCDAE0F28}" dt="2021-09-30T08:28:13.041" v="5316" actId="20577"/>
          <ac:spMkLst>
            <pc:docMk/>
            <pc:sldMk cId="643138029" sldId="454"/>
            <ac:spMk id="8" creationId="{00000000-0000-0000-0000-000000000000}"/>
          </ac:spMkLst>
        </pc:spChg>
      </pc:sldChg>
      <pc:sldChg chg="modSp modAnim">
        <pc:chgData name="Sharma Computer Academy" userId="08476b32c11f4418" providerId="LiveId" clId="{E3B5C1E1-DF51-4574-A2BB-874BCDAE0F28}" dt="2021-09-30T08:28:53.752" v="5347" actId="20577"/>
        <pc:sldMkLst>
          <pc:docMk/>
          <pc:sldMk cId="0" sldId="475"/>
        </pc:sldMkLst>
        <pc:spChg chg="mod">
          <ac:chgData name="Sharma Computer Academy" userId="08476b32c11f4418" providerId="LiveId" clId="{E3B5C1E1-DF51-4574-A2BB-874BCDAE0F28}" dt="2021-09-30T08:28:53.752" v="5347" actId="20577"/>
          <ac:spMkLst>
            <pc:docMk/>
            <pc:sldMk cId="0" sldId="475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E3B5C1E1-DF51-4574-A2BB-874BCDAE0F28}" dt="2021-09-27T07:51:05.480" v="3600" actId="47"/>
        <pc:sldMkLst>
          <pc:docMk/>
          <pc:sldMk cId="2849107913" sldId="570"/>
        </pc:sldMkLst>
      </pc:sldChg>
      <pc:sldChg chg="del">
        <pc:chgData name="Sharma Computer Academy" userId="08476b32c11f4418" providerId="LiveId" clId="{E3B5C1E1-DF51-4574-A2BB-874BCDAE0F28}" dt="2021-09-27T07:51:05.480" v="3600" actId="47"/>
        <pc:sldMkLst>
          <pc:docMk/>
          <pc:sldMk cId="2018052888" sldId="571"/>
        </pc:sldMkLst>
      </pc:sldChg>
      <pc:sldChg chg="del">
        <pc:chgData name="Sharma Computer Academy" userId="08476b32c11f4418" providerId="LiveId" clId="{E3B5C1E1-DF51-4574-A2BB-874BCDAE0F28}" dt="2021-09-27T07:51:05.480" v="3600" actId="47"/>
        <pc:sldMkLst>
          <pc:docMk/>
          <pc:sldMk cId="263463922" sldId="583"/>
        </pc:sldMkLst>
      </pc:sldChg>
      <pc:sldChg chg="del">
        <pc:chgData name="Sharma Computer Academy" userId="08476b32c11f4418" providerId="LiveId" clId="{E3B5C1E1-DF51-4574-A2BB-874BCDAE0F28}" dt="2021-09-27T07:51:05.480" v="3600" actId="47"/>
        <pc:sldMkLst>
          <pc:docMk/>
          <pc:sldMk cId="670268763" sldId="584"/>
        </pc:sldMkLst>
      </pc:sldChg>
      <pc:sldChg chg="del">
        <pc:chgData name="Sharma Computer Academy" userId="08476b32c11f4418" providerId="LiveId" clId="{E3B5C1E1-DF51-4574-A2BB-874BCDAE0F28}" dt="2021-09-27T07:51:05.480" v="3600" actId="47"/>
        <pc:sldMkLst>
          <pc:docMk/>
          <pc:sldMk cId="4069450138" sldId="585"/>
        </pc:sldMkLst>
      </pc:sldChg>
      <pc:sldChg chg="del">
        <pc:chgData name="Sharma Computer Academy" userId="08476b32c11f4418" providerId="LiveId" clId="{E3B5C1E1-DF51-4574-A2BB-874BCDAE0F28}" dt="2021-09-27T07:51:05.480" v="3600" actId="47"/>
        <pc:sldMkLst>
          <pc:docMk/>
          <pc:sldMk cId="282905154" sldId="586"/>
        </pc:sldMkLst>
      </pc:sldChg>
      <pc:sldChg chg="del">
        <pc:chgData name="Sharma Computer Academy" userId="08476b32c11f4418" providerId="LiveId" clId="{E3B5C1E1-DF51-4574-A2BB-874BCDAE0F28}" dt="2021-09-27T07:51:05.480" v="3600" actId="47"/>
        <pc:sldMkLst>
          <pc:docMk/>
          <pc:sldMk cId="2768616180" sldId="587"/>
        </pc:sldMkLst>
      </pc:sldChg>
      <pc:sldChg chg="del">
        <pc:chgData name="Sharma Computer Academy" userId="08476b32c11f4418" providerId="LiveId" clId="{E3B5C1E1-DF51-4574-A2BB-874BCDAE0F28}" dt="2021-09-27T07:51:05.480" v="3600" actId="47"/>
        <pc:sldMkLst>
          <pc:docMk/>
          <pc:sldMk cId="2818390769" sldId="588"/>
        </pc:sldMkLst>
      </pc:sldChg>
      <pc:sldChg chg="del">
        <pc:chgData name="Sharma Computer Academy" userId="08476b32c11f4418" providerId="LiveId" clId="{E3B5C1E1-DF51-4574-A2BB-874BCDAE0F28}" dt="2021-09-27T07:51:05.480" v="3600" actId="47"/>
        <pc:sldMkLst>
          <pc:docMk/>
          <pc:sldMk cId="3803559580" sldId="589"/>
        </pc:sldMkLst>
      </pc:sldChg>
      <pc:sldChg chg="del">
        <pc:chgData name="Sharma Computer Academy" userId="08476b32c11f4418" providerId="LiveId" clId="{E3B5C1E1-DF51-4574-A2BB-874BCDAE0F28}" dt="2021-09-27T07:51:05.480" v="3600" actId="47"/>
        <pc:sldMkLst>
          <pc:docMk/>
          <pc:sldMk cId="2768280190" sldId="590"/>
        </pc:sldMkLst>
      </pc:sldChg>
      <pc:sldChg chg="del">
        <pc:chgData name="Sharma Computer Academy" userId="08476b32c11f4418" providerId="LiveId" clId="{E3B5C1E1-DF51-4574-A2BB-874BCDAE0F28}" dt="2021-09-27T07:51:05.480" v="3600" actId="47"/>
        <pc:sldMkLst>
          <pc:docMk/>
          <pc:sldMk cId="371582597" sldId="591"/>
        </pc:sldMkLst>
      </pc:sldChg>
      <pc:sldChg chg="del">
        <pc:chgData name="Sharma Computer Academy" userId="08476b32c11f4418" providerId="LiveId" clId="{E3B5C1E1-DF51-4574-A2BB-874BCDAE0F28}" dt="2021-09-27T07:51:05.480" v="3600" actId="47"/>
        <pc:sldMkLst>
          <pc:docMk/>
          <pc:sldMk cId="2775192302" sldId="592"/>
        </pc:sldMkLst>
      </pc:sldChg>
      <pc:sldChg chg="del">
        <pc:chgData name="Sharma Computer Academy" userId="08476b32c11f4418" providerId="LiveId" clId="{E3B5C1E1-DF51-4574-A2BB-874BCDAE0F28}" dt="2021-09-27T07:51:05.480" v="3600" actId="47"/>
        <pc:sldMkLst>
          <pc:docMk/>
          <pc:sldMk cId="711243669" sldId="593"/>
        </pc:sldMkLst>
      </pc:sldChg>
      <pc:sldChg chg="del">
        <pc:chgData name="Sharma Computer Academy" userId="08476b32c11f4418" providerId="LiveId" clId="{E3B5C1E1-DF51-4574-A2BB-874BCDAE0F28}" dt="2021-09-27T07:51:05.480" v="3600" actId="47"/>
        <pc:sldMkLst>
          <pc:docMk/>
          <pc:sldMk cId="1005124377" sldId="594"/>
        </pc:sldMkLst>
      </pc:sldChg>
      <pc:sldChg chg="del">
        <pc:chgData name="Sharma Computer Academy" userId="08476b32c11f4418" providerId="LiveId" clId="{E3B5C1E1-DF51-4574-A2BB-874BCDAE0F28}" dt="2021-09-27T07:51:05.480" v="3600" actId="47"/>
        <pc:sldMkLst>
          <pc:docMk/>
          <pc:sldMk cId="2868103956" sldId="597"/>
        </pc:sldMkLst>
      </pc:sldChg>
      <pc:sldChg chg="del">
        <pc:chgData name="Sharma Computer Academy" userId="08476b32c11f4418" providerId="LiveId" clId="{E3B5C1E1-DF51-4574-A2BB-874BCDAE0F28}" dt="2021-09-27T07:51:05.480" v="3600" actId="47"/>
        <pc:sldMkLst>
          <pc:docMk/>
          <pc:sldMk cId="1725101033" sldId="598"/>
        </pc:sldMkLst>
      </pc:sldChg>
      <pc:sldChg chg="del">
        <pc:chgData name="Sharma Computer Academy" userId="08476b32c11f4418" providerId="LiveId" clId="{E3B5C1E1-DF51-4574-A2BB-874BCDAE0F28}" dt="2021-09-27T07:51:05.480" v="3600" actId="47"/>
        <pc:sldMkLst>
          <pc:docMk/>
          <pc:sldMk cId="766564846" sldId="599"/>
        </pc:sldMkLst>
      </pc:sldChg>
      <pc:sldChg chg="del">
        <pc:chgData name="Sharma Computer Academy" userId="08476b32c11f4418" providerId="LiveId" clId="{E3B5C1E1-DF51-4574-A2BB-874BCDAE0F28}" dt="2021-09-27T07:51:05.480" v="3600" actId="47"/>
        <pc:sldMkLst>
          <pc:docMk/>
          <pc:sldMk cId="1187071050" sldId="600"/>
        </pc:sldMkLst>
      </pc:sldChg>
      <pc:sldChg chg="del">
        <pc:chgData name="Sharma Computer Academy" userId="08476b32c11f4418" providerId="LiveId" clId="{E3B5C1E1-DF51-4574-A2BB-874BCDAE0F28}" dt="2021-09-27T07:51:05.480" v="3600" actId="47"/>
        <pc:sldMkLst>
          <pc:docMk/>
          <pc:sldMk cId="3510772144" sldId="601"/>
        </pc:sldMkLst>
      </pc:sldChg>
      <pc:sldChg chg="del">
        <pc:chgData name="Sharma Computer Academy" userId="08476b32c11f4418" providerId="LiveId" clId="{E3B5C1E1-DF51-4574-A2BB-874BCDAE0F28}" dt="2021-09-27T07:51:05.480" v="3600" actId="47"/>
        <pc:sldMkLst>
          <pc:docMk/>
          <pc:sldMk cId="961118723" sldId="602"/>
        </pc:sldMkLst>
      </pc:sldChg>
      <pc:sldChg chg="del">
        <pc:chgData name="Sharma Computer Academy" userId="08476b32c11f4418" providerId="LiveId" clId="{E3B5C1E1-DF51-4574-A2BB-874BCDAE0F28}" dt="2021-09-27T07:51:05.480" v="3600" actId="47"/>
        <pc:sldMkLst>
          <pc:docMk/>
          <pc:sldMk cId="3679005652" sldId="603"/>
        </pc:sldMkLst>
      </pc:sldChg>
      <pc:sldChg chg="del">
        <pc:chgData name="Sharma Computer Academy" userId="08476b32c11f4418" providerId="LiveId" clId="{E3B5C1E1-DF51-4574-A2BB-874BCDAE0F28}" dt="2021-09-27T07:51:05.480" v="3600" actId="47"/>
        <pc:sldMkLst>
          <pc:docMk/>
          <pc:sldMk cId="2811242294" sldId="604"/>
        </pc:sldMkLst>
      </pc:sldChg>
      <pc:sldChg chg="modSp add mod modAnim">
        <pc:chgData name="Sharma Computer Academy" userId="08476b32c11f4418" providerId="LiveId" clId="{E3B5C1E1-DF51-4574-A2BB-874BCDAE0F28}" dt="2021-09-25T08:19:15.456" v="2210" actId="6549"/>
        <pc:sldMkLst>
          <pc:docMk/>
          <pc:sldMk cId="1035633725" sldId="605"/>
        </pc:sldMkLst>
        <pc:spChg chg="mod">
          <ac:chgData name="Sharma Computer Academy" userId="08476b32c11f4418" providerId="LiveId" clId="{E3B5C1E1-DF51-4574-A2BB-874BCDAE0F28}" dt="2021-09-25T07:50:04.852" v="2021" actId="20577"/>
          <ac:spMkLst>
            <pc:docMk/>
            <pc:sldMk cId="1035633725" sldId="605"/>
            <ac:spMk id="7" creationId="{00000000-0000-0000-0000-000000000000}"/>
          </ac:spMkLst>
        </pc:spChg>
        <pc:spChg chg="mod">
          <ac:chgData name="Sharma Computer Academy" userId="08476b32c11f4418" providerId="LiveId" clId="{E3B5C1E1-DF51-4574-A2BB-874BCDAE0F28}" dt="2021-09-25T08:19:15.456" v="2210" actId="6549"/>
          <ac:spMkLst>
            <pc:docMk/>
            <pc:sldMk cId="1035633725" sldId="605"/>
            <ac:spMk id="8" creationId="{00000000-0000-0000-0000-000000000000}"/>
          </ac:spMkLst>
        </pc:spChg>
      </pc:sldChg>
      <pc:sldChg chg="modSp add mod modAnim">
        <pc:chgData name="Sharma Computer Academy" userId="08476b32c11f4418" providerId="LiveId" clId="{E3B5C1E1-DF51-4574-A2BB-874BCDAE0F28}" dt="2021-09-25T08:19:06.690" v="2207" actId="20577"/>
        <pc:sldMkLst>
          <pc:docMk/>
          <pc:sldMk cId="217578123" sldId="606"/>
        </pc:sldMkLst>
        <pc:spChg chg="mod">
          <ac:chgData name="Sharma Computer Academy" userId="08476b32c11f4418" providerId="LiveId" clId="{E3B5C1E1-DF51-4574-A2BB-874BCDAE0F28}" dt="2021-09-25T07:51:23.289" v="2048" actId="113"/>
          <ac:spMkLst>
            <pc:docMk/>
            <pc:sldMk cId="217578123" sldId="606"/>
            <ac:spMk id="7" creationId="{00000000-0000-0000-0000-000000000000}"/>
          </ac:spMkLst>
        </pc:spChg>
        <pc:spChg chg="mod">
          <ac:chgData name="Sharma Computer Academy" userId="08476b32c11f4418" providerId="LiveId" clId="{E3B5C1E1-DF51-4574-A2BB-874BCDAE0F28}" dt="2021-09-25T08:19:06.690" v="2207" actId="20577"/>
          <ac:spMkLst>
            <pc:docMk/>
            <pc:sldMk cId="217578123" sldId="606"/>
            <ac:spMk id="8" creationId="{00000000-0000-0000-0000-000000000000}"/>
          </ac:spMkLst>
        </pc:spChg>
      </pc:sldChg>
      <pc:sldChg chg="modSp add mod modAnim">
        <pc:chgData name="Sharma Computer Academy" userId="08476b32c11f4418" providerId="LiveId" clId="{E3B5C1E1-DF51-4574-A2BB-874BCDAE0F28}" dt="2021-09-25T07:53:49.288" v="2066" actId="113"/>
        <pc:sldMkLst>
          <pc:docMk/>
          <pc:sldMk cId="3109785351" sldId="607"/>
        </pc:sldMkLst>
        <pc:spChg chg="mod">
          <ac:chgData name="Sharma Computer Academy" userId="08476b32c11f4418" providerId="LiveId" clId="{E3B5C1E1-DF51-4574-A2BB-874BCDAE0F28}" dt="2021-09-25T07:53:49.288" v="2066" actId="113"/>
          <ac:spMkLst>
            <pc:docMk/>
            <pc:sldMk cId="3109785351" sldId="607"/>
            <ac:spMk id="7" creationId="{00000000-0000-0000-0000-000000000000}"/>
          </ac:spMkLst>
        </pc:spChg>
        <pc:spChg chg="mod">
          <ac:chgData name="Sharma Computer Academy" userId="08476b32c11f4418" providerId="LiveId" clId="{E3B5C1E1-DF51-4574-A2BB-874BCDAE0F28}" dt="2021-09-25T07:31:50.135" v="995" actId="1036"/>
          <ac:spMkLst>
            <pc:docMk/>
            <pc:sldMk cId="3109785351" sldId="607"/>
            <ac:spMk id="8" creationId="{00000000-0000-0000-0000-000000000000}"/>
          </ac:spMkLst>
        </pc:spChg>
      </pc:sldChg>
      <pc:sldChg chg="addSp modSp add mod modAnim">
        <pc:chgData name="Sharma Computer Academy" userId="08476b32c11f4418" providerId="LiveId" clId="{E3B5C1E1-DF51-4574-A2BB-874BCDAE0F28}" dt="2021-09-25T07:54:41.849" v="2085" actId="113"/>
        <pc:sldMkLst>
          <pc:docMk/>
          <pc:sldMk cId="381244709" sldId="608"/>
        </pc:sldMkLst>
        <pc:spChg chg="mod">
          <ac:chgData name="Sharma Computer Academy" userId="08476b32c11f4418" providerId="LiveId" clId="{E3B5C1E1-DF51-4574-A2BB-874BCDAE0F28}" dt="2021-09-25T07:54:41.849" v="2085" actId="113"/>
          <ac:spMkLst>
            <pc:docMk/>
            <pc:sldMk cId="381244709" sldId="608"/>
            <ac:spMk id="7" creationId="{00000000-0000-0000-0000-000000000000}"/>
          </ac:spMkLst>
        </pc:spChg>
        <pc:spChg chg="mod">
          <ac:chgData name="Sharma Computer Academy" userId="08476b32c11f4418" providerId="LiveId" clId="{E3B5C1E1-DF51-4574-A2BB-874BCDAE0F28}" dt="2021-09-25T07:34:38.743" v="1242" actId="20577"/>
          <ac:spMkLst>
            <pc:docMk/>
            <pc:sldMk cId="381244709" sldId="608"/>
            <ac:spMk id="8" creationId="{00000000-0000-0000-0000-000000000000}"/>
          </ac:spMkLst>
        </pc:spChg>
        <pc:spChg chg="add mod">
          <ac:chgData name="Sharma Computer Academy" userId="08476b32c11f4418" providerId="LiveId" clId="{E3B5C1E1-DF51-4574-A2BB-874BCDAE0F28}" dt="2021-09-25T07:39:36.264" v="1622" actId="207"/>
          <ac:spMkLst>
            <pc:docMk/>
            <pc:sldMk cId="381244709" sldId="608"/>
            <ac:spMk id="10" creationId="{4E410CFE-8821-4EEE-9308-6ED7F511775E}"/>
          </ac:spMkLst>
        </pc:spChg>
      </pc:sldChg>
      <pc:sldChg chg="delSp modSp add mod delAnim modAnim">
        <pc:chgData name="Sharma Computer Academy" userId="08476b32c11f4418" providerId="LiveId" clId="{E3B5C1E1-DF51-4574-A2BB-874BCDAE0F28}" dt="2021-09-25T07:43:47.047" v="1909" actId="113"/>
        <pc:sldMkLst>
          <pc:docMk/>
          <pc:sldMk cId="2901444680" sldId="609"/>
        </pc:sldMkLst>
        <pc:spChg chg="mod">
          <ac:chgData name="Sharma Computer Academy" userId="08476b32c11f4418" providerId="LiveId" clId="{E3B5C1E1-DF51-4574-A2BB-874BCDAE0F28}" dt="2021-09-25T07:43:47.047" v="1909" actId="113"/>
          <ac:spMkLst>
            <pc:docMk/>
            <pc:sldMk cId="2901444680" sldId="609"/>
            <ac:spMk id="7" creationId="{00000000-0000-0000-0000-000000000000}"/>
          </ac:spMkLst>
        </pc:spChg>
        <pc:spChg chg="mod">
          <ac:chgData name="Sharma Computer Academy" userId="08476b32c11f4418" providerId="LiveId" clId="{E3B5C1E1-DF51-4574-A2BB-874BCDAE0F28}" dt="2021-09-25T07:40:35.684" v="1651" actId="1037"/>
          <ac:spMkLst>
            <pc:docMk/>
            <pc:sldMk cId="2901444680" sldId="609"/>
            <ac:spMk id="8" creationId="{00000000-0000-0000-0000-000000000000}"/>
          </ac:spMkLst>
        </pc:spChg>
        <pc:spChg chg="del">
          <ac:chgData name="Sharma Computer Academy" userId="08476b32c11f4418" providerId="LiveId" clId="{E3B5C1E1-DF51-4574-A2BB-874BCDAE0F28}" dt="2021-09-25T07:42:46.958" v="1887" actId="478"/>
          <ac:spMkLst>
            <pc:docMk/>
            <pc:sldMk cId="2901444680" sldId="609"/>
            <ac:spMk id="10" creationId="{4E410CFE-8821-4EEE-9308-6ED7F511775E}"/>
          </ac:spMkLst>
        </pc:spChg>
      </pc:sldChg>
      <pc:sldChg chg="addSp modSp mod">
        <pc:chgData name="Sharma Computer Academy" userId="08476b32c11f4418" providerId="LiveId" clId="{E3B5C1E1-DF51-4574-A2BB-874BCDAE0F28}" dt="2021-09-25T07:47:39.393" v="1982" actId="1582"/>
        <pc:sldMkLst>
          <pc:docMk/>
          <pc:sldMk cId="2288292545" sldId="610"/>
        </pc:sldMkLst>
        <pc:spChg chg="add mod">
          <ac:chgData name="Sharma Computer Academy" userId="08476b32c11f4418" providerId="LiveId" clId="{E3B5C1E1-DF51-4574-A2BB-874BCDAE0F28}" dt="2021-09-25T07:47:39.393" v="1982" actId="1582"/>
          <ac:spMkLst>
            <pc:docMk/>
            <pc:sldMk cId="2288292545" sldId="610"/>
            <ac:spMk id="3" creationId="{2FEC1B3D-BC3C-4B85-98E0-E25AF4EFCD47}"/>
          </ac:spMkLst>
        </pc:spChg>
        <pc:spChg chg="mod">
          <ac:chgData name="Sharma Computer Academy" userId="08476b32c11f4418" providerId="LiveId" clId="{E3B5C1E1-DF51-4574-A2BB-874BCDAE0F28}" dt="2021-09-25T07:46:11.905" v="1978" actId="20577"/>
          <ac:spMkLst>
            <pc:docMk/>
            <pc:sldMk cId="2288292545" sldId="610"/>
            <ac:spMk id="10" creationId="{00000000-0000-0000-0000-000000000000}"/>
          </ac:spMkLst>
        </pc:spChg>
        <pc:spChg chg="mod">
          <ac:chgData name="Sharma Computer Academy" userId="08476b32c11f4418" providerId="LiveId" clId="{E3B5C1E1-DF51-4574-A2BB-874BCDAE0F28}" dt="2021-09-25T07:44:18.177" v="1918" actId="20577"/>
          <ac:spMkLst>
            <pc:docMk/>
            <pc:sldMk cId="2288292545" sldId="610"/>
            <ac:spMk id="11" creationId="{00000000-0000-0000-0000-000000000000}"/>
          </ac:spMkLst>
        </pc:spChg>
      </pc:sldChg>
      <pc:sldChg chg="addSp delSp modSp add mod">
        <pc:chgData name="Sharma Computer Academy" userId="08476b32c11f4418" providerId="LiveId" clId="{E3B5C1E1-DF51-4574-A2BB-874BCDAE0F28}" dt="2021-09-25T07:57:33.356" v="2112" actId="113"/>
        <pc:sldMkLst>
          <pc:docMk/>
          <pc:sldMk cId="1257629547" sldId="611"/>
        </pc:sldMkLst>
        <pc:spChg chg="del">
          <ac:chgData name="Sharma Computer Academy" userId="08476b32c11f4418" providerId="LiveId" clId="{E3B5C1E1-DF51-4574-A2BB-874BCDAE0F28}" dt="2021-09-25T07:57:25.272" v="2110" actId="478"/>
          <ac:spMkLst>
            <pc:docMk/>
            <pc:sldMk cId="1257629547" sldId="611"/>
            <ac:spMk id="3" creationId="{2FEC1B3D-BC3C-4B85-98E0-E25AF4EFCD47}"/>
          </ac:spMkLst>
        </pc:spChg>
        <pc:spChg chg="mod">
          <ac:chgData name="Sharma Computer Academy" userId="08476b32c11f4418" providerId="LiveId" clId="{E3B5C1E1-DF51-4574-A2BB-874BCDAE0F28}" dt="2021-09-25T07:56:51.008" v="2105" actId="1037"/>
          <ac:spMkLst>
            <pc:docMk/>
            <pc:sldMk cId="1257629547" sldId="611"/>
            <ac:spMk id="8" creationId="{00000000-0000-0000-0000-000000000000}"/>
          </ac:spMkLst>
        </pc:spChg>
        <pc:spChg chg="add del mod">
          <ac:chgData name="Sharma Computer Academy" userId="08476b32c11f4418" providerId="LiveId" clId="{E3B5C1E1-DF51-4574-A2BB-874BCDAE0F28}" dt="2021-09-25T07:57:33.356" v="2112" actId="113"/>
          <ac:spMkLst>
            <pc:docMk/>
            <pc:sldMk cId="1257629547" sldId="611"/>
            <ac:spMk id="10" creationId="{00000000-0000-0000-0000-000000000000}"/>
          </ac:spMkLst>
        </pc:spChg>
      </pc:sldChg>
      <pc:sldChg chg="modSp mod">
        <pc:chgData name="Sharma Computer Academy" userId="08476b32c11f4418" providerId="LiveId" clId="{E3B5C1E1-DF51-4574-A2BB-874BCDAE0F28}" dt="2021-09-30T08:40:43.591" v="5717" actId="113"/>
        <pc:sldMkLst>
          <pc:docMk/>
          <pc:sldMk cId="2409053659" sldId="612"/>
        </pc:sldMkLst>
        <pc:spChg chg="mod">
          <ac:chgData name="Sharma Computer Academy" userId="08476b32c11f4418" providerId="LiveId" clId="{E3B5C1E1-DF51-4574-A2BB-874BCDAE0F28}" dt="2021-09-30T08:40:43.591" v="5717" actId="113"/>
          <ac:spMkLst>
            <pc:docMk/>
            <pc:sldMk cId="2409053659" sldId="612"/>
            <ac:spMk id="7" creationId="{00000000-0000-0000-0000-000000000000}"/>
          </ac:spMkLst>
        </pc:spChg>
      </pc:sldChg>
      <pc:sldChg chg="modSp add mod modAnim">
        <pc:chgData name="Sharma Computer Academy" userId="08476b32c11f4418" providerId="LiveId" clId="{E3B5C1E1-DF51-4574-A2BB-874BCDAE0F28}" dt="2021-09-27T07:05:09.215" v="2588" actId="113"/>
        <pc:sldMkLst>
          <pc:docMk/>
          <pc:sldMk cId="967328144" sldId="613"/>
        </pc:sldMkLst>
        <pc:spChg chg="mod">
          <ac:chgData name="Sharma Computer Academy" userId="08476b32c11f4418" providerId="LiveId" clId="{E3B5C1E1-DF51-4574-A2BB-874BCDAE0F28}" dt="2021-09-27T07:05:09.215" v="2588" actId="113"/>
          <ac:spMkLst>
            <pc:docMk/>
            <pc:sldMk cId="967328144" sldId="613"/>
            <ac:spMk id="7" creationId="{00000000-0000-0000-0000-000000000000}"/>
          </ac:spMkLst>
        </pc:spChg>
      </pc:sldChg>
      <pc:sldChg chg="addSp delSp modSp mod">
        <pc:chgData name="Sharma Computer Academy" userId="08476b32c11f4418" providerId="LiveId" clId="{E3B5C1E1-DF51-4574-A2BB-874BCDAE0F28}" dt="2021-09-30T08:41:18.432" v="5720" actId="478"/>
        <pc:sldMkLst>
          <pc:docMk/>
          <pc:sldMk cId="2375571438" sldId="614"/>
        </pc:sldMkLst>
        <pc:picChg chg="add del mod">
          <ac:chgData name="Sharma Computer Academy" userId="08476b32c11f4418" providerId="LiveId" clId="{E3B5C1E1-DF51-4574-A2BB-874BCDAE0F28}" dt="2021-09-30T08:41:18.432" v="5720" actId="478"/>
          <ac:picMkLst>
            <pc:docMk/>
            <pc:sldMk cId="2375571438" sldId="614"/>
            <ac:picMk id="13" creationId="{124EA4F3-2DBF-45E1-A61B-6747C3BB727B}"/>
          </ac:picMkLst>
        </pc:picChg>
      </pc:sldChg>
      <pc:sldChg chg="modSp add mod">
        <pc:chgData name="Sharma Computer Academy" userId="08476b32c11f4418" providerId="LiveId" clId="{E3B5C1E1-DF51-4574-A2BB-874BCDAE0F28}" dt="2021-09-27T07:11:59.125" v="2601" actId="14100"/>
        <pc:sldMkLst>
          <pc:docMk/>
          <pc:sldMk cId="2471148898" sldId="615"/>
        </pc:sldMkLst>
        <pc:picChg chg="mod">
          <ac:chgData name="Sharma Computer Academy" userId="08476b32c11f4418" providerId="LiveId" clId="{E3B5C1E1-DF51-4574-A2BB-874BCDAE0F28}" dt="2021-09-27T07:11:59.125" v="2601" actId="14100"/>
          <ac:picMkLst>
            <pc:docMk/>
            <pc:sldMk cId="2471148898" sldId="615"/>
            <ac:picMk id="13" creationId="{124EA4F3-2DBF-45E1-A61B-6747C3BB727B}"/>
          </ac:picMkLst>
        </pc:picChg>
      </pc:sldChg>
      <pc:sldChg chg="modSp add mod">
        <pc:chgData name="Sharma Computer Academy" userId="08476b32c11f4418" providerId="LiveId" clId="{E3B5C1E1-DF51-4574-A2BB-874BCDAE0F28}" dt="2021-09-27T07:11:53.797" v="2600" actId="14100"/>
        <pc:sldMkLst>
          <pc:docMk/>
          <pc:sldMk cId="2820720609" sldId="616"/>
        </pc:sldMkLst>
        <pc:picChg chg="mod">
          <ac:chgData name="Sharma Computer Academy" userId="08476b32c11f4418" providerId="LiveId" clId="{E3B5C1E1-DF51-4574-A2BB-874BCDAE0F28}" dt="2021-09-27T07:11:53.797" v="2600" actId="14100"/>
          <ac:picMkLst>
            <pc:docMk/>
            <pc:sldMk cId="2820720609" sldId="616"/>
            <ac:picMk id="13" creationId="{124EA4F3-2DBF-45E1-A61B-6747C3BB727B}"/>
          </ac:picMkLst>
        </pc:picChg>
      </pc:sldChg>
      <pc:sldChg chg="delSp modSp mod">
        <pc:chgData name="Sharma Computer Academy" userId="08476b32c11f4418" providerId="LiveId" clId="{E3B5C1E1-DF51-4574-A2BB-874BCDAE0F28}" dt="2021-09-27T07:12:48.610" v="2610" actId="113"/>
        <pc:sldMkLst>
          <pc:docMk/>
          <pc:sldMk cId="440860918" sldId="617"/>
        </pc:sldMkLst>
        <pc:spChg chg="del">
          <ac:chgData name="Sharma Computer Academy" userId="08476b32c11f4418" providerId="LiveId" clId="{E3B5C1E1-DF51-4574-A2BB-874BCDAE0F28}" dt="2021-09-27T07:12:37.989" v="2607" actId="478"/>
          <ac:spMkLst>
            <pc:docMk/>
            <pc:sldMk cId="440860918" sldId="617"/>
            <ac:spMk id="3" creationId="{2FEC1B3D-BC3C-4B85-98E0-E25AF4EFCD47}"/>
          </ac:spMkLst>
        </pc:spChg>
        <pc:spChg chg="mod">
          <ac:chgData name="Sharma Computer Academy" userId="08476b32c11f4418" providerId="LiveId" clId="{E3B5C1E1-DF51-4574-A2BB-874BCDAE0F28}" dt="2021-09-27T07:12:48.610" v="2610" actId="113"/>
          <ac:spMkLst>
            <pc:docMk/>
            <pc:sldMk cId="440860918" sldId="617"/>
            <ac:spMk id="10" creationId="{00000000-0000-0000-0000-000000000000}"/>
          </ac:spMkLst>
        </pc:spChg>
        <pc:spChg chg="mod">
          <ac:chgData name="Sharma Computer Academy" userId="08476b32c11f4418" providerId="LiveId" clId="{E3B5C1E1-DF51-4574-A2BB-874BCDAE0F28}" dt="2021-09-27T07:12:25.675" v="2606" actId="20577"/>
          <ac:spMkLst>
            <pc:docMk/>
            <pc:sldMk cId="440860918" sldId="617"/>
            <ac:spMk id="11" creationId="{00000000-0000-0000-0000-000000000000}"/>
          </ac:spMkLst>
        </pc:spChg>
      </pc:sldChg>
      <pc:sldChg chg="modSp add mod">
        <pc:chgData name="Sharma Computer Academy" userId="08476b32c11f4418" providerId="LiveId" clId="{E3B5C1E1-DF51-4574-A2BB-874BCDAE0F28}" dt="2021-09-27T07:14:21.665" v="2645" actId="6549"/>
        <pc:sldMkLst>
          <pc:docMk/>
          <pc:sldMk cId="3040572708" sldId="618"/>
        </pc:sldMkLst>
        <pc:spChg chg="mod">
          <ac:chgData name="Sharma Computer Academy" userId="08476b32c11f4418" providerId="LiveId" clId="{E3B5C1E1-DF51-4574-A2BB-874BCDAE0F28}" dt="2021-09-27T07:14:21.665" v="2645" actId="6549"/>
          <ac:spMkLst>
            <pc:docMk/>
            <pc:sldMk cId="3040572708" sldId="618"/>
            <ac:spMk id="10" creationId="{00000000-0000-0000-0000-000000000000}"/>
          </ac:spMkLst>
        </pc:spChg>
        <pc:spChg chg="mod">
          <ac:chgData name="Sharma Computer Academy" userId="08476b32c11f4418" providerId="LiveId" clId="{E3B5C1E1-DF51-4574-A2BB-874BCDAE0F28}" dt="2021-09-27T07:12:57.402" v="2620" actId="20577"/>
          <ac:spMkLst>
            <pc:docMk/>
            <pc:sldMk cId="3040572708" sldId="618"/>
            <ac:spMk id="11" creationId="{00000000-0000-0000-0000-000000000000}"/>
          </ac:spMkLst>
        </pc:spChg>
      </pc:sldChg>
      <pc:sldChg chg="modSp add mod">
        <pc:chgData name="Sharma Computer Academy" userId="08476b32c11f4418" providerId="LiveId" clId="{E3B5C1E1-DF51-4574-A2BB-874BCDAE0F28}" dt="2021-09-27T07:14:39.888" v="2648" actId="113"/>
        <pc:sldMkLst>
          <pc:docMk/>
          <pc:sldMk cId="3942604330" sldId="619"/>
        </pc:sldMkLst>
        <pc:spChg chg="mod">
          <ac:chgData name="Sharma Computer Academy" userId="08476b32c11f4418" providerId="LiveId" clId="{E3B5C1E1-DF51-4574-A2BB-874BCDAE0F28}" dt="2021-09-27T07:14:39.888" v="2648" actId="113"/>
          <ac:spMkLst>
            <pc:docMk/>
            <pc:sldMk cId="3942604330" sldId="619"/>
            <ac:spMk id="10" creationId="{00000000-0000-0000-0000-000000000000}"/>
          </ac:spMkLst>
        </pc:spChg>
      </pc:sldChg>
      <pc:sldChg chg="modSp add mod ord">
        <pc:chgData name="Sharma Computer Academy" userId="08476b32c11f4418" providerId="LiveId" clId="{E3B5C1E1-DF51-4574-A2BB-874BCDAE0F28}" dt="2021-09-27T07:15:17.789" v="2656" actId="113"/>
        <pc:sldMkLst>
          <pc:docMk/>
          <pc:sldMk cId="1099397453" sldId="620"/>
        </pc:sldMkLst>
        <pc:spChg chg="mod">
          <ac:chgData name="Sharma Computer Academy" userId="08476b32c11f4418" providerId="LiveId" clId="{E3B5C1E1-DF51-4574-A2BB-874BCDAE0F28}" dt="2021-09-27T07:15:17.789" v="2656" actId="113"/>
          <ac:spMkLst>
            <pc:docMk/>
            <pc:sldMk cId="1099397453" sldId="620"/>
            <ac:spMk id="10" creationId="{00000000-0000-0000-0000-000000000000}"/>
          </ac:spMkLst>
        </pc:spChg>
        <pc:spChg chg="mod">
          <ac:chgData name="Sharma Computer Academy" userId="08476b32c11f4418" providerId="LiveId" clId="{E3B5C1E1-DF51-4574-A2BB-874BCDAE0F28}" dt="2021-09-27T07:14:59.010" v="2654" actId="20577"/>
          <ac:spMkLst>
            <pc:docMk/>
            <pc:sldMk cId="1099397453" sldId="620"/>
            <ac:spMk id="11" creationId="{00000000-0000-0000-0000-000000000000}"/>
          </ac:spMkLst>
        </pc:spChg>
      </pc:sldChg>
      <pc:sldChg chg="modSp add mod">
        <pc:chgData name="Sharma Computer Academy" userId="08476b32c11f4418" providerId="LiveId" clId="{E3B5C1E1-DF51-4574-A2BB-874BCDAE0F28}" dt="2021-09-27T07:18:51.881" v="2666"/>
        <pc:sldMkLst>
          <pc:docMk/>
          <pc:sldMk cId="2703026833" sldId="621"/>
        </pc:sldMkLst>
        <pc:spChg chg="mod">
          <ac:chgData name="Sharma Computer Academy" userId="08476b32c11f4418" providerId="LiveId" clId="{E3B5C1E1-DF51-4574-A2BB-874BCDAE0F28}" dt="2021-09-27T07:18:51.881" v="2666"/>
          <ac:spMkLst>
            <pc:docMk/>
            <pc:sldMk cId="2703026833" sldId="621"/>
            <ac:spMk id="10" creationId="{00000000-0000-0000-0000-000000000000}"/>
          </ac:spMkLst>
        </pc:spChg>
        <pc:spChg chg="mod">
          <ac:chgData name="Sharma Computer Academy" userId="08476b32c11f4418" providerId="LiveId" clId="{E3B5C1E1-DF51-4574-A2BB-874BCDAE0F28}" dt="2021-09-27T07:18:38.382" v="2665" actId="20577"/>
          <ac:spMkLst>
            <pc:docMk/>
            <pc:sldMk cId="2703026833" sldId="621"/>
            <ac:spMk id="11" creationId="{00000000-0000-0000-0000-000000000000}"/>
          </ac:spMkLst>
        </pc:spChg>
      </pc:sldChg>
      <pc:sldChg chg="modSp add mod">
        <pc:chgData name="Sharma Computer Academy" userId="08476b32c11f4418" providerId="LiveId" clId="{E3B5C1E1-DF51-4574-A2BB-874BCDAE0F28}" dt="2021-09-27T07:19:21.287" v="2676" actId="113"/>
        <pc:sldMkLst>
          <pc:docMk/>
          <pc:sldMk cId="4040672167" sldId="622"/>
        </pc:sldMkLst>
        <pc:spChg chg="mod">
          <ac:chgData name="Sharma Computer Academy" userId="08476b32c11f4418" providerId="LiveId" clId="{E3B5C1E1-DF51-4574-A2BB-874BCDAE0F28}" dt="2021-09-27T07:19:21.287" v="2676" actId="113"/>
          <ac:spMkLst>
            <pc:docMk/>
            <pc:sldMk cId="4040672167" sldId="622"/>
            <ac:spMk id="10" creationId="{00000000-0000-0000-0000-000000000000}"/>
          </ac:spMkLst>
        </pc:spChg>
        <pc:spChg chg="mod">
          <ac:chgData name="Sharma Computer Academy" userId="08476b32c11f4418" providerId="LiveId" clId="{E3B5C1E1-DF51-4574-A2BB-874BCDAE0F28}" dt="2021-09-27T07:19:01.362" v="2674" actId="20577"/>
          <ac:spMkLst>
            <pc:docMk/>
            <pc:sldMk cId="4040672167" sldId="622"/>
            <ac:spMk id="11" creationId="{00000000-0000-0000-0000-000000000000}"/>
          </ac:spMkLst>
        </pc:spChg>
      </pc:sldChg>
      <pc:sldChg chg="modSp del mod modAnim">
        <pc:chgData name="Sharma Computer Academy" userId="08476b32c11f4418" providerId="LiveId" clId="{E3B5C1E1-DF51-4574-A2BB-874BCDAE0F28}" dt="2021-09-27T07:50:57.341" v="3599" actId="47"/>
        <pc:sldMkLst>
          <pc:docMk/>
          <pc:sldMk cId="2619515552" sldId="623"/>
        </pc:sldMkLst>
        <pc:spChg chg="mod">
          <ac:chgData name="Sharma Computer Academy" userId="08476b32c11f4418" providerId="LiveId" clId="{E3B5C1E1-DF51-4574-A2BB-874BCDAE0F28}" dt="2021-09-27T07:33:02.758" v="3182" actId="21"/>
          <ac:spMkLst>
            <pc:docMk/>
            <pc:sldMk cId="2619515552" sldId="623"/>
            <ac:spMk id="7" creationId="{00000000-0000-0000-0000-000000000000}"/>
          </ac:spMkLst>
        </pc:spChg>
        <pc:spChg chg="mod">
          <ac:chgData name="Sharma Computer Academy" userId="08476b32c11f4418" providerId="LiveId" clId="{E3B5C1E1-DF51-4574-A2BB-874BCDAE0F28}" dt="2021-09-27T07:27:13.479" v="2706" actId="1076"/>
          <ac:spMkLst>
            <pc:docMk/>
            <pc:sldMk cId="2619515552" sldId="623"/>
            <ac:spMk id="8" creationId="{00000000-0000-0000-0000-000000000000}"/>
          </ac:spMkLst>
        </pc:spChg>
      </pc:sldChg>
      <pc:sldChg chg="modSp add mod ord modAnim">
        <pc:chgData name="Sharma Computer Academy" userId="08476b32c11f4418" providerId="LiveId" clId="{E3B5C1E1-DF51-4574-A2BB-874BCDAE0F28}" dt="2021-09-27T07:53:14.727" v="3635" actId="20577"/>
        <pc:sldMkLst>
          <pc:docMk/>
          <pc:sldMk cId="859503493" sldId="624"/>
        </pc:sldMkLst>
        <pc:spChg chg="mod">
          <ac:chgData name="Sharma Computer Academy" userId="08476b32c11f4418" providerId="LiveId" clId="{E3B5C1E1-DF51-4574-A2BB-874BCDAE0F28}" dt="2021-09-27T07:32:04.730" v="3157" actId="113"/>
          <ac:spMkLst>
            <pc:docMk/>
            <pc:sldMk cId="859503493" sldId="624"/>
            <ac:spMk id="7" creationId="{00000000-0000-0000-0000-000000000000}"/>
          </ac:spMkLst>
        </pc:spChg>
        <pc:spChg chg="mod">
          <ac:chgData name="Sharma Computer Academy" userId="08476b32c11f4418" providerId="LiveId" clId="{E3B5C1E1-DF51-4574-A2BB-874BCDAE0F28}" dt="2021-09-27T07:53:14.727" v="3635" actId="20577"/>
          <ac:spMkLst>
            <pc:docMk/>
            <pc:sldMk cId="859503493" sldId="624"/>
            <ac:spMk id="8" creationId="{00000000-0000-0000-0000-000000000000}"/>
          </ac:spMkLst>
        </pc:spChg>
      </pc:sldChg>
      <pc:sldChg chg="addSp delSp modSp add mod ord delAnim modAnim">
        <pc:chgData name="Sharma Computer Academy" userId="08476b32c11f4418" providerId="LiveId" clId="{E3B5C1E1-DF51-4574-A2BB-874BCDAE0F28}" dt="2021-09-30T08:34:38.775" v="5483" actId="20577"/>
        <pc:sldMkLst>
          <pc:docMk/>
          <pc:sldMk cId="364717870" sldId="625"/>
        </pc:sldMkLst>
        <pc:spChg chg="del mod">
          <ac:chgData name="Sharma Computer Academy" userId="08476b32c11f4418" providerId="LiveId" clId="{E3B5C1E1-DF51-4574-A2BB-874BCDAE0F28}" dt="2021-09-27T07:36:36.028" v="3323" actId="478"/>
          <ac:spMkLst>
            <pc:docMk/>
            <pc:sldMk cId="364717870" sldId="625"/>
            <ac:spMk id="7" creationId="{00000000-0000-0000-0000-000000000000}"/>
          </ac:spMkLst>
        </pc:spChg>
        <pc:spChg chg="mod">
          <ac:chgData name="Sharma Computer Academy" userId="08476b32c11f4418" providerId="LiveId" clId="{E3B5C1E1-DF51-4574-A2BB-874BCDAE0F28}" dt="2021-09-30T08:34:38.775" v="5483" actId="20577"/>
          <ac:spMkLst>
            <pc:docMk/>
            <pc:sldMk cId="364717870" sldId="625"/>
            <ac:spMk id="8" creationId="{00000000-0000-0000-0000-000000000000}"/>
          </ac:spMkLst>
        </pc:spChg>
        <pc:spChg chg="add del mod">
          <ac:chgData name="Sharma Computer Academy" userId="08476b32c11f4418" providerId="LiveId" clId="{E3B5C1E1-DF51-4574-A2BB-874BCDAE0F28}" dt="2021-09-27T07:37:48.269" v="3340" actId="478"/>
          <ac:spMkLst>
            <pc:docMk/>
            <pc:sldMk cId="364717870" sldId="625"/>
            <ac:spMk id="10" creationId="{7508D298-6342-4273-A86E-8373EE09CE18}"/>
          </ac:spMkLst>
        </pc:spChg>
        <pc:spChg chg="add mod">
          <ac:chgData name="Sharma Computer Academy" userId="08476b32c11f4418" providerId="LiveId" clId="{E3B5C1E1-DF51-4574-A2BB-874BCDAE0F28}" dt="2021-09-30T08:34:29.347" v="5465" actId="255"/>
          <ac:spMkLst>
            <pc:docMk/>
            <pc:sldMk cId="364717870" sldId="625"/>
            <ac:spMk id="11" creationId="{3365D6A1-5A2F-4D2A-8F5C-C8B4DB538D89}"/>
          </ac:spMkLst>
        </pc:spChg>
      </pc:sldChg>
      <pc:sldChg chg="modSp add mod modAnim">
        <pc:chgData name="Sharma Computer Academy" userId="08476b32c11f4418" providerId="LiveId" clId="{E3B5C1E1-DF51-4574-A2BB-874BCDAE0F28}" dt="2021-09-27T07:36:10.953" v="3322" actId="113"/>
        <pc:sldMkLst>
          <pc:docMk/>
          <pc:sldMk cId="236107328" sldId="626"/>
        </pc:sldMkLst>
        <pc:spChg chg="mod">
          <ac:chgData name="Sharma Computer Academy" userId="08476b32c11f4418" providerId="LiveId" clId="{E3B5C1E1-DF51-4574-A2BB-874BCDAE0F28}" dt="2021-09-27T07:36:10.953" v="3322" actId="113"/>
          <ac:spMkLst>
            <pc:docMk/>
            <pc:sldMk cId="236107328" sldId="626"/>
            <ac:spMk id="7" creationId="{00000000-0000-0000-0000-000000000000}"/>
          </ac:spMkLst>
        </pc:spChg>
        <pc:spChg chg="mod">
          <ac:chgData name="Sharma Computer Academy" userId="08476b32c11f4418" providerId="LiveId" clId="{E3B5C1E1-DF51-4574-A2BB-874BCDAE0F28}" dt="2021-09-27T07:34:08.146" v="3246" actId="20577"/>
          <ac:spMkLst>
            <pc:docMk/>
            <pc:sldMk cId="236107328" sldId="626"/>
            <ac:spMk id="8" creationId="{00000000-0000-0000-0000-000000000000}"/>
          </ac:spMkLst>
        </pc:spChg>
      </pc:sldChg>
      <pc:sldChg chg="add">
        <pc:chgData name="Sharma Computer Academy" userId="08476b32c11f4418" providerId="LiveId" clId="{E3B5C1E1-DF51-4574-A2BB-874BCDAE0F28}" dt="2021-09-30T08:01:18.943" v="3670" actId="2890"/>
        <pc:sldMkLst>
          <pc:docMk/>
          <pc:sldMk cId="1754929645" sldId="627"/>
        </pc:sldMkLst>
      </pc:sldChg>
      <pc:sldChg chg="modSp add mod modAnim">
        <pc:chgData name="Sharma Computer Academy" userId="08476b32c11f4418" providerId="LiveId" clId="{E3B5C1E1-DF51-4574-A2BB-874BCDAE0F28}" dt="2021-09-30T08:30:27.409" v="5437" actId="115"/>
        <pc:sldMkLst>
          <pc:docMk/>
          <pc:sldMk cId="3129990436" sldId="628"/>
        </pc:sldMkLst>
        <pc:spChg chg="mod">
          <ac:chgData name="Sharma Computer Academy" userId="08476b32c11f4418" providerId="LiveId" clId="{E3B5C1E1-DF51-4574-A2BB-874BCDAE0F28}" dt="2021-09-30T08:30:27.409" v="5437" actId="115"/>
          <ac:spMkLst>
            <pc:docMk/>
            <pc:sldMk cId="3129990436" sldId="628"/>
            <ac:spMk id="7" creationId="{00000000-0000-0000-0000-000000000000}"/>
          </ac:spMkLst>
        </pc:spChg>
        <pc:spChg chg="mod">
          <ac:chgData name="Sharma Computer Academy" userId="08476b32c11f4418" providerId="LiveId" clId="{E3B5C1E1-DF51-4574-A2BB-874BCDAE0F28}" dt="2021-09-30T08:28:43.156" v="5337" actId="20577"/>
          <ac:spMkLst>
            <pc:docMk/>
            <pc:sldMk cId="3129990436" sldId="628"/>
            <ac:spMk id="8" creationId="{00000000-0000-0000-0000-000000000000}"/>
          </ac:spMkLst>
        </pc:spChg>
      </pc:sldChg>
      <pc:sldChg chg="modSp mod modAnim">
        <pc:chgData name="Sharma Computer Academy" userId="08476b32c11f4418" providerId="LiveId" clId="{E3B5C1E1-DF51-4574-A2BB-874BCDAE0F28}" dt="2021-09-30T08:26:51.817" v="5241" actId="113"/>
        <pc:sldMkLst>
          <pc:docMk/>
          <pc:sldMk cId="941061277" sldId="629"/>
        </pc:sldMkLst>
        <pc:spChg chg="mod">
          <ac:chgData name="Sharma Computer Academy" userId="08476b32c11f4418" providerId="LiveId" clId="{E3B5C1E1-DF51-4574-A2BB-874BCDAE0F28}" dt="2021-09-30T08:26:51.817" v="5241" actId="113"/>
          <ac:spMkLst>
            <pc:docMk/>
            <pc:sldMk cId="941061277" sldId="629"/>
            <ac:spMk id="7" creationId="{00000000-0000-0000-0000-000000000000}"/>
          </ac:spMkLst>
        </pc:spChg>
        <pc:spChg chg="mod">
          <ac:chgData name="Sharma Computer Academy" userId="08476b32c11f4418" providerId="LiveId" clId="{E3B5C1E1-DF51-4574-A2BB-874BCDAE0F28}" dt="2021-09-30T08:12:42.094" v="4304" actId="1038"/>
          <ac:spMkLst>
            <pc:docMk/>
            <pc:sldMk cId="941061277" sldId="629"/>
            <ac:spMk id="8" creationId="{00000000-0000-0000-0000-000000000000}"/>
          </ac:spMkLst>
        </pc:spChg>
      </pc:sldChg>
      <pc:sldChg chg="modSp add modAnim">
        <pc:chgData name="Sharma Computer Academy" userId="08476b32c11f4418" providerId="LiveId" clId="{E3B5C1E1-DF51-4574-A2BB-874BCDAE0F28}" dt="2021-09-30T08:42:03.886" v="5724" actId="207"/>
        <pc:sldMkLst>
          <pc:docMk/>
          <pc:sldMk cId="1636712554" sldId="630"/>
        </pc:sldMkLst>
        <pc:spChg chg="mod">
          <ac:chgData name="Sharma Computer Academy" userId="08476b32c11f4418" providerId="LiveId" clId="{E3B5C1E1-DF51-4574-A2BB-874BCDAE0F28}" dt="2021-09-30T08:42:03.886" v="5724" actId="207"/>
          <ac:spMkLst>
            <pc:docMk/>
            <pc:sldMk cId="1636712554" sldId="630"/>
            <ac:spMk id="7" creationId="{00000000-0000-0000-0000-000000000000}"/>
          </ac:spMkLst>
        </pc:spChg>
        <pc:spChg chg="mod">
          <ac:chgData name="Sharma Computer Academy" userId="08476b32c11f4418" providerId="LiveId" clId="{E3B5C1E1-DF51-4574-A2BB-874BCDAE0F28}" dt="2021-09-30T08:27:04.152" v="5249" actId="20577"/>
          <ac:spMkLst>
            <pc:docMk/>
            <pc:sldMk cId="1636712554" sldId="630"/>
            <ac:spMk id="8" creationId="{00000000-0000-0000-0000-000000000000}"/>
          </ac:spMkLst>
        </pc:spChg>
      </pc:sldChg>
      <pc:sldChg chg="modSp add modAnim">
        <pc:chgData name="Sharma Computer Academy" userId="08476b32c11f4418" providerId="LiveId" clId="{E3B5C1E1-DF51-4574-A2BB-874BCDAE0F28}" dt="2021-09-30T08:27:16.648" v="5258" actId="20577"/>
        <pc:sldMkLst>
          <pc:docMk/>
          <pc:sldMk cId="873783394" sldId="631"/>
        </pc:sldMkLst>
        <pc:spChg chg="mod">
          <ac:chgData name="Sharma Computer Academy" userId="08476b32c11f4418" providerId="LiveId" clId="{E3B5C1E1-DF51-4574-A2BB-874BCDAE0F28}" dt="2021-09-30T08:27:16.648" v="5258" actId="20577"/>
          <ac:spMkLst>
            <pc:docMk/>
            <pc:sldMk cId="873783394" sldId="631"/>
            <ac:spMk id="7" creationId="{00000000-0000-0000-0000-000000000000}"/>
          </ac:spMkLst>
        </pc:spChg>
        <pc:spChg chg="mod">
          <ac:chgData name="Sharma Computer Academy" userId="08476b32c11f4418" providerId="LiveId" clId="{E3B5C1E1-DF51-4574-A2BB-874BCDAE0F28}" dt="2021-09-30T08:27:09.379" v="5257" actId="20577"/>
          <ac:spMkLst>
            <pc:docMk/>
            <pc:sldMk cId="873783394" sldId="631"/>
            <ac:spMk id="8" creationId="{00000000-0000-0000-0000-000000000000}"/>
          </ac:spMkLst>
        </pc:spChg>
      </pc:sldChg>
      <pc:sldChg chg="modSp add mod">
        <pc:chgData name="Sharma Computer Academy" userId="08476b32c11f4418" providerId="LiveId" clId="{E3B5C1E1-DF51-4574-A2BB-874BCDAE0F28}" dt="2021-09-30T08:34:53.148" v="5496" actId="20577"/>
        <pc:sldMkLst>
          <pc:docMk/>
          <pc:sldMk cId="2026874433" sldId="632"/>
        </pc:sldMkLst>
        <pc:spChg chg="mod">
          <ac:chgData name="Sharma Computer Academy" userId="08476b32c11f4418" providerId="LiveId" clId="{E3B5C1E1-DF51-4574-A2BB-874BCDAE0F28}" dt="2021-09-30T08:34:53.148" v="5496" actId="20577"/>
          <ac:spMkLst>
            <pc:docMk/>
            <pc:sldMk cId="2026874433" sldId="632"/>
            <ac:spMk id="8" creationId="{00000000-0000-0000-0000-000000000000}"/>
          </ac:spMkLst>
        </pc:spChg>
        <pc:spChg chg="mod">
          <ac:chgData name="Sharma Computer Academy" userId="08476b32c11f4418" providerId="LiveId" clId="{E3B5C1E1-DF51-4574-A2BB-874BCDAE0F28}" dt="2021-09-30T08:33:33.172" v="5442" actId="255"/>
          <ac:spMkLst>
            <pc:docMk/>
            <pc:sldMk cId="2026874433" sldId="632"/>
            <ac:spMk id="11" creationId="{3365D6A1-5A2F-4D2A-8F5C-C8B4DB538D89}"/>
          </ac:spMkLst>
        </pc:spChg>
      </pc:sldChg>
      <pc:sldChg chg="modSp mod modAnim">
        <pc:chgData name="Sharma Computer Academy" userId="08476b32c11f4418" providerId="LiveId" clId="{E3B5C1E1-DF51-4574-A2BB-874BCDAE0F28}" dt="2021-09-30T08:39:42" v="5706" actId="113"/>
        <pc:sldMkLst>
          <pc:docMk/>
          <pc:sldMk cId="1903388320" sldId="633"/>
        </pc:sldMkLst>
        <pc:spChg chg="mod">
          <ac:chgData name="Sharma Computer Academy" userId="08476b32c11f4418" providerId="LiveId" clId="{E3B5C1E1-DF51-4574-A2BB-874BCDAE0F28}" dt="2021-09-30T08:39:42" v="5706" actId="113"/>
          <ac:spMkLst>
            <pc:docMk/>
            <pc:sldMk cId="1903388320" sldId="633"/>
            <ac:spMk id="7" creationId="{00000000-0000-0000-0000-000000000000}"/>
          </ac:spMkLst>
        </pc:spChg>
        <pc:spChg chg="mod">
          <ac:chgData name="Sharma Computer Academy" userId="08476b32c11f4418" providerId="LiveId" clId="{E3B5C1E1-DF51-4574-A2BB-874BCDAE0F28}" dt="2021-09-30T08:37:36.979" v="5521" actId="20577"/>
          <ac:spMkLst>
            <pc:docMk/>
            <pc:sldMk cId="1903388320" sldId="633"/>
            <ac:spMk id="8" creationId="{00000000-0000-0000-0000-000000000000}"/>
          </ac:spMkLst>
        </pc:spChg>
      </pc:sldChg>
      <pc:sldChg chg="add del">
        <pc:chgData name="Sharma Computer Academy" userId="08476b32c11f4418" providerId="LiveId" clId="{E3B5C1E1-DF51-4574-A2BB-874BCDAE0F28}" dt="2021-09-30T08:41:22.058" v="5721" actId="2890"/>
        <pc:sldMkLst>
          <pc:docMk/>
          <pc:sldMk cId="199541536" sldId="634"/>
        </pc:sldMkLst>
      </pc:sldChg>
    </pc:docChg>
  </pc:docChgLst>
  <pc:docChgLst>
    <pc:chgData name="Sharma Computer Academy" userId="08476b32c11f4418" providerId="LiveId" clId="{BB08A3E9-92F8-442C-8304-CF8872D6C5E7}"/>
    <pc:docChg chg="custSel delSld modSld">
      <pc:chgData name="Sharma Computer Academy" userId="08476b32c11f4418" providerId="LiveId" clId="{BB08A3E9-92F8-442C-8304-CF8872D6C5E7}" dt="2021-09-30T17:05:08.076" v="124"/>
      <pc:docMkLst>
        <pc:docMk/>
      </pc:docMkLst>
      <pc:sldChg chg="del">
        <pc:chgData name="Sharma Computer Academy" userId="08476b32c11f4418" providerId="LiveId" clId="{BB08A3E9-92F8-442C-8304-CF8872D6C5E7}" dt="2021-09-30T17:03:23.906" v="0" actId="47"/>
        <pc:sldMkLst>
          <pc:docMk/>
          <pc:sldMk cId="2409053659" sldId="612"/>
        </pc:sldMkLst>
      </pc:sldChg>
      <pc:sldChg chg="del">
        <pc:chgData name="Sharma Computer Academy" userId="08476b32c11f4418" providerId="LiveId" clId="{BB08A3E9-92F8-442C-8304-CF8872D6C5E7}" dt="2021-09-30T17:03:23.906" v="0" actId="47"/>
        <pc:sldMkLst>
          <pc:docMk/>
          <pc:sldMk cId="967328144" sldId="613"/>
        </pc:sldMkLst>
      </pc:sldChg>
      <pc:sldChg chg="modSp mod">
        <pc:chgData name="Sharma Computer Academy" userId="08476b32c11f4418" providerId="LiveId" clId="{BB08A3E9-92F8-442C-8304-CF8872D6C5E7}" dt="2021-09-30T17:04:23.699" v="103" actId="20577"/>
        <pc:sldMkLst>
          <pc:docMk/>
          <pc:sldMk cId="2375571438" sldId="614"/>
        </pc:sldMkLst>
        <pc:spChg chg="mod">
          <ac:chgData name="Sharma Computer Academy" userId="08476b32c11f4418" providerId="LiveId" clId="{BB08A3E9-92F8-442C-8304-CF8872D6C5E7}" dt="2021-09-30T17:04:23.699" v="103" actId="20577"/>
          <ac:spMkLst>
            <pc:docMk/>
            <pc:sldMk cId="2375571438" sldId="614"/>
            <ac:spMk id="8" creationId="{00000000-0000-0000-0000-000000000000}"/>
          </ac:spMkLst>
        </pc:spChg>
      </pc:sldChg>
      <pc:sldChg chg="addSp delSp modSp mod">
        <pc:chgData name="Sharma Computer Academy" userId="08476b32c11f4418" providerId="LiveId" clId="{BB08A3E9-92F8-442C-8304-CF8872D6C5E7}" dt="2021-09-30T17:05:02.571" v="122"/>
        <pc:sldMkLst>
          <pc:docMk/>
          <pc:sldMk cId="2471148898" sldId="615"/>
        </pc:sldMkLst>
        <pc:spChg chg="add mod">
          <ac:chgData name="Sharma Computer Academy" userId="08476b32c11f4418" providerId="LiveId" clId="{BB08A3E9-92F8-442C-8304-CF8872D6C5E7}" dt="2021-09-30T17:05:02.571" v="122"/>
          <ac:spMkLst>
            <pc:docMk/>
            <pc:sldMk cId="2471148898" sldId="615"/>
            <ac:spMk id="7" creationId="{00657CC3-E89D-4107-8789-B5827B4E9880}"/>
          </ac:spMkLst>
        </pc:spChg>
        <pc:spChg chg="del mod">
          <ac:chgData name="Sharma Computer Academy" userId="08476b32c11f4418" providerId="LiveId" clId="{BB08A3E9-92F8-442C-8304-CF8872D6C5E7}" dt="2021-09-30T17:05:00.491" v="121" actId="478"/>
          <ac:spMkLst>
            <pc:docMk/>
            <pc:sldMk cId="2471148898" sldId="615"/>
            <ac:spMk id="8" creationId="{00000000-0000-0000-0000-000000000000}"/>
          </ac:spMkLst>
        </pc:spChg>
      </pc:sldChg>
      <pc:sldChg chg="addSp delSp modSp mod">
        <pc:chgData name="Sharma Computer Academy" userId="08476b32c11f4418" providerId="LiveId" clId="{BB08A3E9-92F8-442C-8304-CF8872D6C5E7}" dt="2021-09-30T17:05:08.076" v="124"/>
        <pc:sldMkLst>
          <pc:docMk/>
          <pc:sldMk cId="2820720609" sldId="616"/>
        </pc:sldMkLst>
        <pc:spChg chg="add mod">
          <ac:chgData name="Sharma Computer Academy" userId="08476b32c11f4418" providerId="LiveId" clId="{BB08A3E9-92F8-442C-8304-CF8872D6C5E7}" dt="2021-09-30T17:05:08.076" v="124"/>
          <ac:spMkLst>
            <pc:docMk/>
            <pc:sldMk cId="2820720609" sldId="616"/>
            <ac:spMk id="7" creationId="{710ADEA2-B5A3-4AA5-A704-2BAE2F957516}"/>
          </ac:spMkLst>
        </pc:spChg>
        <pc:spChg chg="del">
          <ac:chgData name="Sharma Computer Academy" userId="08476b32c11f4418" providerId="LiveId" clId="{BB08A3E9-92F8-442C-8304-CF8872D6C5E7}" dt="2021-09-30T17:05:06.853" v="123" actId="478"/>
          <ac:spMkLst>
            <pc:docMk/>
            <pc:sldMk cId="2820720609" sldId="616"/>
            <ac:spMk id="8" creationId="{00000000-0000-0000-0000-000000000000}"/>
          </ac:spMkLst>
        </pc:spChg>
      </pc:sldChg>
      <pc:sldChg chg="del">
        <pc:chgData name="Sharma Computer Academy" userId="08476b32c11f4418" providerId="LiveId" clId="{BB08A3E9-92F8-442C-8304-CF8872D6C5E7}" dt="2021-09-30T17:03:32.286" v="1" actId="47"/>
        <pc:sldMkLst>
          <pc:docMk/>
          <pc:sldMk cId="440860918" sldId="617"/>
        </pc:sldMkLst>
      </pc:sldChg>
      <pc:sldChg chg="del">
        <pc:chgData name="Sharma Computer Academy" userId="08476b32c11f4418" providerId="LiveId" clId="{BB08A3E9-92F8-442C-8304-CF8872D6C5E7}" dt="2021-09-30T17:03:32.286" v="1" actId="47"/>
        <pc:sldMkLst>
          <pc:docMk/>
          <pc:sldMk cId="3040572708" sldId="618"/>
        </pc:sldMkLst>
      </pc:sldChg>
      <pc:sldChg chg="del">
        <pc:chgData name="Sharma Computer Academy" userId="08476b32c11f4418" providerId="LiveId" clId="{BB08A3E9-92F8-442C-8304-CF8872D6C5E7}" dt="2021-09-30T17:03:32.286" v="1" actId="47"/>
        <pc:sldMkLst>
          <pc:docMk/>
          <pc:sldMk cId="3942604330" sldId="619"/>
        </pc:sldMkLst>
      </pc:sldChg>
      <pc:sldChg chg="del">
        <pc:chgData name="Sharma Computer Academy" userId="08476b32c11f4418" providerId="LiveId" clId="{BB08A3E9-92F8-442C-8304-CF8872D6C5E7}" dt="2021-09-30T17:03:32.286" v="1" actId="47"/>
        <pc:sldMkLst>
          <pc:docMk/>
          <pc:sldMk cId="1099397453" sldId="620"/>
        </pc:sldMkLst>
      </pc:sldChg>
      <pc:sldChg chg="del">
        <pc:chgData name="Sharma Computer Academy" userId="08476b32c11f4418" providerId="LiveId" clId="{BB08A3E9-92F8-442C-8304-CF8872D6C5E7}" dt="2021-09-30T17:03:32.286" v="1" actId="47"/>
        <pc:sldMkLst>
          <pc:docMk/>
          <pc:sldMk cId="2703026833" sldId="621"/>
        </pc:sldMkLst>
      </pc:sldChg>
      <pc:sldChg chg="del">
        <pc:chgData name="Sharma Computer Academy" userId="08476b32c11f4418" providerId="LiveId" clId="{BB08A3E9-92F8-442C-8304-CF8872D6C5E7}" dt="2021-09-30T17:03:32.286" v="1" actId="47"/>
        <pc:sldMkLst>
          <pc:docMk/>
          <pc:sldMk cId="4040672167" sldId="622"/>
        </pc:sldMkLst>
      </pc:sldChg>
      <pc:sldChg chg="del">
        <pc:chgData name="Sharma Computer Academy" userId="08476b32c11f4418" providerId="LiveId" clId="{BB08A3E9-92F8-442C-8304-CF8872D6C5E7}" dt="2021-09-30T17:03:23.906" v="0" actId="47"/>
        <pc:sldMkLst>
          <pc:docMk/>
          <pc:sldMk cId="859503493" sldId="624"/>
        </pc:sldMkLst>
      </pc:sldChg>
      <pc:sldChg chg="del">
        <pc:chgData name="Sharma Computer Academy" userId="08476b32c11f4418" providerId="LiveId" clId="{BB08A3E9-92F8-442C-8304-CF8872D6C5E7}" dt="2021-09-30T17:03:23.906" v="0" actId="47"/>
        <pc:sldMkLst>
          <pc:docMk/>
          <pc:sldMk cId="364717870" sldId="625"/>
        </pc:sldMkLst>
      </pc:sldChg>
      <pc:sldChg chg="del">
        <pc:chgData name="Sharma Computer Academy" userId="08476b32c11f4418" providerId="LiveId" clId="{BB08A3E9-92F8-442C-8304-CF8872D6C5E7}" dt="2021-09-30T17:03:23.906" v="0" actId="47"/>
        <pc:sldMkLst>
          <pc:docMk/>
          <pc:sldMk cId="236107328" sldId="626"/>
        </pc:sldMkLst>
      </pc:sldChg>
      <pc:sldChg chg="del">
        <pc:chgData name="Sharma Computer Academy" userId="08476b32c11f4418" providerId="LiveId" clId="{BB08A3E9-92F8-442C-8304-CF8872D6C5E7}" dt="2021-09-30T17:03:32.286" v="1" actId="47"/>
        <pc:sldMkLst>
          <pc:docMk/>
          <pc:sldMk cId="941061277" sldId="629"/>
        </pc:sldMkLst>
      </pc:sldChg>
      <pc:sldChg chg="del">
        <pc:chgData name="Sharma Computer Academy" userId="08476b32c11f4418" providerId="LiveId" clId="{BB08A3E9-92F8-442C-8304-CF8872D6C5E7}" dt="2021-09-30T17:03:32.286" v="1" actId="47"/>
        <pc:sldMkLst>
          <pc:docMk/>
          <pc:sldMk cId="1636712554" sldId="630"/>
        </pc:sldMkLst>
      </pc:sldChg>
      <pc:sldChg chg="del">
        <pc:chgData name="Sharma Computer Academy" userId="08476b32c11f4418" providerId="LiveId" clId="{BB08A3E9-92F8-442C-8304-CF8872D6C5E7}" dt="2021-09-30T17:03:32.286" v="1" actId="47"/>
        <pc:sldMkLst>
          <pc:docMk/>
          <pc:sldMk cId="873783394" sldId="631"/>
        </pc:sldMkLst>
      </pc:sldChg>
      <pc:sldChg chg="del">
        <pc:chgData name="Sharma Computer Academy" userId="08476b32c11f4418" providerId="LiveId" clId="{BB08A3E9-92F8-442C-8304-CF8872D6C5E7}" dt="2021-09-30T17:03:23.906" v="0" actId="47"/>
        <pc:sldMkLst>
          <pc:docMk/>
          <pc:sldMk cId="2026874433" sldId="632"/>
        </pc:sldMkLst>
      </pc:sldChg>
      <pc:sldChg chg="del">
        <pc:chgData name="Sharma Computer Academy" userId="08476b32c11f4418" providerId="LiveId" clId="{BB08A3E9-92F8-442C-8304-CF8872D6C5E7}" dt="2021-09-30T17:03:23.906" v="0" actId="47"/>
        <pc:sldMkLst>
          <pc:docMk/>
          <pc:sldMk cId="1903388320" sldId="63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30-09-2021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9/30/2021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52400" y="3048000"/>
            <a:ext cx="8548718" cy="17526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React JS</a:t>
            </a:r>
          </a:p>
          <a:p>
            <a:r>
              <a:rPr lang="en-US" sz="3400" dirty="0">
                <a:solidFill>
                  <a:srgbClr val="002060"/>
                </a:solidFill>
                <a:latin typeface="Corbel" pitchFamily="34" charset="0"/>
              </a:rPr>
              <a:t>(React design principles)</a:t>
            </a:r>
          </a:p>
          <a:p>
            <a:r>
              <a:rPr lang="en-US" sz="4000" dirty="0">
                <a:solidFill>
                  <a:srgbClr val="FF0000"/>
                </a:solidFill>
                <a:latin typeface="Corbel" pitchFamily="34" charset="0"/>
              </a:rPr>
              <a:t>Lecture-20</a:t>
            </a:r>
            <a:endParaRPr lang="en-IN" sz="40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878689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setState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callback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This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callback</a:t>
            </a:r>
            <a:r>
              <a:rPr lang="en-US" sz="2400" dirty="0">
                <a:latin typeface="Corbel" panose="020B0503020204020204" pitchFamily="34" charset="0"/>
              </a:rPr>
              <a:t> will be a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function</a:t>
            </a:r>
            <a:r>
              <a:rPr lang="en-US" sz="2400" dirty="0">
                <a:latin typeface="Corbel" panose="020B0503020204020204" pitchFamily="34" charset="0"/>
              </a:rPr>
              <a:t> and must follow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2 rules:</a:t>
            </a:r>
          </a:p>
          <a:p>
            <a:pPr lvl="1"/>
            <a:endParaRPr lang="en-US" sz="1900" b="1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dirty="0">
                <a:latin typeface="Corbel" panose="020B0503020204020204" pitchFamily="34" charset="0"/>
              </a:rPr>
              <a:t>It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must accept </a:t>
            </a:r>
            <a:r>
              <a:rPr lang="en-US" sz="1900" dirty="0">
                <a:latin typeface="Corbel" panose="020B0503020204020204" pitchFamily="34" charset="0"/>
              </a:rPr>
              <a:t>an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argument</a:t>
            </a:r>
            <a:r>
              <a:rPr lang="en-US" sz="1900" dirty="0">
                <a:latin typeface="Corbel" panose="020B0503020204020204" pitchFamily="34" charset="0"/>
              </a:rPr>
              <a:t> representing the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current state </a:t>
            </a:r>
            <a:r>
              <a:rPr lang="en-US" sz="1900" dirty="0">
                <a:latin typeface="Corbel" panose="020B0503020204020204" pitchFamily="34" charset="0"/>
              </a:rPr>
              <a:t>object</a:t>
            </a: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dirty="0">
                <a:latin typeface="Corbel" panose="020B0503020204020204" pitchFamily="34" charset="0"/>
              </a:rPr>
              <a:t>It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must return </a:t>
            </a:r>
            <a:r>
              <a:rPr lang="en-US" sz="1900" dirty="0">
                <a:latin typeface="Corbel" panose="020B0503020204020204" pitchFamily="34" charset="0"/>
              </a:rPr>
              <a:t>an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object</a:t>
            </a:r>
            <a:r>
              <a:rPr lang="en-US" sz="1900" dirty="0">
                <a:latin typeface="Corbel" panose="020B0503020204020204" pitchFamily="34" charset="0"/>
              </a:rPr>
              <a:t> representing the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new state</a:t>
            </a:r>
            <a:endParaRPr lang="en-US" sz="14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51137"/>
            <a:ext cx="68523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                     Alternate Syntax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44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913670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367654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React, { Component } </a:t>
            </a:r>
            <a:r>
              <a:rPr lang="en-IN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9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9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MyClicker</a:t>
            </a:r>
            <a:r>
              <a:rPr lang="en-IN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9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9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IN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900" b="0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IN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9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</a:t>
            </a:r>
            <a:r>
              <a:rPr lang="en-IN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 counter: </a:t>
            </a:r>
            <a:r>
              <a:rPr lang="en-IN" sz="9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IN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9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.handleClick</a:t>
            </a:r>
            <a:r>
              <a:rPr lang="en-IN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9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9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en-IN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9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IN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900" b="0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9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.handleTripleClick</a:t>
            </a:r>
            <a:r>
              <a:rPr lang="en-IN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9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9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handleTripleClick</a:t>
            </a:r>
            <a:r>
              <a:rPr lang="en-IN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9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IN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900" b="0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9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increment</a:t>
            </a:r>
            <a:r>
              <a:rPr lang="en-IN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prevState</a:t>
            </a:r>
            <a:r>
              <a:rPr lang="en-IN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N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 counter: </a:t>
            </a:r>
            <a:r>
              <a:rPr lang="en-IN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prevState</a:t>
            </a:r>
            <a:r>
              <a:rPr lang="en-IN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IN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9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IN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IN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9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handleTripleClick</a:t>
            </a:r>
            <a:r>
              <a:rPr lang="en-IN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9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9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setState</a:t>
            </a:r>
            <a:r>
              <a:rPr lang="en-IN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9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9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increment</a:t>
            </a:r>
            <a:r>
              <a:rPr lang="en-IN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    </a:t>
            </a:r>
            <a:r>
              <a:rPr lang="en-IN" sz="9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9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setState</a:t>
            </a:r>
            <a:r>
              <a:rPr lang="en-IN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9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9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increment</a:t>
            </a:r>
            <a:r>
              <a:rPr lang="en-IN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    </a:t>
            </a:r>
            <a:r>
              <a:rPr lang="en-IN" sz="9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9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setState</a:t>
            </a:r>
            <a:r>
              <a:rPr lang="en-IN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9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9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increment</a:t>
            </a:r>
            <a:r>
              <a:rPr lang="en-IN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9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en-IN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9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9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setState</a:t>
            </a:r>
            <a:r>
              <a:rPr lang="en-IN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 counter: </a:t>
            </a:r>
            <a:r>
              <a:rPr lang="en-IN" sz="9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.state.counter</a:t>
            </a:r>
            <a:r>
              <a:rPr lang="en-IN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9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});</a:t>
            </a:r>
          </a:p>
          <a:p>
            <a:r>
              <a:rPr lang="en-IN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9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IN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&gt;Counter is:</a:t>
            </a:r>
            <a:r>
              <a:rPr lang="en-IN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9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.state.counter</a:t>
            </a:r>
            <a:r>
              <a:rPr lang="en-IN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9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9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9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en-IN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&gt;Increment Counter&lt;/</a:t>
            </a:r>
            <a:r>
              <a:rPr lang="en-IN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9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9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9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handleTripleClick</a:t>
            </a:r>
            <a:r>
              <a:rPr lang="en-IN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&gt;Triple Increment&lt;/</a:t>
            </a:r>
            <a:r>
              <a:rPr lang="en-IN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IN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r>
              <a:rPr lang="en-IN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9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MyClicker</a:t>
            </a:r>
            <a:r>
              <a:rPr lang="en-IN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05200" y="914400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MyClicker.js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EC1B3D-BC3C-4B85-98E0-E25AF4EFCD47}"/>
              </a:ext>
            </a:extLst>
          </p:cNvPr>
          <p:cNvSpPr/>
          <p:nvPr/>
        </p:nvSpPr>
        <p:spPr>
          <a:xfrm>
            <a:off x="301752" y="2819400"/>
            <a:ext cx="4879848" cy="11430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292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362200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Another Solution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367654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handleTripleClick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6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setState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sz="16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prevState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IN" sz="16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 counter: </a:t>
            </a:r>
            <a:r>
              <a:rPr lang="en-IN" sz="16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prevState</a:t>
            </a:r>
            <a:r>
              <a:rPr lang="en-IN" sz="16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});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6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setState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sz="16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prevState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IN" sz="16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 counter: </a:t>
            </a:r>
            <a:r>
              <a:rPr lang="en-IN" sz="16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prevState</a:t>
            </a:r>
            <a:r>
              <a:rPr lang="en-IN" sz="16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});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6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setState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sz="16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prevState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IN" sz="16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 counter: </a:t>
            </a:r>
            <a:r>
              <a:rPr lang="en-IN" sz="16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prevState</a:t>
            </a:r>
            <a:r>
              <a:rPr lang="en-IN" sz="16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});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05200" y="914400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MyClicker.js</a:t>
            </a:r>
          </a:p>
        </p:txBody>
      </p:sp>
    </p:spTree>
    <p:extLst>
      <p:ext uri="{BB962C8B-B14F-4D97-AF65-F5344CB8AC3E}">
        <p14:creationId xmlns:p14="http://schemas.microsoft.com/office/powerpoint/2010/main" val="1257629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19672" y="-162818"/>
            <a:ext cx="60779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    Think About The Components</a:t>
            </a:r>
          </a:p>
          <a:p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           And Logic Of This App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4EA4F3-2DBF-45E1-A61B-6747C3BB72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" y="1436073"/>
            <a:ext cx="8777317" cy="496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571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4EA4F3-2DBF-45E1-A61B-6747C3BB72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" y="1436073"/>
            <a:ext cx="8777317" cy="49647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657CC3-E89D-4107-8789-B5827B4E9880}"/>
              </a:ext>
            </a:extLst>
          </p:cNvPr>
          <p:cNvSpPr txBox="1"/>
          <p:nvPr/>
        </p:nvSpPr>
        <p:spPr>
          <a:xfrm>
            <a:off x="1619672" y="-162818"/>
            <a:ext cx="60779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    Think About The Components</a:t>
            </a:r>
          </a:p>
          <a:p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           And Logic Of This App</a:t>
            </a:r>
          </a:p>
        </p:txBody>
      </p:sp>
    </p:spTree>
    <p:extLst>
      <p:ext uri="{BB962C8B-B14F-4D97-AF65-F5344CB8AC3E}">
        <p14:creationId xmlns:p14="http://schemas.microsoft.com/office/powerpoint/2010/main" val="2471148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4EA4F3-2DBF-45E1-A61B-6747C3BB72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" y="1436073"/>
            <a:ext cx="8915399" cy="49647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0ADEA2-B5A3-4AA5-A704-2BAE2F957516}"/>
              </a:ext>
            </a:extLst>
          </p:cNvPr>
          <p:cNvSpPr txBox="1"/>
          <p:nvPr/>
        </p:nvSpPr>
        <p:spPr>
          <a:xfrm>
            <a:off x="1619672" y="-162818"/>
            <a:ext cx="60779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    Think About The Components</a:t>
            </a:r>
          </a:p>
          <a:p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           And Logic Of This App</a:t>
            </a:r>
          </a:p>
        </p:txBody>
      </p:sp>
    </p:spTree>
    <p:extLst>
      <p:ext uri="{BB962C8B-B14F-4D97-AF65-F5344CB8AC3E}">
        <p14:creationId xmlns:p14="http://schemas.microsoft.com/office/powerpoint/2010/main" val="2820720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React Design Principles</a:t>
            </a:r>
          </a:p>
          <a:p>
            <a:pPr marL="0" indent="0">
              <a:buSzPct val="100000"/>
              <a:buNone/>
            </a:pP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Recommended Way Of State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Updation</a:t>
            </a: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What To Keep In State ?</a:t>
            </a:r>
          </a:p>
          <a:p>
            <a:pPr>
              <a:buSzPct val="100000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Data Flow In State</a:t>
            </a:r>
          </a:p>
          <a:p>
            <a:pPr>
              <a:buSzPct val="100000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Exercises</a:t>
            </a:r>
          </a:p>
          <a:p>
            <a:pPr>
              <a:buSzPct val="100000"/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000" b="1" dirty="0">
              <a:solidFill>
                <a:schemeClr val="accent2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0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1E3497-1862-4A8A-A087-80475DC09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In order </a:t>
            </a:r>
            <a:r>
              <a:rPr lang="en-US" sz="2400" dirty="0">
                <a:latin typeface="Corbel" panose="020B0503020204020204" pitchFamily="34" charset="0"/>
              </a:rPr>
              <a:t>to become a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good React developer </a:t>
            </a:r>
            <a:r>
              <a:rPr lang="en-US" sz="2400" dirty="0">
                <a:latin typeface="Corbel" panose="020B0503020204020204" pitchFamily="34" charset="0"/>
              </a:rPr>
              <a:t>, there are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certain guidelines</a:t>
            </a:r>
            <a:r>
              <a:rPr lang="en-US" sz="2400" dirty="0">
                <a:latin typeface="Corbel" panose="020B0503020204020204" pitchFamily="34" charset="0"/>
              </a:rPr>
              <a:t> which </a:t>
            </a:r>
            <a:r>
              <a:rPr lang="en-US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facebook</a:t>
            </a:r>
            <a:r>
              <a:rPr lang="en-US" sz="2400" dirty="0">
                <a:latin typeface="Corbel" panose="020B0503020204020204" pitchFamily="34" charset="0"/>
              </a:rPr>
              <a:t> has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provided </a:t>
            </a:r>
            <a:r>
              <a:rPr lang="en-US" sz="2400" dirty="0">
                <a:latin typeface="Corbel" panose="020B0503020204020204" pitchFamily="34" charset="0"/>
              </a:rPr>
              <a:t>and we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must follow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endParaRPr lang="en-US" sz="2400" b="1" dirty="0">
              <a:solidFill>
                <a:schemeClr val="accent1"/>
              </a:solidFill>
              <a:latin typeface="Corbel" panose="020B0503020204020204" pitchFamily="34" charset="0"/>
            </a:endParaRPr>
          </a:p>
          <a:p>
            <a:endParaRPr lang="en-US" sz="2400" b="1" dirty="0">
              <a:solidFill>
                <a:schemeClr val="accent1"/>
              </a:solidFill>
              <a:latin typeface="Corbel" panose="020B0503020204020204" pitchFamily="34" charset="0"/>
            </a:endParaRPr>
          </a:p>
          <a:p>
            <a:endParaRPr lang="en-US" sz="2400" b="1" dirty="0">
              <a:solidFill>
                <a:schemeClr val="accent1"/>
              </a:solidFill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These are </a:t>
            </a:r>
            <a:r>
              <a:rPr lang="en-US" sz="2400" dirty="0">
                <a:latin typeface="Corbel" panose="020B0503020204020204" pitchFamily="34" charset="0"/>
              </a:rPr>
              <a:t>called </a:t>
            </a:r>
            <a:r>
              <a:rPr lang="en-US" sz="2400" b="1" u="sng" dirty="0">
                <a:solidFill>
                  <a:srgbClr val="7030A0"/>
                </a:solidFill>
                <a:latin typeface="Corbel" panose="020B0503020204020204" pitchFamily="34" charset="0"/>
              </a:rPr>
              <a:t>React Design Principles</a:t>
            </a:r>
          </a:p>
          <a:p>
            <a:pPr marL="0" indent="0">
              <a:buNone/>
            </a:pPr>
            <a:endParaRPr lang="en-US" sz="2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accent1"/>
              </a:solidFill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5400" y="-25063"/>
            <a:ext cx="68523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       React Design Principles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13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These will not only </a:t>
            </a:r>
            <a:r>
              <a:rPr lang="en-US" sz="2400" dirty="0">
                <a:latin typeface="Corbel" panose="020B0503020204020204" pitchFamily="34" charset="0"/>
              </a:rPr>
              <a:t>make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our apps compliant </a:t>
            </a:r>
            <a:r>
              <a:rPr lang="en-US" sz="2400" dirty="0">
                <a:latin typeface="Corbel" panose="020B0503020204020204" pitchFamily="34" charset="0"/>
              </a:rPr>
              <a:t>with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React standards </a:t>
            </a:r>
            <a:r>
              <a:rPr lang="en-US" sz="2400" dirty="0">
                <a:latin typeface="Corbel" panose="020B0503020204020204" pitchFamily="34" charset="0"/>
              </a:rPr>
              <a:t>but will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also help us </a:t>
            </a:r>
            <a:r>
              <a:rPr lang="en-US" sz="2400" dirty="0">
                <a:latin typeface="Corbel" panose="020B0503020204020204" pitchFamily="34" charset="0"/>
              </a:rPr>
              <a:t>make the app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bug free</a:t>
            </a:r>
          </a:p>
          <a:p>
            <a:endParaRPr lang="en-US" sz="2400" b="1" dirty="0">
              <a:solidFill>
                <a:schemeClr val="accent1"/>
              </a:solidFill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There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are lot many things </a:t>
            </a:r>
            <a:r>
              <a:rPr lang="en-US" sz="2400" dirty="0">
                <a:latin typeface="Corbel" panose="020B0503020204020204" pitchFamily="34" charset="0"/>
              </a:rPr>
              <a:t>that </a:t>
            </a:r>
            <a:r>
              <a:rPr lang="en-US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facebook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 recommends </a:t>
            </a:r>
            <a:r>
              <a:rPr lang="en-US" sz="2400" dirty="0">
                <a:latin typeface="Corbel" panose="020B0503020204020204" pitchFamily="34" charset="0"/>
              </a:rPr>
              <a:t>and we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will start </a:t>
            </a:r>
            <a:r>
              <a:rPr lang="en-US" sz="2400" dirty="0">
                <a:latin typeface="Corbel" panose="020B0503020204020204" pitchFamily="34" charset="0"/>
              </a:rPr>
              <a:t>with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2 top principles</a:t>
            </a:r>
            <a:r>
              <a:rPr lang="en-US" sz="2400" dirty="0">
                <a:latin typeface="Corbel" panose="020B0503020204020204" pitchFamily="34" charset="0"/>
              </a:rPr>
              <a:t>:</a:t>
            </a: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dirty="0">
                <a:latin typeface="Corbel" panose="020B0503020204020204" pitchFamily="34" charset="0"/>
              </a:rPr>
              <a:t>The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first part </a:t>
            </a:r>
            <a:r>
              <a:rPr lang="en-US" sz="1900" dirty="0">
                <a:latin typeface="Corbel" panose="020B0503020204020204" pitchFamily="34" charset="0"/>
              </a:rPr>
              <a:t>deals with the way </a:t>
            </a:r>
            <a:r>
              <a:rPr lang="en-US" sz="1900" b="1" u="sng" dirty="0">
                <a:solidFill>
                  <a:srgbClr val="0070C0"/>
                </a:solidFill>
                <a:latin typeface="Corbel" panose="020B0503020204020204" pitchFamily="34" charset="0"/>
              </a:rPr>
              <a:t>state must be handled</a:t>
            </a: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dirty="0">
                <a:latin typeface="Corbel" panose="020B0503020204020204" pitchFamily="34" charset="0"/>
              </a:rPr>
              <a:t>The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second part </a:t>
            </a:r>
            <a:r>
              <a:rPr lang="en-US" sz="1900" dirty="0">
                <a:latin typeface="Corbel" panose="020B0503020204020204" pitchFamily="34" charset="0"/>
              </a:rPr>
              <a:t>deals with the way </a:t>
            </a:r>
            <a:r>
              <a:rPr lang="en-US" sz="1900" b="1" u="sng" dirty="0">
                <a:solidFill>
                  <a:srgbClr val="0070C0"/>
                </a:solidFill>
                <a:latin typeface="Corbel" panose="020B0503020204020204" pitchFamily="34" charset="0"/>
              </a:rPr>
              <a:t>data flow</a:t>
            </a:r>
            <a:endParaRPr lang="en-US" sz="1400" b="1" dirty="0">
              <a:solidFill>
                <a:schemeClr val="accent1"/>
              </a:solidFill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5400" y="-25063"/>
            <a:ext cx="68523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       React Design Principles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99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One of the most common scenarios </a:t>
            </a:r>
            <a:r>
              <a:rPr lang="en-US" sz="2400" dirty="0">
                <a:latin typeface="Corbel" panose="020B0503020204020204" pitchFamily="34" charset="0"/>
              </a:rPr>
              <a:t>in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React</a:t>
            </a:r>
            <a:r>
              <a:rPr lang="en-US" sz="2400" dirty="0">
                <a:latin typeface="Corbel" panose="020B0503020204020204" pitchFamily="34" charset="0"/>
              </a:rPr>
              <a:t> is to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update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state</a:t>
            </a:r>
            <a:r>
              <a:rPr lang="en-US" sz="2400" dirty="0">
                <a:latin typeface="Corbel" panose="020B0503020204020204" pitchFamily="34" charset="0"/>
              </a:rPr>
              <a:t> based on its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previous value</a:t>
            </a:r>
          </a:p>
          <a:p>
            <a:endParaRPr lang="en-US" sz="2400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endParaRPr lang="en-US" sz="2400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endParaRPr lang="en-US" sz="2400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For example: </a:t>
            </a:r>
            <a:r>
              <a:rPr lang="en-US" sz="2400" dirty="0">
                <a:latin typeface="Corbel" panose="020B0503020204020204" pitchFamily="34" charset="0"/>
              </a:rPr>
              <a:t>In a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counter based application </a:t>
            </a:r>
            <a:r>
              <a:rPr lang="en-US" sz="2400" dirty="0">
                <a:latin typeface="Corbel" panose="020B0503020204020204" pitchFamily="34" charset="0"/>
              </a:rPr>
              <a:t>we would have to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increment the state by 1 </a:t>
            </a:r>
            <a:r>
              <a:rPr lang="en-US" sz="2400" dirty="0">
                <a:latin typeface="Corbel" panose="020B0503020204020204" pitchFamily="34" charset="0"/>
              </a:rPr>
              <a:t>or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any number based </a:t>
            </a:r>
            <a:r>
              <a:rPr lang="en-US" sz="2400" dirty="0">
                <a:latin typeface="Corbel" panose="020B0503020204020204" pitchFamily="34" charset="0"/>
              </a:rPr>
              <a:t>on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the previous value</a:t>
            </a:r>
            <a:endParaRPr lang="en-US" sz="1900" b="1" dirty="0">
              <a:solidFill>
                <a:schemeClr val="accent1"/>
              </a:solidFill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9675" y="-381000"/>
            <a:ext cx="685232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       How To Update State </a:t>
            </a:r>
          </a:p>
          <a:p>
            <a:r>
              <a:rPr lang="en-US" sz="3200" b="1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Based On </a:t>
            </a:r>
            <a:r>
              <a:rPr lang="en-US" sz="3200" b="1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Previous Value ?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92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A very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common solution </a:t>
            </a:r>
            <a:r>
              <a:rPr lang="en-US" sz="2400" dirty="0">
                <a:latin typeface="Corbel" panose="020B0503020204020204" pitchFamily="34" charset="0"/>
              </a:rPr>
              <a:t>that comes to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our mind </a:t>
            </a:r>
            <a:r>
              <a:rPr lang="en-US" sz="2400" dirty="0">
                <a:latin typeface="Corbel" panose="020B0503020204020204" pitchFamily="34" charset="0"/>
              </a:rPr>
              <a:t>is to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simply pass the expression</a:t>
            </a:r>
            <a:r>
              <a:rPr lang="en-US" sz="2400" dirty="0">
                <a:latin typeface="Corbel" panose="020B0503020204020204" pitchFamily="34" charset="0"/>
              </a:rPr>
              <a:t> to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increment the value </a:t>
            </a:r>
            <a:r>
              <a:rPr lang="en-US" sz="2400" dirty="0">
                <a:latin typeface="Corbel" panose="020B0503020204020204" pitchFamily="34" charset="0"/>
              </a:rPr>
              <a:t>to the method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this.setSate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() </a:t>
            </a:r>
            <a:r>
              <a:rPr lang="en-US" sz="2400" dirty="0">
                <a:latin typeface="Corbel" panose="020B0503020204020204" pitchFamily="34" charset="0"/>
              </a:rPr>
              <a:t>, as shown below:</a:t>
            </a:r>
          </a:p>
          <a:p>
            <a:endParaRPr lang="en-US" sz="2400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endParaRPr lang="en-US" sz="20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this.setState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({ counter: </a:t>
            </a:r>
            <a:r>
              <a:rPr lang="en-US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this.state.counter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 + 1 });</a:t>
            </a:r>
          </a:p>
          <a:p>
            <a:endParaRPr lang="en-US" sz="1900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endParaRPr lang="en-US" sz="1900" b="1" dirty="0">
              <a:solidFill>
                <a:srgbClr val="7030A0"/>
              </a:solidFill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9675" y="-381000"/>
            <a:ext cx="685232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       How To Update State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    Based On Previous Value ?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63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Although</a:t>
            </a:r>
            <a:r>
              <a:rPr lang="en-US" sz="2400" dirty="0">
                <a:latin typeface="Corbel" panose="020B0503020204020204" pitchFamily="34" charset="0"/>
              </a:rPr>
              <a:t> this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works successfully </a:t>
            </a:r>
            <a:r>
              <a:rPr lang="en-US" sz="2400" dirty="0">
                <a:latin typeface="Corbel" panose="020B0503020204020204" pitchFamily="34" charset="0"/>
              </a:rPr>
              <a:t>, but suppose we want to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increment the state by 3 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due to some reason </a:t>
            </a:r>
            <a:r>
              <a:rPr lang="en-US" sz="2400" dirty="0">
                <a:latin typeface="Corbel" panose="020B0503020204020204" pitchFamily="34" charset="0"/>
              </a:rPr>
              <a:t>instead of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incrementing directly by 3 </a:t>
            </a:r>
            <a:r>
              <a:rPr lang="en-US" sz="2400" dirty="0">
                <a:latin typeface="Corbel" panose="020B0503020204020204" pitchFamily="34" charset="0"/>
              </a:rPr>
              <a:t>, we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repeat the same call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setSate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() </a:t>
            </a:r>
            <a:r>
              <a:rPr lang="en-US" sz="2400" dirty="0">
                <a:latin typeface="Corbel" panose="020B0503020204020204" pitchFamily="34" charset="0"/>
              </a:rPr>
              <a:t>3 times as shown below:</a:t>
            </a:r>
          </a:p>
          <a:p>
            <a:endParaRPr lang="en-US" sz="2400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endParaRPr lang="en-US" sz="20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this.setState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({ counter: </a:t>
            </a:r>
            <a:r>
              <a:rPr lang="en-US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this.state.counter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 + 1 });</a:t>
            </a:r>
          </a:p>
          <a:p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this.setState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({ counter: 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this.state.counter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 + 1 });</a:t>
            </a:r>
          </a:p>
          <a:p>
            <a:r>
              <a:rPr lang="en-US" sz="20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this.setState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({ counter: </a:t>
            </a:r>
            <a:r>
              <a:rPr lang="en-US" sz="20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this.state.counter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 + 1 });</a:t>
            </a:r>
          </a:p>
          <a:p>
            <a:endParaRPr lang="en-US" sz="1800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behaviour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 of the code </a:t>
            </a:r>
            <a:r>
              <a:rPr lang="en-US" sz="2400" dirty="0">
                <a:latin typeface="Corbel" panose="020B0503020204020204" pitchFamily="34" charset="0"/>
              </a:rPr>
              <a:t>will be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very surprising </a:t>
            </a:r>
            <a:r>
              <a:rPr lang="en-US" sz="2400" dirty="0">
                <a:latin typeface="Corbel" panose="020B0503020204020204" pitchFamily="34" charset="0"/>
              </a:rPr>
              <a:t>as it will still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increment the counter by 1 only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0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sz="1900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endParaRPr lang="en-US" sz="1900" b="1" dirty="0">
              <a:solidFill>
                <a:srgbClr val="7030A0"/>
              </a:solidFill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9675" y="-381000"/>
            <a:ext cx="685232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       How To Update State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    Based On Previous Value ?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7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Recall</a:t>
            </a:r>
            <a:r>
              <a:rPr lang="en-US" sz="2400" dirty="0">
                <a:latin typeface="Corbel" panose="020B0503020204020204" pitchFamily="34" charset="0"/>
              </a:rPr>
              <a:t> what we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learnt about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state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updation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-</a:t>
            </a:r>
          </a:p>
          <a:p>
            <a:pPr lvl="1"/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Call to </a:t>
            </a:r>
            <a:r>
              <a:rPr lang="en-US" sz="19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setState</a:t>
            </a:r>
            <a:r>
              <a:rPr lang="en-US" sz="19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is a </a:t>
            </a:r>
            <a:r>
              <a:rPr lang="en-US" sz="19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request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rather than an </a:t>
            </a:r>
            <a:r>
              <a:rPr lang="en-US" sz="19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immediate command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19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19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. For </a:t>
            </a:r>
            <a:r>
              <a:rPr lang="en-US" sz="19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better perceived performance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900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 may delay it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, and then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 several components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in a </a:t>
            </a:r>
            <a:r>
              <a:rPr lang="en-US" sz="19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single pass</a:t>
            </a:r>
            <a:endParaRPr lang="en-US" sz="1900" dirty="0">
              <a:latin typeface="Corbel" panose="020B0503020204020204" pitchFamily="34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So in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case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this is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actually what React is doing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it is simply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squashing all the three calls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4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setSate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into one and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picking up only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last call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900" b="1" dirty="0">
              <a:solidFill>
                <a:srgbClr val="7030A0"/>
              </a:solidFill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9675" y="51137"/>
            <a:ext cx="68523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       Why Did This Happen ?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78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If a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call</a:t>
            </a:r>
            <a:r>
              <a:rPr lang="en-US" sz="2400" dirty="0">
                <a:latin typeface="Corbel" panose="020B0503020204020204" pitchFamily="34" charset="0"/>
              </a:rPr>
              <a:t> to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setState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() </a:t>
            </a:r>
            <a:r>
              <a:rPr lang="en-US" sz="2400" dirty="0">
                <a:latin typeface="Corbel" panose="020B0503020204020204" pitchFamily="34" charset="0"/>
              </a:rPr>
              <a:t>uses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current value </a:t>
            </a:r>
            <a:r>
              <a:rPr lang="en-US" sz="2400" dirty="0">
                <a:latin typeface="Corbel" panose="020B0503020204020204" pitchFamily="34" charset="0"/>
              </a:rPr>
              <a:t>while calculating 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next value </a:t>
            </a:r>
            <a:r>
              <a:rPr lang="en-US" sz="2400" dirty="0">
                <a:latin typeface="Corbel" panose="020B0503020204020204" pitchFamily="34" charset="0"/>
              </a:rPr>
              <a:t>then it is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best to pass </a:t>
            </a:r>
            <a:r>
              <a:rPr lang="en-US" sz="2400" dirty="0">
                <a:latin typeface="Corbel" panose="020B0503020204020204" pitchFamily="34" charset="0"/>
              </a:rPr>
              <a:t>a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callback function </a:t>
            </a:r>
            <a:r>
              <a:rPr lang="en-US" sz="2400" dirty="0">
                <a:latin typeface="Corbel" panose="020B0503020204020204" pitchFamily="34" charset="0"/>
              </a:rPr>
              <a:t>to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updater</a:t>
            </a:r>
            <a:r>
              <a:rPr lang="en-US" sz="2400" dirty="0">
                <a:latin typeface="Corbel" panose="020B0503020204020204" pitchFamily="34" charset="0"/>
              </a:rPr>
              <a:t> argument of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setState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()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Recall</a:t>
            </a:r>
            <a:r>
              <a:rPr lang="en-US" sz="2400" dirty="0">
                <a:latin typeface="Corbel" panose="020B0503020204020204" pitchFamily="34" charset="0"/>
              </a:rPr>
              <a:t> that the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setState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() </a:t>
            </a:r>
            <a:r>
              <a:rPr lang="en-US" sz="2400" dirty="0">
                <a:latin typeface="Corbel" panose="020B0503020204020204" pitchFamily="34" charset="0"/>
              </a:rPr>
              <a:t>method has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following syntax</a:t>
            </a:r>
            <a:r>
              <a:rPr lang="en-US" sz="2400" dirty="0">
                <a:latin typeface="Corbel" panose="020B0503020204020204" pitchFamily="34" charset="0"/>
              </a:rPr>
              <a:t>: </a:t>
            </a:r>
          </a:p>
          <a:p>
            <a:endParaRPr lang="en-US" sz="2400" b="1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pPr lvl="1"/>
            <a:r>
              <a:rPr lang="en-US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setState</a:t>
            </a:r>
            <a:r>
              <a:rPr lang="en-US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500" b="1" dirty="0">
                <a:solidFill>
                  <a:srgbClr val="C00000"/>
                </a:solidFill>
                <a:latin typeface="Consolas" panose="020B0609020204030204" pitchFamily="49" charset="0"/>
              </a:rPr>
              <a:t>updater</a:t>
            </a:r>
            <a:r>
              <a:rPr lang="en-US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1500" b="1" dirty="0">
                <a:solidFill>
                  <a:srgbClr val="00B050"/>
                </a:solidFill>
                <a:latin typeface="Consolas" panose="020B0609020204030204" pitchFamily="49" charset="0"/>
              </a:rPr>
              <a:t>[callback]</a:t>
            </a:r>
            <a:r>
              <a:rPr lang="en-US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2000" b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updater</a:t>
            </a:r>
            <a:r>
              <a:rPr lang="en-US" sz="1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can either be a </a:t>
            </a:r>
            <a:r>
              <a:rPr lang="en-US" sz="18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en-US" sz="1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or an </a:t>
            </a:r>
            <a:r>
              <a:rPr lang="en-US" sz="18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pPr lvl="1"/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9675" y="51137"/>
            <a:ext cx="68523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                     Solution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4E410CFE-8821-4EEE-9308-6ED7F511775E}"/>
              </a:ext>
            </a:extLst>
          </p:cNvPr>
          <p:cNvSpPr/>
          <p:nvPr/>
        </p:nvSpPr>
        <p:spPr>
          <a:xfrm>
            <a:off x="5410200" y="3654552"/>
            <a:ext cx="3581400" cy="1908048"/>
          </a:xfrm>
          <a:prstGeom prst="wedgeEllipseCallout">
            <a:avLst>
              <a:gd name="adj1" fmla="val -91901"/>
              <a:gd name="adj2" fmla="val -134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We are not talking about this </a:t>
            </a:r>
            <a:r>
              <a:rPr lang="en-US" dirty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callback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 are talking about </a:t>
            </a:r>
            <a:r>
              <a:rPr lang="en-US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callback</a:t>
            </a:r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to be passed as </a:t>
            </a:r>
            <a:r>
              <a:rPr lang="en-US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first argument</a:t>
            </a:r>
            <a:endParaRPr lang="en-IN" dirty="0">
              <a:solidFill>
                <a:srgbClr val="00B0F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124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11065</TotalTime>
  <Words>1014</Words>
  <Application>Microsoft Office PowerPoint</Application>
  <PresentationFormat>On-screen Show (4:3)</PresentationFormat>
  <Paragraphs>165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Aharoni</vt:lpstr>
      <vt:lpstr>Calibri</vt:lpstr>
      <vt:lpstr>Consolas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 kapoor</cp:lastModifiedBy>
  <cp:revision>658</cp:revision>
  <dcterms:created xsi:type="dcterms:W3CDTF">2016-02-04T12:02:26Z</dcterms:created>
  <dcterms:modified xsi:type="dcterms:W3CDTF">2021-09-30T17:05:13Z</dcterms:modified>
</cp:coreProperties>
</file>