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475" r:id="rId3"/>
    <p:sldId id="612" r:id="rId4"/>
    <p:sldId id="454" r:id="rId5"/>
    <p:sldId id="613" r:id="rId6"/>
    <p:sldId id="583" r:id="rId7"/>
    <p:sldId id="584" r:id="rId8"/>
    <p:sldId id="614" r:id="rId9"/>
    <p:sldId id="615" r:id="rId10"/>
    <p:sldId id="618" r:id="rId11"/>
    <p:sldId id="616" r:id="rId12"/>
    <p:sldId id="617" r:id="rId13"/>
    <p:sldId id="619" r:id="rId14"/>
    <p:sldId id="620" r:id="rId15"/>
    <p:sldId id="621" r:id="rId16"/>
    <p:sldId id="622" r:id="rId17"/>
    <p:sldId id="623" r:id="rId18"/>
    <p:sldId id="624" r:id="rId19"/>
    <p:sldId id="626" r:id="rId20"/>
    <p:sldId id="630" r:id="rId21"/>
    <p:sldId id="628" r:id="rId22"/>
    <p:sldId id="631" r:id="rId23"/>
    <p:sldId id="632" r:id="rId24"/>
    <p:sldId id="633" r:id="rId25"/>
    <p:sldId id="634" r:id="rId26"/>
    <p:sldId id="636" r:id="rId27"/>
    <p:sldId id="638" r:id="rId28"/>
    <p:sldId id="63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465B86F-3E3A-49CB-814E-9AE599ED85F6}"/>
    <pc:docChg chg="custSel addSld delSld modSld sldOrd">
      <pc:chgData name="Sharma Computer Academy" userId="08476b32c11f4418" providerId="LiveId" clId="{B465B86F-3E3A-49CB-814E-9AE599ED85F6}" dt="2021-10-07T08:02:37.341" v="653" actId="47"/>
      <pc:docMkLst>
        <pc:docMk/>
      </pc:docMkLst>
      <pc:sldChg chg="modSp">
        <pc:chgData name="Sharma Computer Academy" userId="08476b32c11f4418" providerId="LiveId" clId="{B465B86F-3E3A-49CB-814E-9AE599ED85F6}" dt="2021-10-07T07:38:47.371" v="637" actId="20577"/>
        <pc:sldMkLst>
          <pc:docMk/>
          <pc:sldMk cId="643138029" sldId="454"/>
        </pc:sldMkLst>
        <pc:spChg chg="mod">
          <ac:chgData name="Sharma Computer Academy" userId="08476b32c11f4418" providerId="LiveId" clId="{B465B86F-3E3A-49CB-814E-9AE599ED85F6}" dt="2021-10-07T07:38:47.371" v="637" actId="20577"/>
          <ac:spMkLst>
            <pc:docMk/>
            <pc:sldMk cId="643138029" sldId="454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B465B86F-3E3A-49CB-814E-9AE599ED85F6}" dt="2021-10-05T05:43:47.550" v="523" actId="6549"/>
        <pc:sldMkLst>
          <pc:docMk/>
          <pc:sldMk cId="0" sldId="475"/>
        </pc:sldMkLst>
        <pc:spChg chg="mod">
          <ac:chgData name="Sharma Computer Academy" userId="08476b32c11f4418" providerId="LiveId" clId="{B465B86F-3E3A-49CB-814E-9AE599ED85F6}" dt="2021-10-05T05:43:47.550" v="523" actId="6549"/>
          <ac:spMkLst>
            <pc:docMk/>
            <pc:sldMk cId="0" sldId="47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465B86F-3E3A-49CB-814E-9AE599ED85F6}" dt="2021-10-05T05:49:43.330" v="614" actId="207"/>
        <pc:sldMkLst>
          <pc:docMk/>
          <pc:sldMk cId="2929956381" sldId="613"/>
        </pc:sldMkLst>
        <pc:spChg chg="mod">
          <ac:chgData name="Sharma Computer Academy" userId="08476b32c11f4418" providerId="LiveId" clId="{B465B86F-3E3A-49CB-814E-9AE599ED85F6}" dt="2021-10-05T05:49:43.330" v="614" actId="207"/>
          <ac:spMkLst>
            <pc:docMk/>
            <pc:sldMk cId="2929956381" sldId="613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B465B86F-3E3A-49CB-814E-9AE599ED85F6}" dt="2021-10-05T05:50:52.713" v="616" actId="113"/>
        <pc:sldMkLst>
          <pc:docMk/>
          <pc:sldMk cId="2595661449" sldId="614"/>
        </pc:sldMkLst>
        <pc:spChg chg="mod">
          <ac:chgData name="Sharma Computer Academy" userId="08476b32c11f4418" providerId="LiveId" clId="{B465B86F-3E3A-49CB-814E-9AE599ED85F6}" dt="2021-10-05T05:50:52.713" v="616" actId="113"/>
          <ac:spMkLst>
            <pc:docMk/>
            <pc:sldMk cId="2595661449" sldId="61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465B86F-3E3A-49CB-814E-9AE599ED85F6}" dt="2021-10-07T07:43:16.812" v="642" actId="1035"/>
        <pc:sldMkLst>
          <pc:docMk/>
          <pc:sldMk cId="1986921302" sldId="618"/>
        </pc:sldMkLst>
        <pc:picChg chg="mod">
          <ac:chgData name="Sharma Computer Academy" userId="08476b32c11f4418" providerId="LiveId" clId="{B465B86F-3E3A-49CB-814E-9AE599ED85F6}" dt="2021-10-07T07:43:05.283" v="638" actId="1035"/>
          <ac:picMkLst>
            <pc:docMk/>
            <pc:sldMk cId="1986921302" sldId="618"/>
            <ac:picMk id="4" creationId="{5E1C1536-F958-4DA2-9083-792BE8651F9E}"/>
          </ac:picMkLst>
        </pc:picChg>
        <pc:picChg chg="mod">
          <ac:chgData name="Sharma Computer Academy" userId="08476b32c11f4418" providerId="LiveId" clId="{B465B86F-3E3A-49CB-814E-9AE599ED85F6}" dt="2021-10-07T07:43:16.812" v="642" actId="1035"/>
          <ac:picMkLst>
            <pc:docMk/>
            <pc:sldMk cId="1986921302" sldId="618"/>
            <ac:picMk id="7" creationId="{286510F0-3928-4EDE-B166-EDF8FC3370D8}"/>
          </ac:picMkLst>
        </pc:picChg>
        <pc:picChg chg="mod">
          <ac:chgData name="Sharma Computer Academy" userId="08476b32c11f4418" providerId="LiveId" clId="{B465B86F-3E3A-49CB-814E-9AE599ED85F6}" dt="2021-10-07T07:43:12.926" v="640" actId="14100"/>
          <ac:picMkLst>
            <pc:docMk/>
            <pc:sldMk cId="1986921302" sldId="618"/>
            <ac:picMk id="11" creationId="{207ABC81-5A86-48F0-A603-894C276123D2}"/>
          </ac:picMkLst>
        </pc:picChg>
      </pc:sldChg>
      <pc:sldChg chg="modSp">
        <pc:chgData name="Sharma Computer Academy" userId="08476b32c11f4418" providerId="LiveId" clId="{B465B86F-3E3A-49CB-814E-9AE599ED85F6}" dt="2021-10-07T07:47:21.428" v="652" actId="20577"/>
        <pc:sldMkLst>
          <pc:docMk/>
          <pc:sldMk cId="2409053659" sldId="630"/>
        </pc:sldMkLst>
        <pc:spChg chg="mod">
          <ac:chgData name="Sharma Computer Academy" userId="08476b32c11f4418" providerId="LiveId" clId="{B465B86F-3E3A-49CB-814E-9AE599ED85F6}" dt="2021-10-07T07:47:21.428" v="652" actId="20577"/>
          <ac:spMkLst>
            <pc:docMk/>
            <pc:sldMk cId="2409053659" sldId="630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465B86F-3E3A-49CB-814E-9AE599ED85F6}" dt="2021-10-02T18:23:12.411" v="66" actId="207"/>
        <pc:sldMkLst>
          <pc:docMk/>
          <pc:sldMk cId="2412006014" sldId="634"/>
        </pc:sldMkLst>
        <pc:spChg chg="mod">
          <ac:chgData name="Sharma Computer Academy" userId="08476b32c11f4418" providerId="LiveId" clId="{B465B86F-3E3A-49CB-814E-9AE599ED85F6}" dt="2021-10-02T18:23:12.411" v="66" actId="207"/>
          <ac:spMkLst>
            <pc:docMk/>
            <pc:sldMk cId="2412006014" sldId="634"/>
            <ac:spMk id="7" creationId="{00000000-0000-0000-0000-000000000000}"/>
          </ac:spMkLst>
        </pc:spChg>
        <pc:spChg chg="mod">
          <ac:chgData name="Sharma Computer Academy" userId="08476b32c11f4418" providerId="LiveId" clId="{B465B86F-3E3A-49CB-814E-9AE599ED85F6}" dt="2021-10-02T18:19:41.007" v="30" actId="1037"/>
          <ac:spMkLst>
            <pc:docMk/>
            <pc:sldMk cId="2412006014" sldId="634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B465B86F-3E3A-49CB-814E-9AE599ED85F6}" dt="2021-10-07T08:02:37.341" v="653" actId="47"/>
        <pc:sldMkLst>
          <pc:docMk/>
          <pc:sldMk cId="2063319123" sldId="635"/>
        </pc:sldMkLst>
      </pc:sldChg>
      <pc:sldChg chg="modSp add mod modAnim">
        <pc:chgData name="Sharma Computer Academy" userId="08476b32c11f4418" providerId="LiveId" clId="{B465B86F-3E3A-49CB-814E-9AE599ED85F6}" dt="2021-10-02T20:27:30.434" v="334" actId="113"/>
        <pc:sldMkLst>
          <pc:docMk/>
          <pc:sldMk cId="848956787" sldId="636"/>
        </pc:sldMkLst>
        <pc:spChg chg="mod">
          <ac:chgData name="Sharma Computer Academy" userId="08476b32c11f4418" providerId="LiveId" clId="{B465B86F-3E3A-49CB-814E-9AE599ED85F6}" dt="2021-10-02T20:27:30.434" v="334" actId="113"/>
          <ac:spMkLst>
            <pc:docMk/>
            <pc:sldMk cId="848956787" sldId="636"/>
            <ac:spMk id="7" creationId="{00000000-0000-0000-0000-000000000000}"/>
          </ac:spMkLst>
        </pc:spChg>
        <pc:spChg chg="mod">
          <ac:chgData name="Sharma Computer Academy" userId="08476b32c11f4418" providerId="LiveId" clId="{B465B86F-3E3A-49CB-814E-9AE599ED85F6}" dt="2021-10-02T18:26:53.945" v="107" actId="255"/>
          <ac:spMkLst>
            <pc:docMk/>
            <pc:sldMk cId="848956787" sldId="636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465B86F-3E3A-49CB-814E-9AE599ED85F6}" dt="2021-10-02T20:36:31.955" v="477" actId="113"/>
        <pc:sldMkLst>
          <pc:docMk/>
          <pc:sldMk cId="1343177322" sldId="637"/>
        </pc:sldMkLst>
        <pc:spChg chg="mod">
          <ac:chgData name="Sharma Computer Academy" userId="08476b32c11f4418" providerId="LiveId" clId="{B465B86F-3E3A-49CB-814E-9AE599ED85F6}" dt="2021-10-02T20:36:31.955" v="477" actId="113"/>
          <ac:spMkLst>
            <pc:docMk/>
            <pc:sldMk cId="1343177322" sldId="637"/>
            <ac:spMk id="7" creationId="{00000000-0000-0000-0000-000000000000}"/>
          </ac:spMkLst>
        </pc:spChg>
        <pc:spChg chg="mod">
          <ac:chgData name="Sharma Computer Academy" userId="08476b32c11f4418" providerId="LiveId" clId="{B465B86F-3E3A-49CB-814E-9AE599ED85F6}" dt="2021-10-02T20:27:59.759" v="378" actId="1037"/>
          <ac:spMkLst>
            <pc:docMk/>
            <pc:sldMk cId="1343177322" sldId="637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B465B86F-3E3A-49CB-814E-9AE599ED85F6}" dt="2021-10-02T20:34:52.102" v="445"/>
        <pc:sldMkLst>
          <pc:docMk/>
          <pc:sldMk cId="2362499814" sldId="638"/>
        </pc:sldMkLst>
        <pc:spChg chg="mod">
          <ac:chgData name="Sharma Computer Academy" userId="08476b32c11f4418" providerId="LiveId" clId="{B465B86F-3E3A-49CB-814E-9AE599ED85F6}" dt="2021-10-02T20:34:48.409" v="443" actId="113"/>
          <ac:spMkLst>
            <pc:docMk/>
            <pc:sldMk cId="2362499814" sldId="63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(passing argument to event handler 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3474347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510F0-3928-4EDE-B166-EDF8FC337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07" y="1600200"/>
            <a:ext cx="3756893" cy="2394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ABC81-5A86-48F0-A603-894C27612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7200"/>
            <a:ext cx="3474347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87097-F788-4041-BA4D-9B692A1E44B6}"/>
              </a:ext>
            </a:extLst>
          </p:cNvPr>
          <p:cNvSpPr txBox="1"/>
          <p:nvPr/>
        </p:nvSpPr>
        <p:spPr>
          <a:xfrm>
            <a:off x="5120954" y="1307068"/>
            <a:ext cx="265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first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806CC-B7F5-44CE-9DDF-337FA93E4B4F}"/>
              </a:ext>
            </a:extLst>
          </p:cNvPr>
          <p:cNvSpPr txBox="1"/>
          <p:nvPr/>
        </p:nvSpPr>
        <p:spPr>
          <a:xfrm>
            <a:off x="91755" y="3974068"/>
            <a:ext cx="310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second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"Roll:"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handleClickArg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6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</a:t>
            </a:r>
            <a:r>
              <a:rPr lang="en-IN" sz="16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Hello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your roll no is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handleClickArg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 Me&lt;/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359499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Sumit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6525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Instead of routing the call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handleClick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through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extra method 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simply pass an arrow function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onClick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property while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rendering the Button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means that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 the intermediate function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handleClickArg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put its code directly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onClick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arrow function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-365105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Passing Anonymous Function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     To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onClick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"Roll:"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Hello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your roll no is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Click Me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80095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recall </a:t>
            </a:r>
            <a:r>
              <a:rPr lang="en-US" sz="2400" dirty="0">
                <a:latin typeface="Corbel" panose="020B0503020204020204" pitchFamily="34" charset="0"/>
              </a:rPr>
              <a:t>the syntax 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, then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see </a:t>
            </a:r>
            <a:r>
              <a:rPr lang="en-US" sz="2400" dirty="0">
                <a:latin typeface="Corbel" panose="020B0503020204020204" pitchFamily="34" charset="0"/>
              </a:rPr>
              <a:t>that it allows us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pass extra arguments </a:t>
            </a:r>
            <a:r>
              <a:rPr lang="en-US" sz="2400" dirty="0">
                <a:latin typeface="Corbel" panose="020B0503020204020204" pitchFamily="34" charset="0"/>
              </a:rPr>
              <a:t>after “this”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fn.bind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thisArg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,&lt;optional arguments&gt;)</a:t>
            </a:r>
            <a:endParaRPr lang="en-US" sz="20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these arguments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sent as parameters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event handler function </a:t>
            </a:r>
            <a:r>
              <a:rPr lang="en-US" sz="2400" dirty="0">
                <a:latin typeface="Corbel" panose="020B0503020204020204" pitchFamily="34" charset="0"/>
              </a:rPr>
              <a:t>when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 is fired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-365105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Passing Argument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Through bind()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"Roll:"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Hello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your roll no is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)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Click Me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403928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MyClicker.js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following members: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 state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counter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accepts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step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counter </a:t>
            </a:r>
            <a:r>
              <a:rPr lang="en-US" sz="1900" dirty="0">
                <a:latin typeface="Corbel" pitchFamily="34" charset="0"/>
              </a:rPr>
              <a:t>accordingly</a:t>
            </a:r>
          </a:p>
          <a:p>
            <a:pPr lvl="1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3 Buttons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get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counter</a:t>
            </a:r>
            <a:r>
              <a:rPr lang="en-US" sz="1900" dirty="0">
                <a:latin typeface="Corbel" pitchFamily="34" charset="0"/>
              </a:rPr>
              <a:t>  incremented by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1</a:t>
            </a:r>
            <a:r>
              <a:rPr lang="en-US" sz="1900" dirty="0">
                <a:latin typeface="Corbel" pitchFamily="34" charset="0"/>
              </a:rPr>
              <a:t> ,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2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3</a:t>
            </a:r>
            <a:r>
              <a:rPr lang="en-US" sz="1900" dirty="0">
                <a:latin typeface="Corbel" pitchFamily="34" charset="0"/>
              </a:rPr>
              <a:t> respectively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MyClicker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676399"/>
            <a:ext cx="8777318" cy="202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510F0-3928-4EDE-B166-EDF8FC337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54" y="3974068"/>
            <a:ext cx="8777318" cy="2741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87097-F788-4041-BA4D-9B692A1E44B6}"/>
              </a:ext>
            </a:extLst>
          </p:cNvPr>
          <p:cNvSpPr txBox="1"/>
          <p:nvPr/>
        </p:nvSpPr>
        <p:spPr>
          <a:xfrm>
            <a:off x="152400" y="3593068"/>
            <a:ext cx="265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first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6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676399"/>
            <a:ext cx="8839200" cy="202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510F0-3928-4EDE-B166-EDF8FC337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3974068"/>
            <a:ext cx="8839200" cy="2741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sec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87097-F788-4041-BA4D-9B692A1E44B6}"/>
              </a:ext>
            </a:extLst>
          </p:cNvPr>
          <p:cNvSpPr txBox="1"/>
          <p:nvPr/>
        </p:nvSpPr>
        <p:spPr>
          <a:xfrm>
            <a:off x="152400" y="3593068"/>
            <a:ext cx="265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third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Passing Arguments To Event Handlers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Ways Of Passing Arguments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ProductList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app</a:t>
            </a:r>
            <a:r>
              <a:rPr lang="en-US" sz="2400" dirty="0">
                <a:latin typeface="Corbel" pitchFamily="34" charset="0"/>
              </a:rPr>
              <a:t> which should do the following: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list of product names </a:t>
            </a:r>
            <a:r>
              <a:rPr lang="en-US" sz="1900" dirty="0">
                <a:latin typeface="Corbel" pitchFamily="34" charset="0"/>
              </a:rPr>
              <a:t>as well as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delete button </a:t>
            </a:r>
            <a:r>
              <a:rPr lang="en-US" sz="1900" dirty="0">
                <a:latin typeface="Corbel" pitchFamily="34" charset="0"/>
              </a:rPr>
              <a:t>with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each product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These product names </a:t>
            </a:r>
            <a:r>
              <a:rPr lang="en-US" sz="1900" dirty="0">
                <a:latin typeface="Corbel" pitchFamily="34" charset="0"/>
              </a:rPr>
              <a:t>will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passed</a:t>
            </a:r>
            <a:r>
              <a:rPr lang="en-US" sz="1900" dirty="0"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App.js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On clicking a button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corresponding product</a:t>
            </a:r>
            <a:r>
              <a:rPr lang="en-US" sz="1900" dirty="0">
                <a:latin typeface="Corbel" pitchFamily="34" charset="0"/>
              </a:rPr>
              <a:t> must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deleted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" y="1756213"/>
            <a:ext cx="8853518" cy="4568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951" y="1853064"/>
            <a:ext cx="8727767" cy="4547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93354" y="1307068"/>
            <a:ext cx="668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delete button of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Cannon DSLR</a:t>
            </a:r>
            <a:endParaRPr lang="en-IN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exercise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other React app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where we have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rendered a list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 , we can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React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gives 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Warning: Each child in a list should have a unique "key" prop</a:t>
            </a:r>
          </a:p>
          <a:p>
            <a:endParaRPr lang="en-US" sz="18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now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lets discuss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what is this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 all about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how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7085" y="59539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The Concept Of “key”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they are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are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passed in child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order to: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which elements are added.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which elements are updated.</a:t>
            </a: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which elements are removed.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Hence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 serve as identification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an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just like how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Aadhar Card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people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7085" y="59539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So , What Is A Key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add keys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so: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&lt;li key="1"&gt;first&lt;/li&gt;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&lt;li key="2"&gt;second&lt;/li&gt;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&lt;li key="3"&gt;third&lt;/li&gt;</a:t>
            </a:r>
          </a:p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be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identifier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that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identified properly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Therefore, it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use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uniquely generated id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59539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How Do We Create A Key?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exercise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can pass the prop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while creating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component, as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 below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&lt;Product key={item} value={item} remove={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this.deleteItem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/&gt;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to be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we are using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 name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itself as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5953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Our Product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item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prefered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use indexes as a key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unless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for sure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is a static list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 additions/re-ordering/removal to the list).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unstable keys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Math.random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generate a key.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will run into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degradation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unexpected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unstable keys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used.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5953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Few Important Points !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the same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only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of assigning 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“key” to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that of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to React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be accessed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5953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Few Important Points !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When</a:t>
            </a:r>
            <a:r>
              <a:rPr lang="en-US" sz="2400" dirty="0">
                <a:latin typeface="Corbel" panose="020B0503020204020204" pitchFamily="34" charset="0"/>
              </a:rPr>
              <a:t> 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work with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attach an event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onClick</a:t>
            </a:r>
            <a:r>
              <a:rPr lang="en-US" sz="2400" dirty="0">
                <a:latin typeface="Corbel" panose="020B0503020204020204" pitchFamily="34" charset="0"/>
              </a:rPr>
              <a:t> (or other events)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shown below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        &lt;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button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this.showBill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}&gt;Show Bill&lt;/button&gt;</a:t>
            </a:r>
          </a:p>
          <a:p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-381000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Argument Passing To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Event Handlers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But what if </a:t>
            </a:r>
            <a:r>
              <a:rPr lang="en-US" sz="2400" dirty="0">
                <a:latin typeface="Corbel" panose="020B0503020204020204" pitchFamily="34" charset="0"/>
              </a:rPr>
              <a:t>we have to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 an argument</a:t>
            </a:r>
            <a:r>
              <a:rPr lang="en-US" sz="2400" dirty="0">
                <a:latin typeface="Corbel" panose="020B0503020204020204" pitchFamily="34" charset="0"/>
              </a:rPr>
              <a:t>?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For example </a:t>
            </a:r>
            <a:r>
              <a:rPr lang="en-US" sz="2400" dirty="0">
                <a:latin typeface="Corbel" panose="020B0503020204020204" pitchFamily="34" charset="0"/>
              </a:rPr>
              <a:t>, suppose  we have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list of products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shopping cart</a:t>
            </a:r>
            <a:r>
              <a:rPr lang="en-US" sz="2400" dirty="0">
                <a:latin typeface="Corbel" panose="020B0503020204020204" pitchFamily="34" charset="0"/>
              </a:rPr>
              <a:t>, and we want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remove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particular product </a:t>
            </a:r>
            <a:r>
              <a:rPr lang="en-US" sz="2400" dirty="0">
                <a:latin typeface="Corbel" panose="020B0503020204020204" pitchFamily="34" charset="0"/>
              </a:rPr>
              <a:t>by clicking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“Delete Button”</a:t>
            </a:r>
            <a:r>
              <a:rPr lang="en-US" sz="2400" dirty="0">
                <a:latin typeface="Corbel" panose="020B0503020204020204" pitchFamily="34" charset="0"/>
              </a:rPr>
              <a:t> next to it.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So</a:t>
            </a:r>
            <a:r>
              <a:rPr lang="en-US" sz="2400" dirty="0">
                <a:latin typeface="Corbel" panose="020B0503020204020204" pitchFamily="34" charset="0"/>
              </a:rPr>
              <a:t> we can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 this </a:t>
            </a:r>
            <a:r>
              <a:rPr lang="en-US" sz="2400" dirty="0">
                <a:latin typeface="Corbel" panose="020B0503020204020204" pitchFamily="34" charset="0"/>
              </a:rPr>
              <a:t>?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&lt;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button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this.removeFromCart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(this.id)}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&gt;Delete&lt;/button&gt;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-381000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Argument Passing To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Event Handlers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answer is a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BIG NO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This is because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expression</a:t>
            </a:r>
            <a:r>
              <a:rPr lang="en-US" sz="2400" dirty="0">
                <a:latin typeface="Corbel" panose="020B0503020204020204" pitchFamily="34" charset="0"/>
              </a:rPr>
              <a:t> inside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onClick</a:t>
            </a:r>
            <a:r>
              <a:rPr lang="en-US" sz="2400" dirty="0">
                <a:latin typeface="Corbel" panose="020B0503020204020204" pitchFamily="34" charset="0"/>
              </a:rPr>
              <a:t> is going to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executed</a:t>
            </a:r>
            <a:r>
              <a:rPr lang="en-US" sz="2400" dirty="0">
                <a:latin typeface="Corbel" panose="020B0503020204020204" pitchFamily="34" charset="0"/>
              </a:rPr>
              <a:t> as soon as cart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rendered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going to delete all the products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cart</a:t>
            </a:r>
            <a:r>
              <a:rPr lang="en-US" sz="2400" dirty="0">
                <a:latin typeface="Corbel" panose="020B0503020204020204" pitchFamily="34" charset="0"/>
              </a:rPr>
              <a:t>, as soon 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Shopping Car </a:t>
            </a:r>
            <a:r>
              <a:rPr lang="en-US" sz="2400" dirty="0">
                <a:latin typeface="Corbel" panose="020B0503020204020204" pitchFamily="34" charset="0"/>
              </a:rPr>
              <a:t>is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rendered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-381000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Argument Passing To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Event Handlers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 provides </a:t>
            </a:r>
            <a:r>
              <a:rPr lang="en-US" sz="2400" dirty="0">
                <a:latin typeface="Corbel" panose="020B0503020204020204" pitchFamily="34" charset="0"/>
              </a:rPr>
              <a:t>us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three ways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 arguments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event handler methods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 are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Routing the call through a function</a:t>
            </a:r>
          </a:p>
          <a:p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Passing arrow function to event props like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onClick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Passing arguments to bind()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-365105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Different Ways Of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Passing Arguments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all cases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</a:t>
            </a:r>
            <a:r>
              <a:rPr lang="en-US" sz="2400" dirty="0">
                <a:latin typeface="Corbel" panose="020B0503020204020204" pitchFamily="34" charset="0"/>
              </a:rPr>
              <a:t> argument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representing the react event </a:t>
            </a:r>
            <a:r>
              <a:rPr lang="en-US" sz="2400" dirty="0">
                <a:latin typeface="Corbel" panose="020B0503020204020204" pitchFamily="34" charset="0"/>
              </a:rPr>
              <a:t>will be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passed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last argument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With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arrow function</a:t>
            </a:r>
            <a:r>
              <a:rPr lang="en-US" sz="2400" dirty="0">
                <a:latin typeface="Corbel" panose="020B0503020204020204" pitchFamily="34" charset="0"/>
              </a:rPr>
              <a:t>, we have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pass it explicitly</a:t>
            </a:r>
            <a:r>
              <a:rPr lang="en-US" sz="2400" dirty="0">
                <a:latin typeface="Corbel" panose="020B0503020204020204" pitchFamily="34" charset="0"/>
              </a:rPr>
              <a:t>, but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bind()</a:t>
            </a:r>
            <a:r>
              <a:rPr lang="en-US" sz="2400" dirty="0">
                <a:latin typeface="Corbel" panose="020B0503020204020204" pitchFamily="34" charset="0"/>
              </a:rPr>
              <a:t>, any further arguments are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automatically forwarded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What About ‘e’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approach </a:t>
            </a:r>
            <a:r>
              <a:rPr lang="en-US" sz="2400" dirty="0">
                <a:latin typeface="Corbel" panose="020B0503020204020204" pitchFamily="34" charset="0"/>
              </a:rPr>
              <a:t>we create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two methods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event handling </a:t>
            </a:r>
            <a:r>
              <a:rPr lang="en-US" sz="2400" dirty="0">
                <a:latin typeface="Corbel" panose="020B0503020204020204" pitchFamily="34" charset="0"/>
              </a:rPr>
              <a:t>, as follows:</a:t>
            </a: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first method </a:t>
            </a:r>
            <a:r>
              <a:rPr lang="en-US" dirty="0">
                <a:latin typeface="Corbel" panose="020B0503020204020204" pitchFamily="34" charset="0"/>
              </a:rPr>
              <a:t>will be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non parametrized </a:t>
            </a:r>
            <a:r>
              <a:rPr lang="en-US" dirty="0">
                <a:latin typeface="Corbel" panose="020B0503020204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will be set </a:t>
            </a:r>
            <a:r>
              <a:rPr lang="en-US" dirty="0">
                <a:latin typeface="Corbel" panose="020B0503020204020204" pitchFamily="34" charset="0"/>
              </a:rPr>
              <a:t>in </a:t>
            </a:r>
            <a:r>
              <a:rPr lang="en-US" b="1" dirty="0" err="1">
                <a:solidFill>
                  <a:srgbClr val="00B050"/>
                </a:solidFill>
                <a:latin typeface="Corbel" panose="020B0503020204020204" pitchFamily="34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second method </a:t>
            </a:r>
            <a:r>
              <a:rPr lang="en-US" dirty="0">
                <a:latin typeface="Corbel" panose="020B0503020204020204" pitchFamily="34" charset="0"/>
              </a:rPr>
              <a:t>will be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parametrized</a:t>
            </a:r>
            <a:r>
              <a:rPr lang="en-US" dirty="0">
                <a:latin typeface="Corbel" panose="020B0503020204020204" pitchFamily="34" charset="0"/>
              </a:rPr>
              <a:t> and will be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called by </a:t>
            </a:r>
            <a:r>
              <a:rPr lang="en-US" dirty="0">
                <a:latin typeface="Corbel" panose="020B0503020204020204" pitchFamily="34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first method </a:t>
            </a:r>
            <a:r>
              <a:rPr lang="en-US" dirty="0">
                <a:latin typeface="Corbel" panose="020B0503020204020204" pitchFamily="34" charset="0"/>
              </a:rPr>
              <a:t>with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appropriate arguments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-365105"/>
            <a:ext cx="6934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Routing Call Through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 A Function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Student.js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following members: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props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roll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name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accepts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roll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as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r>
              <a:rPr lang="en-US" sz="1900" dirty="0">
                <a:latin typeface="Corbel" pitchFamily="34" charset="0"/>
              </a:rPr>
              <a:t> and displays them in console</a:t>
            </a:r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handleArgClick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calls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with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required arguments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calls the </a:t>
            </a:r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handleArgClick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Student </a:t>
            </a:r>
            <a:r>
              <a:rPr lang="en-US" sz="2400" dirty="0">
                <a:latin typeface="Corbel" pitchFamily="34" charset="0"/>
              </a:rPr>
              <a:t>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11353</TotalTime>
  <Words>1635</Words>
  <Application>Microsoft Office PowerPoint</Application>
  <PresentationFormat>On-screen Show (4:3)</PresentationFormat>
  <Paragraphs>317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666</cp:revision>
  <dcterms:created xsi:type="dcterms:W3CDTF">2016-02-04T12:02:26Z</dcterms:created>
  <dcterms:modified xsi:type="dcterms:W3CDTF">2021-10-07T08:02:48Z</dcterms:modified>
</cp:coreProperties>
</file>