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475" r:id="rId3"/>
    <p:sldId id="612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9DA5F16-981A-4BD7-9E65-82E1BF1EA467}"/>
    <pc:docChg chg="custSel addSld delSld modSld">
      <pc:chgData name="Sharma Computer Academy" userId="08476b32c11f4418" providerId="LiveId" clId="{09DA5F16-981A-4BD7-9E65-82E1BF1EA467}" dt="2021-10-12T08:04:17.246" v="1809" actId="113"/>
      <pc:docMkLst>
        <pc:docMk/>
      </pc:docMkLst>
      <pc:sldChg chg="modSp mod">
        <pc:chgData name="Sharma Computer Academy" userId="08476b32c11f4418" providerId="LiveId" clId="{09DA5F16-981A-4BD7-9E65-82E1BF1EA467}" dt="2021-10-02T14:24:06.914" v="36" actId="14100"/>
        <pc:sldMkLst>
          <pc:docMk/>
          <pc:sldMk cId="0" sldId="257"/>
        </pc:sldMkLst>
        <pc:spChg chg="mod">
          <ac:chgData name="Sharma Computer Academy" userId="08476b32c11f4418" providerId="LiveId" clId="{09DA5F16-981A-4BD7-9E65-82E1BF1EA467}" dt="2021-10-02T14:24:06.914" v="36" actId="14100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643138029" sldId="454"/>
        </pc:sldMkLst>
      </pc:sldChg>
      <pc:sldChg chg="modSp modAnim">
        <pc:chgData name="Sharma Computer Academy" userId="08476b32c11f4418" providerId="LiveId" clId="{09DA5F16-981A-4BD7-9E65-82E1BF1EA467}" dt="2021-10-09T07:30:01.725" v="1721"/>
        <pc:sldMkLst>
          <pc:docMk/>
          <pc:sldMk cId="0" sldId="475"/>
        </pc:sldMkLst>
        <pc:spChg chg="mod">
          <ac:chgData name="Sharma Computer Academy" userId="08476b32c11f4418" providerId="LiveId" clId="{09DA5F16-981A-4BD7-9E65-82E1BF1EA467}" dt="2021-10-07T08:03:30.058" v="1710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263463922" sldId="583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1245602136" sldId="584"/>
        </pc:sldMkLst>
      </pc:sldChg>
      <pc:sldChg chg="modSp mod modAnim">
        <pc:chgData name="Sharma Computer Academy" userId="08476b32c11f4418" providerId="LiveId" clId="{09DA5F16-981A-4BD7-9E65-82E1BF1EA467}" dt="2021-10-09T07:30:21.567" v="1724"/>
        <pc:sldMkLst>
          <pc:docMk/>
          <pc:sldMk cId="2320790487" sldId="612"/>
        </pc:sldMkLst>
        <pc:spChg chg="mod">
          <ac:chgData name="Sharma Computer Academy" userId="08476b32c11f4418" providerId="LiveId" clId="{09DA5F16-981A-4BD7-9E65-82E1BF1EA467}" dt="2021-10-02T14:34:15.453" v="280" actId="113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09DA5F16-981A-4BD7-9E65-82E1BF1EA467}" dt="2021-10-02T14:30:42.796" v="58" actId="1076"/>
          <ac:spMkLst>
            <pc:docMk/>
            <pc:sldMk cId="2320790487" sldId="612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2929956381" sldId="613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2595661449" sldId="614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3357958901" sldId="615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3594991942" sldId="616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1265256146" sldId="617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1986921302" sldId="618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3206192715" sldId="619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800958792" sldId="620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2311529280" sldId="621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4039289780" sldId="622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723810049" sldId="623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3814462437" sldId="624"/>
        </pc:sldMkLst>
      </pc:sldChg>
      <pc:sldChg chg="del">
        <pc:chgData name="Sharma Computer Academy" userId="08476b32c11f4418" providerId="LiveId" clId="{09DA5F16-981A-4BD7-9E65-82E1BF1EA467}" dt="2021-10-02T15:21:32.862" v="1666" actId="47"/>
        <pc:sldMkLst>
          <pc:docMk/>
          <pc:sldMk cId="4183859395" sldId="626"/>
        </pc:sldMkLst>
      </pc:sldChg>
      <pc:sldChg chg="modSp add mod modAnim">
        <pc:chgData name="Sharma Computer Academy" userId="08476b32c11f4418" providerId="LiveId" clId="{09DA5F16-981A-4BD7-9E65-82E1BF1EA467}" dt="2021-10-12T08:04:17.246" v="1809" actId="113"/>
        <pc:sldMkLst>
          <pc:docMk/>
          <pc:sldMk cId="1485594572" sldId="627"/>
        </pc:sldMkLst>
        <pc:spChg chg="mod">
          <ac:chgData name="Sharma Computer Academy" userId="08476b32c11f4418" providerId="LiveId" clId="{09DA5F16-981A-4BD7-9E65-82E1BF1EA467}" dt="2021-10-12T08:04:17.246" v="1809" actId="113"/>
          <ac:spMkLst>
            <pc:docMk/>
            <pc:sldMk cId="1485594572" sldId="627"/>
            <ac:spMk id="7" creationId="{00000000-0000-0000-0000-000000000000}"/>
          </ac:spMkLst>
        </pc:spChg>
        <pc:spChg chg="mod">
          <ac:chgData name="Sharma Computer Academy" userId="08476b32c11f4418" providerId="LiveId" clId="{09DA5F16-981A-4BD7-9E65-82E1BF1EA467}" dt="2021-10-02T14:34:39.450" v="303" actId="20577"/>
          <ac:spMkLst>
            <pc:docMk/>
            <pc:sldMk cId="1485594572" sldId="62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09DA5F16-981A-4BD7-9E65-82E1BF1EA467}" dt="2021-10-02T15:00:17.653" v="1183" actId="113"/>
        <pc:sldMkLst>
          <pc:docMk/>
          <pc:sldMk cId="1003447969" sldId="628"/>
        </pc:sldMkLst>
        <pc:spChg chg="mod">
          <ac:chgData name="Sharma Computer Academy" userId="08476b32c11f4418" providerId="LiveId" clId="{09DA5F16-981A-4BD7-9E65-82E1BF1EA467}" dt="2021-10-02T15:00:17.653" v="1183" actId="113"/>
          <ac:spMkLst>
            <pc:docMk/>
            <pc:sldMk cId="1003447969" sldId="628"/>
            <ac:spMk id="7" creationId="{00000000-0000-0000-0000-000000000000}"/>
          </ac:spMkLst>
        </pc:spChg>
      </pc:sldChg>
      <pc:sldChg chg="addSp delSp modSp mod delAnim">
        <pc:chgData name="Sharma Computer Academy" userId="08476b32c11f4418" providerId="LiveId" clId="{09DA5F16-981A-4BD7-9E65-82E1BF1EA467}" dt="2021-10-02T15:02:07.113" v="1195" actId="14100"/>
        <pc:sldMkLst>
          <pc:docMk/>
          <pc:sldMk cId="2182329948" sldId="629"/>
        </pc:sldMkLst>
        <pc:spChg chg="del">
          <ac:chgData name="Sharma Computer Academy" userId="08476b32c11f4418" providerId="LiveId" clId="{09DA5F16-981A-4BD7-9E65-82E1BF1EA467}" dt="2021-10-02T15:01:42.953" v="1190" actId="478"/>
          <ac:spMkLst>
            <pc:docMk/>
            <pc:sldMk cId="2182329948" sldId="629"/>
            <ac:spMk id="12" creationId="{16A37186-D777-4814-8FCB-DFFB6706C24F}"/>
          </ac:spMkLst>
        </pc:spChg>
        <pc:spChg chg="del">
          <ac:chgData name="Sharma Computer Academy" userId="08476b32c11f4418" providerId="LiveId" clId="{09DA5F16-981A-4BD7-9E65-82E1BF1EA467}" dt="2021-10-02T15:01:40.462" v="1189" actId="478"/>
          <ac:spMkLst>
            <pc:docMk/>
            <pc:sldMk cId="2182329948" sldId="629"/>
            <ac:spMk id="15" creationId="{66887097-F788-4041-BA4D-9B692A1E44B6}"/>
          </ac:spMkLst>
        </pc:spChg>
        <pc:spChg chg="del mod">
          <ac:chgData name="Sharma Computer Academy" userId="08476b32c11f4418" providerId="LiveId" clId="{09DA5F16-981A-4BD7-9E65-82E1BF1EA467}" dt="2021-10-02T15:01:36.897" v="1187" actId="478"/>
          <ac:spMkLst>
            <pc:docMk/>
            <pc:sldMk cId="2182329948" sldId="629"/>
            <ac:spMk id="16" creationId="{B81806CC-B7F5-44CE-9DDF-337FA93E4B4F}"/>
          </ac:spMkLst>
        </pc:spChg>
        <pc:picChg chg="del">
          <ac:chgData name="Sharma Computer Academy" userId="08476b32c11f4418" providerId="LiveId" clId="{09DA5F16-981A-4BD7-9E65-82E1BF1EA467}" dt="2021-10-02T15:01:32.425" v="1184" actId="478"/>
          <ac:picMkLst>
            <pc:docMk/>
            <pc:sldMk cId="2182329948" sldId="629"/>
            <ac:picMk id="4" creationId="{5E1C1536-F958-4DA2-9083-792BE8651F9E}"/>
          </ac:picMkLst>
        </pc:picChg>
        <pc:picChg chg="add mod">
          <ac:chgData name="Sharma Computer Academy" userId="08476b32c11f4418" providerId="LiveId" clId="{09DA5F16-981A-4BD7-9E65-82E1BF1EA467}" dt="2021-10-02T15:02:07.113" v="1195" actId="14100"/>
          <ac:picMkLst>
            <pc:docMk/>
            <pc:sldMk cId="2182329948" sldId="629"/>
            <ac:picMk id="6" creationId="{AC7C765B-4FEC-4E67-A452-941AB231C5E1}"/>
          </ac:picMkLst>
        </pc:picChg>
        <pc:picChg chg="del">
          <ac:chgData name="Sharma Computer Academy" userId="08476b32c11f4418" providerId="LiveId" clId="{09DA5F16-981A-4BD7-9E65-82E1BF1EA467}" dt="2021-10-02T15:01:37.556" v="1188" actId="478"/>
          <ac:picMkLst>
            <pc:docMk/>
            <pc:sldMk cId="2182329948" sldId="629"/>
            <ac:picMk id="7" creationId="{286510F0-3928-4EDE-B166-EDF8FC3370D8}"/>
          </ac:picMkLst>
        </pc:picChg>
        <pc:picChg chg="del">
          <ac:chgData name="Sharma Computer Academy" userId="08476b32c11f4418" providerId="LiveId" clId="{09DA5F16-981A-4BD7-9E65-82E1BF1EA467}" dt="2021-10-02T15:01:33.406" v="1185" actId="478"/>
          <ac:picMkLst>
            <pc:docMk/>
            <pc:sldMk cId="2182329948" sldId="629"/>
            <ac:picMk id="11" creationId="{207ABC81-5A86-48F0-A603-894C276123D2}"/>
          </ac:picMkLst>
        </pc:picChg>
      </pc:sldChg>
      <pc:sldChg chg="modSp mod">
        <pc:chgData name="Sharma Computer Academy" userId="08476b32c11f4418" providerId="LiveId" clId="{09DA5F16-981A-4BD7-9E65-82E1BF1EA467}" dt="2021-10-02T15:04:43.001" v="1213" actId="20577"/>
        <pc:sldMkLst>
          <pc:docMk/>
          <pc:sldMk cId="1692342868" sldId="630"/>
        </pc:sldMkLst>
        <pc:spChg chg="mod">
          <ac:chgData name="Sharma Computer Academy" userId="08476b32c11f4418" providerId="LiveId" clId="{09DA5F16-981A-4BD7-9E65-82E1BF1EA467}" dt="2021-10-02T15:04:21.438" v="1202" actId="113"/>
          <ac:spMkLst>
            <pc:docMk/>
            <pc:sldMk cId="1692342868" sldId="630"/>
            <ac:spMk id="10" creationId="{00000000-0000-0000-0000-000000000000}"/>
          </ac:spMkLst>
        </pc:spChg>
        <pc:spChg chg="mod">
          <ac:chgData name="Sharma Computer Academy" userId="08476b32c11f4418" providerId="LiveId" clId="{09DA5F16-981A-4BD7-9E65-82E1BF1EA467}" dt="2021-10-02T15:04:43.001" v="1213" actId="20577"/>
          <ac:spMkLst>
            <pc:docMk/>
            <pc:sldMk cId="1692342868" sldId="630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09DA5F16-981A-4BD7-9E65-82E1BF1EA467}" dt="2021-10-02T15:05:10.435" v="1217" actId="113"/>
        <pc:sldMkLst>
          <pc:docMk/>
          <pc:sldMk cId="903954637" sldId="631"/>
        </pc:sldMkLst>
        <pc:spChg chg="mod">
          <ac:chgData name="Sharma Computer Academy" userId="08476b32c11f4418" providerId="LiveId" clId="{09DA5F16-981A-4BD7-9E65-82E1BF1EA467}" dt="2021-10-02T15:05:10.435" v="1217" actId="113"/>
          <ac:spMkLst>
            <pc:docMk/>
            <pc:sldMk cId="903954637" sldId="631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09DA5F16-981A-4BD7-9E65-82E1BF1EA467}" dt="2021-10-07T08:04:28.520" v="1714" actId="113"/>
        <pc:sldMkLst>
          <pc:docMk/>
          <pc:sldMk cId="2921703513" sldId="632"/>
        </pc:sldMkLst>
        <pc:spChg chg="mod">
          <ac:chgData name="Sharma Computer Academy" userId="08476b32c11f4418" providerId="LiveId" clId="{09DA5F16-981A-4BD7-9E65-82E1BF1EA467}" dt="2021-10-07T08:04:28.520" v="1714" actId="113"/>
          <ac:spMkLst>
            <pc:docMk/>
            <pc:sldMk cId="2921703513" sldId="63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9DA5F16-981A-4BD7-9E65-82E1BF1EA467}" dt="2021-10-02T15:19:04.848" v="1642" actId="14100"/>
        <pc:sldMkLst>
          <pc:docMk/>
          <pc:sldMk cId="2639889049" sldId="633"/>
        </pc:sldMkLst>
        <pc:picChg chg="mod">
          <ac:chgData name="Sharma Computer Academy" userId="08476b32c11f4418" providerId="LiveId" clId="{09DA5F16-981A-4BD7-9E65-82E1BF1EA467}" dt="2021-10-02T15:19:04.848" v="1642" actId="14100"/>
          <ac:picMkLst>
            <pc:docMk/>
            <pc:sldMk cId="2639889049" sldId="633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09DA5F16-981A-4BD7-9E65-82E1BF1EA467}" dt="2021-10-02T15:19:25.657" v="1646" actId="14100"/>
        <pc:sldMkLst>
          <pc:docMk/>
          <pc:sldMk cId="3623043691" sldId="634"/>
        </pc:sldMkLst>
        <pc:picChg chg="mod">
          <ac:chgData name="Sharma Computer Academy" userId="08476b32c11f4418" providerId="LiveId" clId="{09DA5F16-981A-4BD7-9E65-82E1BF1EA467}" dt="2021-10-02T15:19:25.657" v="1646" actId="14100"/>
          <ac:picMkLst>
            <pc:docMk/>
            <pc:sldMk cId="3623043691" sldId="634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09DA5F16-981A-4BD7-9E65-82E1BF1EA467}" dt="2021-10-02T15:19:47.193" v="1650" actId="14100"/>
        <pc:sldMkLst>
          <pc:docMk/>
          <pc:sldMk cId="1368767000" sldId="635"/>
        </pc:sldMkLst>
        <pc:picChg chg="mod">
          <ac:chgData name="Sharma Computer Academy" userId="08476b32c11f4418" providerId="LiveId" clId="{09DA5F16-981A-4BD7-9E65-82E1BF1EA467}" dt="2021-10-02T15:19:47.193" v="1650" actId="14100"/>
          <ac:picMkLst>
            <pc:docMk/>
            <pc:sldMk cId="1368767000" sldId="635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09DA5F16-981A-4BD7-9E65-82E1BF1EA467}" dt="2021-10-02T15:21:01.159" v="1663" actId="20577"/>
        <pc:sldMkLst>
          <pc:docMk/>
          <pc:sldMk cId="2838791102" sldId="636"/>
        </pc:sldMkLst>
        <pc:spChg chg="mod">
          <ac:chgData name="Sharma Computer Academy" userId="08476b32c11f4418" providerId="LiveId" clId="{09DA5F16-981A-4BD7-9E65-82E1BF1EA467}" dt="2021-10-02T15:21:01.159" v="1663" actId="20577"/>
          <ac:spMkLst>
            <pc:docMk/>
            <pc:sldMk cId="2838791102" sldId="636"/>
            <ac:spMk id="10" creationId="{00000000-0000-0000-0000-000000000000}"/>
          </ac:spMkLst>
        </pc:spChg>
        <pc:spChg chg="mod">
          <ac:chgData name="Sharma Computer Academy" userId="08476b32c11f4418" providerId="LiveId" clId="{09DA5F16-981A-4BD7-9E65-82E1BF1EA467}" dt="2021-10-02T15:20:21.582" v="1658" actId="20577"/>
          <ac:spMkLst>
            <pc:docMk/>
            <pc:sldMk cId="2838791102" sldId="636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09DA5F16-981A-4BD7-9E65-82E1BF1EA467}" dt="2021-10-02T15:21:22.116" v="1665" actId="113"/>
        <pc:sldMkLst>
          <pc:docMk/>
          <pc:sldMk cId="3105324948" sldId="637"/>
        </pc:sldMkLst>
        <pc:spChg chg="mod">
          <ac:chgData name="Sharma Computer Academy" userId="08476b32c11f4418" providerId="LiveId" clId="{09DA5F16-981A-4BD7-9E65-82E1BF1EA467}" dt="2021-10-02T15:21:22.116" v="1665" actId="113"/>
          <ac:spMkLst>
            <pc:docMk/>
            <pc:sldMk cId="3105324948" sldId="637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10/12/2021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(handling keyboard events)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"Enter"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"Escape"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answer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"Are you sure you want to delete the text ?"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(answer)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&gt;Type your message&lt;/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MyApp.js</a:t>
            </a:r>
          </a:p>
        </p:txBody>
      </p:sp>
    </p:spTree>
    <p:extLst>
      <p:ext uri="{BB962C8B-B14F-4D97-AF65-F5344CB8AC3E}">
        <p14:creationId xmlns:p14="http://schemas.microsoft.com/office/powerpoint/2010/main" val="283879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1053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Keyboard Events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Getting The Key Pressed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Just like JS </a:t>
            </a:r>
            <a:r>
              <a:rPr lang="en-US" sz="2400" dirty="0">
                <a:latin typeface="Corbel" panose="020B0503020204020204" pitchFamily="34" charset="0"/>
              </a:rPr>
              <a:t>,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also we have support for 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keyboard events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 are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onKeyDown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</a:t>
            </a:r>
            <a:r>
              <a:rPr lang="en-US" sz="1900" dirty="0">
                <a:latin typeface="Corbel" panose="020B0503020204020204" pitchFamily="34" charset="0"/>
              </a:rPr>
              <a:t> is fired when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presses a key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onKeyUp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</a:t>
            </a:r>
            <a:r>
              <a:rPr lang="en-US" sz="1900" dirty="0">
                <a:latin typeface="Corbel" panose="020B0503020204020204" pitchFamily="34" charset="0"/>
              </a:rPr>
              <a:t> is triggered when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releases a key.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onKeyPress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 </a:t>
            </a:r>
            <a:r>
              <a:rPr lang="en-US" sz="1900" dirty="0">
                <a:latin typeface="Corbel" panose="020B0503020204020204" pitchFamily="34" charset="0"/>
              </a:rPr>
              <a:t>is fired for only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ASCII based keys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KeyBoard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Events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Recall that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passes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SyntheticEvent</a:t>
            </a:r>
            <a:r>
              <a:rPr lang="en-US" sz="2400" dirty="0">
                <a:latin typeface="Corbel" panose="020B0503020204020204" pitchFamily="34" charset="0"/>
              </a:rPr>
              <a:t> object to all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event handlers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object </a:t>
            </a:r>
            <a:r>
              <a:rPr lang="en-US" sz="2400" dirty="0">
                <a:latin typeface="Corbel" panose="020B0503020204020204" pitchFamily="34" charset="0"/>
              </a:rPr>
              <a:t>provides us access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4 important properties </a:t>
            </a:r>
            <a:r>
              <a:rPr lang="en-US" sz="2400" dirty="0">
                <a:latin typeface="Corbel" panose="020B0503020204020204" pitchFamily="34" charset="0"/>
              </a:rPr>
              <a:t>and they are :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keyCode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: </a:t>
            </a:r>
            <a:r>
              <a:rPr lang="en-US" sz="1900" dirty="0">
                <a:latin typeface="Corbel" panose="020B0503020204020204" pitchFamily="34" charset="0"/>
              </a:rPr>
              <a:t>Returns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unicode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keyDown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charCode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:</a:t>
            </a:r>
            <a:r>
              <a:rPr lang="en-US" sz="1900" dirty="0">
                <a:latin typeface="Corbel" panose="020B0503020204020204" pitchFamily="34" charset="0"/>
              </a:rPr>
              <a:t> Returns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unicode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keyPress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key : </a:t>
            </a:r>
            <a:r>
              <a:rPr lang="en-US" sz="1900" dirty="0">
                <a:latin typeface="Corbel" panose="020B0503020204020204" pitchFamily="34" charset="0"/>
              </a:rPr>
              <a:t>Returns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face value/string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code:</a:t>
            </a:r>
            <a:r>
              <a:rPr lang="en-US" sz="1900" dirty="0">
                <a:latin typeface="Corbel" panose="020B0503020204020204" pitchFamily="34" charset="0"/>
              </a:rPr>
              <a:t> Supported from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17 </a:t>
            </a:r>
            <a:r>
              <a:rPr lang="en-US" sz="1900" dirty="0">
                <a:latin typeface="Corbel" panose="020B0503020204020204" pitchFamily="34" charset="0"/>
              </a:rPr>
              <a:t>onwards and returns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physical name </a:t>
            </a:r>
            <a:r>
              <a:rPr lang="en-US" sz="1900" dirty="0">
                <a:latin typeface="Corbel" panose="020B0503020204020204" pitchFamily="34" charset="0"/>
              </a:rPr>
              <a:t>of the key like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Digit1</a:t>
            </a:r>
            <a:r>
              <a:rPr lang="en-US" sz="1900" dirty="0">
                <a:latin typeface="Corbel" panose="020B0503020204020204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keyA</a:t>
            </a:r>
            <a:r>
              <a:rPr lang="en-US" sz="1900" dirty="0">
                <a:latin typeface="Corbel" panose="020B0503020204020204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Space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dirty="0" err="1">
                <a:latin typeface="Corbel" panose="020B0503020204020204" pitchFamily="34" charset="0"/>
              </a:rPr>
              <a:t>etc</a:t>
            </a:r>
            <a:endParaRPr lang="en-US" sz="1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Get The Key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Key Detector app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400" dirty="0">
                <a:latin typeface="Corbel" pitchFamily="34" charset="0"/>
              </a:rPr>
              <a:t>and as soon 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presses any key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 , it’s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string representation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physical representation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on the page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key: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code: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.handleKey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key: 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code: 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&gt;Key Detector&lt;/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key: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.state.key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,code: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.state.code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onKeyPress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something"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KeyDetectorjs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9039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allows the user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type text </a:t>
            </a:r>
            <a:r>
              <a:rPr lang="en-US" sz="2400" dirty="0">
                <a:latin typeface="Corbel" pitchFamily="34" charset="0"/>
              </a:rPr>
              <a:t>in it.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app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behave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If the user presses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Enter:</a:t>
            </a:r>
            <a:r>
              <a:rPr lang="en-US" sz="1900" dirty="0">
                <a:latin typeface="Corbel" pitchFamily="34" charset="0"/>
              </a:rPr>
              <a:t> then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entered text </a:t>
            </a:r>
            <a:r>
              <a:rPr lang="en-US" sz="1900" dirty="0">
                <a:latin typeface="Corbel" pitchFamily="34" charset="0"/>
              </a:rPr>
              <a:t>should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1900" dirty="0">
                <a:latin typeface="Corbel" pitchFamily="34" charset="0"/>
              </a:rPr>
              <a:t> in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alert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If user presses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Escape: </a:t>
            </a:r>
            <a:r>
              <a:rPr lang="en-US" sz="1900" dirty="0">
                <a:latin typeface="Corbel" pitchFamily="34" charset="0"/>
              </a:rPr>
              <a:t>then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all text in textbox </a:t>
            </a:r>
            <a:r>
              <a:rPr lang="en-US" sz="1900" dirty="0">
                <a:latin typeface="Corbel" pitchFamily="34" charset="0"/>
              </a:rPr>
              <a:t>should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cleared</a:t>
            </a:r>
            <a:r>
              <a:rPr lang="en-US" sz="1900" dirty="0">
                <a:latin typeface="Corbel" pitchFamily="34" charset="0"/>
              </a:rPr>
              <a:t> upon confirmation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On any other key </a:t>
            </a:r>
            <a:r>
              <a:rPr lang="en-US" sz="1900" dirty="0">
                <a:latin typeface="Corbel" pitchFamily="34" charset="0"/>
              </a:rPr>
              <a:t>normal </a:t>
            </a:r>
            <a:r>
              <a:rPr lang="en-US" sz="1900" dirty="0" err="1">
                <a:latin typeface="Corbel" pitchFamily="34" charset="0"/>
              </a:rPr>
              <a:t>behaviour</a:t>
            </a:r>
            <a:r>
              <a:rPr lang="en-US" sz="1900" dirty="0">
                <a:latin typeface="Corbel" pitchFamily="34" charset="0"/>
              </a:rPr>
              <a:t> should appear</a:t>
            </a:r>
          </a:p>
          <a:p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11292</TotalTime>
  <Words>743</Words>
  <Application>Microsoft Office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669</cp:revision>
  <dcterms:created xsi:type="dcterms:W3CDTF">2016-02-04T12:02:26Z</dcterms:created>
  <dcterms:modified xsi:type="dcterms:W3CDTF">2021-10-12T08:10:33Z</dcterms:modified>
</cp:coreProperties>
</file>