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475" r:id="rId3"/>
    <p:sldId id="612" r:id="rId4"/>
    <p:sldId id="638" r:id="rId5"/>
    <p:sldId id="639" r:id="rId6"/>
    <p:sldId id="640" r:id="rId7"/>
    <p:sldId id="641" r:id="rId8"/>
    <p:sldId id="642" r:id="rId9"/>
    <p:sldId id="644" r:id="rId10"/>
    <p:sldId id="645" r:id="rId11"/>
    <p:sldId id="646" r:id="rId12"/>
    <p:sldId id="627" r:id="rId13"/>
    <p:sldId id="628" r:id="rId14"/>
    <p:sldId id="629" r:id="rId15"/>
    <p:sldId id="647" r:id="rId16"/>
    <p:sldId id="648" r:id="rId17"/>
    <p:sldId id="630" r:id="rId18"/>
    <p:sldId id="631" r:id="rId19"/>
    <p:sldId id="649" r:id="rId20"/>
    <p:sldId id="650" r:id="rId21"/>
    <p:sldId id="651" r:id="rId22"/>
    <p:sldId id="633" r:id="rId23"/>
    <p:sldId id="636" r:id="rId24"/>
    <p:sldId id="652" r:id="rId25"/>
    <p:sldId id="653" r:id="rId26"/>
    <p:sldId id="65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6343E2D-79B8-4587-A24B-6430B4C25A6B}"/>
    <pc:docChg chg="undo custSel addSld delSld modSld">
      <pc:chgData name="Sharma Computer Academy" userId="08476b32c11f4418" providerId="LiveId" clId="{06343E2D-79B8-4587-A24B-6430B4C25A6B}" dt="2021-10-12T08:34:27.428" v="936" actId="115"/>
      <pc:docMkLst>
        <pc:docMk/>
      </pc:docMkLst>
      <pc:sldChg chg="modSp modAnim">
        <pc:chgData name="Sharma Computer Academy" userId="08476b32c11f4418" providerId="LiveId" clId="{06343E2D-79B8-4587-A24B-6430B4C25A6B}" dt="2021-10-07T07:20:39.158" v="923" actId="207"/>
        <pc:sldMkLst>
          <pc:docMk/>
          <pc:sldMk cId="0" sldId="475"/>
        </pc:sldMkLst>
        <pc:spChg chg="mod">
          <ac:chgData name="Sharma Computer Academy" userId="08476b32c11f4418" providerId="LiveId" clId="{06343E2D-79B8-4587-A24B-6430B4C25A6B}" dt="2021-10-07T07:20:39.158" v="923" actId="207"/>
          <ac:spMkLst>
            <pc:docMk/>
            <pc:sldMk cId="0" sldId="47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6343E2D-79B8-4587-A24B-6430B4C25A6B}" dt="2021-10-12T08:34:27.428" v="936" actId="115"/>
        <pc:sldMkLst>
          <pc:docMk/>
          <pc:sldMk cId="1485594572" sldId="627"/>
        </pc:sldMkLst>
        <pc:spChg chg="mod">
          <ac:chgData name="Sharma Computer Academy" userId="08476b32c11f4418" providerId="LiveId" clId="{06343E2D-79B8-4587-A24B-6430B4C25A6B}" dt="2021-10-12T08:34:27.428" v="936" actId="115"/>
          <ac:spMkLst>
            <pc:docMk/>
            <pc:sldMk cId="1485594572" sldId="62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06343E2D-79B8-4587-A24B-6430B4C25A6B}" dt="2021-10-07T05:46:35.898" v="117" actId="113"/>
        <pc:sldMkLst>
          <pc:docMk/>
          <pc:sldMk cId="1003447969" sldId="628"/>
        </pc:sldMkLst>
        <pc:spChg chg="mod">
          <ac:chgData name="Sharma Computer Academy" userId="08476b32c11f4418" providerId="LiveId" clId="{06343E2D-79B8-4587-A24B-6430B4C25A6B}" dt="2021-10-07T05:46:35.898" v="117" actId="113"/>
          <ac:spMkLst>
            <pc:docMk/>
            <pc:sldMk cId="1003447969" sldId="62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6343E2D-79B8-4587-A24B-6430B4C25A6B}" dt="2021-10-07T06:28:21.355" v="120" actId="14100"/>
        <pc:sldMkLst>
          <pc:docMk/>
          <pc:sldMk cId="2182329948" sldId="629"/>
        </pc:sldMkLst>
        <pc:picChg chg="mod">
          <ac:chgData name="Sharma Computer Academy" userId="08476b32c11f4418" providerId="LiveId" clId="{06343E2D-79B8-4587-A24B-6430B4C25A6B}" dt="2021-10-07T06:28:21.355" v="120" actId="14100"/>
          <ac:picMkLst>
            <pc:docMk/>
            <pc:sldMk cId="2182329948" sldId="629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06343E2D-79B8-4587-A24B-6430B4C25A6B}" dt="2021-10-07T06:33:39.158" v="149" actId="20577"/>
        <pc:sldMkLst>
          <pc:docMk/>
          <pc:sldMk cId="1692342868" sldId="630"/>
        </pc:sldMkLst>
        <pc:spChg chg="mod">
          <ac:chgData name="Sharma Computer Academy" userId="08476b32c11f4418" providerId="LiveId" clId="{06343E2D-79B8-4587-A24B-6430B4C25A6B}" dt="2021-10-07T06:33:10.533" v="134" actId="20577"/>
          <ac:spMkLst>
            <pc:docMk/>
            <pc:sldMk cId="1692342868" sldId="630"/>
            <ac:spMk id="10" creationId="{00000000-0000-0000-0000-000000000000}"/>
          </ac:spMkLst>
        </pc:spChg>
        <pc:spChg chg="mod">
          <ac:chgData name="Sharma Computer Academy" userId="08476b32c11f4418" providerId="LiveId" clId="{06343E2D-79B8-4587-A24B-6430B4C25A6B}" dt="2021-10-07T06:33:39.158" v="149" actId="20577"/>
          <ac:spMkLst>
            <pc:docMk/>
            <pc:sldMk cId="1692342868" sldId="630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06343E2D-79B8-4587-A24B-6430B4C25A6B}" dt="2021-10-07T06:34:06.412" v="154" actId="113"/>
        <pc:sldMkLst>
          <pc:docMk/>
          <pc:sldMk cId="903954637" sldId="631"/>
        </pc:sldMkLst>
        <pc:spChg chg="mod">
          <ac:chgData name="Sharma Computer Academy" userId="08476b32c11f4418" providerId="LiveId" clId="{06343E2D-79B8-4587-A24B-6430B4C25A6B}" dt="2021-10-07T06:34:06.412" v="154" actId="113"/>
          <ac:spMkLst>
            <pc:docMk/>
            <pc:sldMk cId="903954637" sldId="631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06343E2D-79B8-4587-A24B-6430B4C25A6B}" dt="2021-10-07T07:06:15.919" v="637" actId="47"/>
        <pc:sldMkLst>
          <pc:docMk/>
          <pc:sldMk cId="2921703513" sldId="632"/>
        </pc:sldMkLst>
      </pc:sldChg>
      <pc:sldChg chg="modSp add del mod">
        <pc:chgData name="Sharma Computer Academy" userId="08476b32c11f4418" providerId="LiveId" clId="{06343E2D-79B8-4587-A24B-6430B4C25A6B}" dt="2021-10-07T07:08:03.035" v="646" actId="14100"/>
        <pc:sldMkLst>
          <pc:docMk/>
          <pc:sldMk cId="2639889049" sldId="633"/>
        </pc:sldMkLst>
        <pc:picChg chg="mod">
          <ac:chgData name="Sharma Computer Academy" userId="08476b32c11f4418" providerId="LiveId" clId="{06343E2D-79B8-4587-A24B-6430B4C25A6B}" dt="2021-10-07T07:08:03.035" v="646" actId="14100"/>
          <ac:picMkLst>
            <pc:docMk/>
            <pc:sldMk cId="2639889049" sldId="633"/>
            <ac:picMk id="6" creationId="{AC7C765B-4FEC-4E67-A452-941AB231C5E1}"/>
          </ac:picMkLst>
        </pc:picChg>
      </pc:sldChg>
      <pc:sldChg chg="add del">
        <pc:chgData name="Sharma Computer Academy" userId="08476b32c11f4418" providerId="LiveId" clId="{06343E2D-79B8-4587-A24B-6430B4C25A6B}" dt="2021-10-07T07:08:13.413" v="647" actId="47"/>
        <pc:sldMkLst>
          <pc:docMk/>
          <pc:sldMk cId="3623043691" sldId="634"/>
        </pc:sldMkLst>
      </pc:sldChg>
      <pc:sldChg chg="add del">
        <pc:chgData name="Sharma Computer Academy" userId="08476b32c11f4418" providerId="LiveId" clId="{06343E2D-79B8-4587-A24B-6430B4C25A6B}" dt="2021-10-07T07:08:15.715" v="648" actId="47"/>
        <pc:sldMkLst>
          <pc:docMk/>
          <pc:sldMk cId="1368767000" sldId="635"/>
        </pc:sldMkLst>
      </pc:sldChg>
      <pc:sldChg chg="modSp mod">
        <pc:chgData name="Sharma Computer Academy" userId="08476b32c11f4418" providerId="LiveId" clId="{06343E2D-79B8-4587-A24B-6430B4C25A6B}" dt="2021-10-07T07:09:15.029" v="667" actId="20577"/>
        <pc:sldMkLst>
          <pc:docMk/>
          <pc:sldMk cId="2838791102" sldId="636"/>
        </pc:sldMkLst>
        <pc:spChg chg="mod">
          <ac:chgData name="Sharma Computer Academy" userId="08476b32c11f4418" providerId="LiveId" clId="{06343E2D-79B8-4587-A24B-6430B4C25A6B}" dt="2021-10-07T07:08:59.190" v="654" actId="113"/>
          <ac:spMkLst>
            <pc:docMk/>
            <pc:sldMk cId="2838791102" sldId="636"/>
            <ac:spMk id="10" creationId="{00000000-0000-0000-0000-000000000000}"/>
          </ac:spMkLst>
        </pc:spChg>
        <pc:spChg chg="mod">
          <ac:chgData name="Sharma Computer Academy" userId="08476b32c11f4418" providerId="LiveId" clId="{06343E2D-79B8-4587-A24B-6430B4C25A6B}" dt="2021-10-07T07:09:15.029" v="667" actId="20577"/>
          <ac:spMkLst>
            <pc:docMk/>
            <pc:sldMk cId="2838791102" sldId="636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06343E2D-79B8-4587-A24B-6430B4C25A6B}" dt="2021-10-07T07:09:53.671" v="688" actId="47"/>
        <pc:sldMkLst>
          <pc:docMk/>
          <pc:sldMk cId="3105324948" sldId="637"/>
        </pc:sldMkLst>
      </pc:sldChg>
      <pc:sldChg chg="del">
        <pc:chgData name="Sharma Computer Academy" userId="08476b32c11f4418" providerId="LiveId" clId="{06343E2D-79B8-4587-A24B-6430B4C25A6B}" dt="2021-10-09T07:57:16.847" v="924" actId="47"/>
        <pc:sldMkLst>
          <pc:docMk/>
          <pc:sldMk cId="2855727470" sldId="643"/>
        </pc:sldMkLst>
      </pc:sldChg>
      <pc:sldChg chg="modSp add mod">
        <pc:chgData name="Sharma Computer Academy" userId="08476b32c11f4418" providerId="LiveId" clId="{06343E2D-79B8-4587-A24B-6430B4C25A6B}" dt="2021-10-07T06:31:56.786" v="124" actId="14100"/>
        <pc:sldMkLst>
          <pc:docMk/>
          <pc:sldMk cId="1414123854" sldId="647"/>
        </pc:sldMkLst>
        <pc:picChg chg="mod">
          <ac:chgData name="Sharma Computer Academy" userId="08476b32c11f4418" providerId="LiveId" clId="{06343E2D-79B8-4587-A24B-6430B4C25A6B}" dt="2021-10-07T06:31:56.786" v="124" actId="14100"/>
          <ac:picMkLst>
            <pc:docMk/>
            <pc:sldMk cId="1414123854" sldId="647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06343E2D-79B8-4587-A24B-6430B4C25A6B}" dt="2021-10-07T06:32:15.363" v="128" actId="14100"/>
        <pc:sldMkLst>
          <pc:docMk/>
          <pc:sldMk cId="4189812875" sldId="648"/>
        </pc:sldMkLst>
        <pc:picChg chg="mod">
          <ac:chgData name="Sharma Computer Academy" userId="08476b32c11f4418" providerId="LiveId" clId="{06343E2D-79B8-4587-A24B-6430B4C25A6B}" dt="2021-10-07T06:32:15.363" v="128" actId="14100"/>
          <ac:picMkLst>
            <pc:docMk/>
            <pc:sldMk cId="4189812875" sldId="648"/>
            <ac:picMk id="6" creationId="{AC7C765B-4FEC-4E67-A452-941AB231C5E1}"/>
          </ac:picMkLst>
        </pc:picChg>
      </pc:sldChg>
      <pc:sldChg chg="modSp mod modAnim">
        <pc:chgData name="Sharma Computer Academy" userId="08476b32c11f4418" providerId="LiveId" clId="{06343E2D-79B8-4587-A24B-6430B4C25A6B}" dt="2021-10-07T06:42:40.985" v="220" actId="20577"/>
        <pc:sldMkLst>
          <pc:docMk/>
          <pc:sldMk cId="3618186665" sldId="649"/>
        </pc:sldMkLst>
        <pc:spChg chg="mod">
          <ac:chgData name="Sharma Computer Academy" userId="08476b32c11f4418" providerId="LiveId" clId="{06343E2D-79B8-4587-A24B-6430B4C25A6B}" dt="2021-10-07T06:42:40.985" v="220" actId="20577"/>
          <ac:spMkLst>
            <pc:docMk/>
            <pc:sldMk cId="3618186665" sldId="649"/>
            <ac:spMk id="7" creationId="{00000000-0000-0000-0000-000000000000}"/>
          </ac:spMkLst>
        </pc:spChg>
        <pc:spChg chg="mod">
          <ac:chgData name="Sharma Computer Academy" userId="08476b32c11f4418" providerId="LiveId" clId="{06343E2D-79B8-4587-A24B-6430B4C25A6B}" dt="2021-10-07T06:40:21.735" v="173" actId="20577"/>
          <ac:spMkLst>
            <pc:docMk/>
            <pc:sldMk cId="3618186665" sldId="649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06343E2D-79B8-4587-A24B-6430B4C25A6B}" dt="2021-10-07T06:45:08.977" v="254" actId="20577"/>
        <pc:sldMkLst>
          <pc:docMk/>
          <pc:sldMk cId="2326042540" sldId="650"/>
        </pc:sldMkLst>
        <pc:spChg chg="mod">
          <ac:chgData name="Sharma Computer Academy" userId="08476b32c11f4418" providerId="LiveId" clId="{06343E2D-79B8-4587-A24B-6430B4C25A6B}" dt="2021-10-07T06:45:08.977" v="254" actId="20577"/>
          <ac:spMkLst>
            <pc:docMk/>
            <pc:sldMk cId="2326042540" sldId="650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06343E2D-79B8-4587-A24B-6430B4C25A6B}" dt="2021-10-09T08:01:30.748" v="932" actId="113"/>
        <pc:sldMkLst>
          <pc:docMk/>
          <pc:sldMk cId="2015537783" sldId="651"/>
        </pc:sldMkLst>
        <pc:spChg chg="mod">
          <ac:chgData name="Sharma Computer Academy" userId="08476b32c11f4418" providerId="LiveId" clId="{06343E2D-79B8-4587-A24B-6430B4C25A6B}" dt="2021-10-09T08:01:30.748" v="932" actId="113"/>
          <ac:spMkLst>
            <pc:docMk/>
            <pc:sldMk cId="2015537783" sldId="651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06343E2D-79B8-4587-A24B-6430B4C25A6B}" dt="2021-10-07T07:09:34.128" v="687" actId="20577"/>
        <pc:sldMkLst>
          <pc:docMk/>
          <pc:sldMk cId="3632596286" sldId="652"/>
        </pc:sldMkLst>
        <pc:spChg chg="mod">
          <ac:chgData name="Sharma Computer Academy" userId="08476b32c11f4418" providerId="LiveId" clId="{06343E2D-79B8-4587-A24B-6430B4C25A6B}" dt="2021-10-07T07:09:34.128" v="687" actId="20577"/>
          <ac:spMkLst>
            <pc:docMk/>
            <pc:sldMk cId="3632596286" sldId="652"/>
            <ac:spMk id="10" creationId="{00000000-0000-0000-0000-000000000000}"/>
          </ac:spMkLst>
        </pc:spChg>
        <pc:spChg chg="mod">
          <ac:chgData name="Sharma Computer Academy" userId="08476b32c11f4418" providerId="LiveId" clId="{06343E2D-79B8-4587-A24B-6430B4C25A6B}" dt="2021-10-07T07:09:26.499" v="685" actId="20577"/>
          <ac:spMkLst>
            <pc:docMk/>
            <pc:sldMk cId="3632596286" sldId="652"/>
            <ac:spMk id="11" creationId="{00000000-0000-0000-0000-000000000000}"/>
          </ac:spMkLst>
        </pc:spChg>
      </pc:sldChg>
      <pc:sldChg chg="modSp mod modAnim">
        <pc:chgData name="Sharma Computer Academy" userId="08476b32c11f4418" providerId="LiveId" clId="{06343E2D-79B8-4587-A24B-6430B4C25A6B}" dt="2021-10-07T07:12:48.684" v="790" actId="20577"/>
        <pc:sldMkLst>
          <pc:docMk/>
          <pc:sldMk cId="4193850238" sldId="654"/>
        </pc:sldMkLst>
        <pc:spChg chg="mod">
          <ac:chgData name="Sharma Computer Academy" userId="08476b32c11f4418" providerId="LiveId" clId="{06343E2D-79B8-4587-A24B-6430B4C25A6B}" dt="2021-10-07T07:12:48.684" v="790" actId="20577"/>
          <ac:spMkLst>
            <pc:docMk/>
            <pc:sldMk cId="4193850238" sldId="65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10/12/2021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(form handling)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Lecture-23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maintained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property and modified using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setState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helps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easily manage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input elements</a:t>
            </a:r>
            <a:r>
              <a:rPr lang="en-US" sz="2400" dirty="0">
                <a:latin typeface="Corbel" panose="020B0503020204020204" pitchFamily="34" charset="0"/>
              </a:rPr>
              <a:t> and its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data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Controlled Components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Controlled inputs </a:t>
            </a:r>
            <a:r>
              <a:rPr lang="en-US" sz="2400" dirty="0">
                <a:latin typeface="Corbel" panose="020B0503020204020204" pitchFamily="34" charset="0"/>
              </a:rPr>
              <a:t>open up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following possibilities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Instant input validation</a:t>
            </a:r>
            <a:r>
              <a:rPr lang="en-US" sz="1900" dirty="0">
                <a:latin typeface="Corbel" panose="020B0503020204020204" pitchFamily="34" charset="0"/>
              </a:rPr>
              <a:t>: we can give the user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instant feedback </a:t>
            </a:r>
            <a:r>
              <a:rPr lang="en-US" sz="1900" dirty="0">
                <a:latin typeface="Corbel" panose="020B0503020204020204" pitchFamily="34" charset="0"/>
              </a:rPr>
              <a:t>without having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wait for them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submit the form </a:t>
            </a:r>
            <a:r>
              <a:rPr lang="en-US" sz="1900" dirty="0">
                <a:latin typeface="Corbel" panose="020B0503020204020204" pitchFamily="34" charset="0"/>
              </a:rPr>
              <a:t>(e.g. if their password is not complex enough)</a:t>
            </a:r>
          </a:p>
          <a:p>
            <a:pPr lvl="1"/>
            <a:endParaRPr lang="en-US" sz="19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Instant input formatting</a:t>
            </a:r>
            <a:r>
              <a:rPr lang="en-US" sz="1900" dirty="0">
                <a:latin typeface="Corbel" panose="020B0503020204020204" pitchFamily="34" charset="0"/>
              </a:rPr>
              <a:t>: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add proper separators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currency inputs</a:t>
            </a:r>
            <a:r>
              <a:rPr lang="en-US" sz="1900" dirty="0">
                <a:latin typeface="Corbel" panose="020B0503020204020204" pitchFamily="34" charset="0"/>
              </a:rPr>
              <a:t>, 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grouping to phone numbers </a:t>
            </a:r>
            <a:r>
              <a:rPr lang="en-US" sz="1900" dirty="0">
                <a:latin typeface="Corbel" panose="020B0503020204020204" pitchFamily="34" charset="0"/>
              </a:rPr>
              <a:t>on the fly</a:t>
            </a:r>
          </a:p>
          <a:p>
            <a:pPr lvl="1"/>
            <a:endParaRPr lang="en-US" sz="19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Conditionally disable form submission</a:t>
            </a:r>
            <a:r>
              <a:rPr lang="en-US" sz="1900" dirty="0">
                <a:latin typeface="Corbel" panose="020B0503020204020204" pitchFamily="34" charset="0"/>
              </a:rPr>
              <a:t>: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enable the submit button </a:t>
            </a:r>
            <a:r>
              <a:rPr lang="en-US" sz="1900" dirty="0">
                <a:latin typeface="Corbel" panose="020B0503020204020204" pitchFamily="34" charset="0"/>
              </a:rPr>
              <a:t>after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certain criteria </a:t>
            </a:r>
            <a:r>
              <a:rPr lang="en-US" sz="1900" dirty="0">
                <a:latin typeface="Corbel" panose="020B0503020204020204" pitchFamily="34" charset="0"/>
              </a:rPr>
              <a:t>are met (e.g.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user consented </a:t>
            </a:r>
            <a:r>
              <a:rPr lang="en-US" sz="1900" dirty="0">
                <a:latin typeface="Corbel" panose="020B0503020204020204" pitchFamily="34" charset="0"/>
              </a:rPr>
              <a:t>to the terms and conditions)</a:t>
            </a:r>
          </a:p>
          <a:p>
            <a:pPr lvl="1"/>
            <a:endParaRPr lang="en-US" sz="19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Dynamically generate new inputs</a:t>
            </a:r>
            <a:r>
              <a:rPr lang="en-US" sz="1900" dirty="0">
                <a:latin typeface="Corbel" panose="020B0503020204020204" pitchFamily="34" charset="0"/>
              </a:rPr>
              <a:t>: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add additional inputs </a:t>
            </a:r>
            <a:r>
              <a:rPr lang="en-US" sz="1900" dirty="0">
                <a:latin typeface="Corbel" panose="020B0503020204020204" pitchFamily="34" charset="0"/>
              </a:rPr>
              <a:t>to a form based on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user’s previous input </a:t>
            </a:r>
            <a:r>
              <a:rPr lang="en-US" sz="1900" dirty="0">
                <a:latin typeface="Corbel" panose="020B0503020204020204" pitchFamily="34" charset="0"/>
              </a:rPr>
              <a:t>(e.g. adding details of additional people on a hotel booking)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-381000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Benefits Of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Controlled Components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create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Controlled Component </a:t>
            </a:r>
            <a:r>
              <a:rPr lang="en-US" sz="2400" dirty="0">
                <a:latin typeface="Corbel" panose="020B0503020204020204" pitchFamily="34" charset="0"/>
              </a:rPr>
              <a:t>we take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four steps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Create a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key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 object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representing input field’s value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Create a Form </a:t>
            </a:r>
            <a:r>
              <a:rPr lang="en-US" sz="1900" dirty="0">
                <a:latin typeface="Corbel" panose="020B0503020204020204" pitchFamily="34" charset="0"/>
              </a:rPr>
              <a:t>with 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input field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1900" dirty="0">
                <a:latin typeface="Corbel" panose="020B0503020204020204" pitchFamily="34" charset="0"/>
              </a:rPr>
              <a:t>method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 the 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value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of input field 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corresponding key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 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Also in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u="sng" dirty="0" err="1">
                <a:solidFill>
                  <a:srgbClr val="00B050"/>
                </a:solidFill>
                <a:latin typeface="Corbel" panose="020B0503020204020204" pitchFamily="34" charset="0"/>
              </a:rPr>
              <a:t>onChange</a:t>
            </a:r>
            <a:r>
              <a:rPr lang="en-US" sz="1900" dirty="0">
                <a:latin typeface="Corbel" panose="020B0503020204020204" pitchFamily="34" charset="0"/>
              </a:rPr>
              <a:t> event of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input field </a:t>
            </a:r>
            <a:r>
              <a:rPr lang="en-US" sz="1900" dirty="0">
                <a:latin typeface="Corbel" panose="020B0503020204020204" pitchFamily="34" charset="0"/>
              </a:rPr>
              <a:t>set an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event handler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Write code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event handler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update the state </a:t>
            </a:r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input field’s value </a:t>
            </a:r>
            <a:r>
              <a:rPr lang="en-US" sz="1900" dirty="0">
                <a:latin typeface="Corbel" panose="020B0503020204020204" pitchFamily="34" charset="0"/>
              </a:rPr>
              <a:t>as soon as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user presses a key</a:t>
            </a:r>
            <a:endParaRPr lang="en-US" sz="9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-457200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How To Create  A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Controlled Component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Form Based App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textbox </a:t>
            </a:r>
            <a:r>
              <a:rPr lang="en-US" sz="2400" dirty="0">
                <a:latin typeface="Corbel" pitchFamily="34" charset="0"/>
              </a:rPr>
              <a:t>for inputting username and soon 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types his/her name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</a:t>
            </a:r>
            <a:r>
              <a:rPr lang="en-US" sz="2400" dirty="0">
                <a:latin typeface="Corbel" pitchFamily="34" charset="0"/>
              </a:rPr>
              <a:t> , it should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reflected on the page</a:t>
            </a:r>
            <a:endParaRPr lang="en-US" sz="19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839200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839200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2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4"/>
            <a:ext cx="8777318" cy="49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1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username: 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"Type your name"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You typed:&lt;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16923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90395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When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Submit button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clicked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browser performs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default form submission </a:t>
            </a:r>
            <a:r>
              <a:rPr lang="en-US" sz="2400" dirty="0">
                <a:latin typeface="Corbel" panose="020B0503020204020204" pitchFamily="34" charset="0"/>
              </a:rPr>
              <a:t>by making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full-page GET/POST request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URL specified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action</a:t>
            </a:r>
            <a:r>
              <a:rPr lang="en-US" sz="2400" dirty="0">
                <a:latin typeface="Corbel" panose="020B0503020204020204" pitchFamily="34" charset="0"/>
              </a:rPr>
              <a:t> attribute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&lt;form&gt;.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not specified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action</a:t>
            </a:r>
            <a:r>
              <a:rPr lang="en-US" sz="2400" dirty="0">
                <a:latin typeface="Corbel" panose="020B0503020204020204" pitchFamily="34" charset="0"/>
              </a:rPr>
              <a:t> attribute equals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current URL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But, since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form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controlled by React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don’t want this </a:t>
            </a:r>
            <a:r>
              <a:rPr lang="en-US" sz="2400" dirty="0">
                <a:latin typeface="Corbel" panose="020B0503020204020204" pitchFamily="34" charset="0"/>
              </a:rPr>
              <a:t>to happen.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Submitting The Form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Recap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 Forms Work In React  ?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UnControlled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Components V/s Controlled Components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prevent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performing the default action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submit</a:t>
            </a:r>
            <a:r>
              <a:rPr lang="en-US" sz="2400" dirty="0">
                <a:latin typeface="Corbel" panose="020B0503020204020204" pitchFamily="34" charset="0"/>
              </a:rPr>
              <a:t>, simply attach an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onSubmit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event handler </a:t>
            </a:r>
            <a:r>
              <a:rPr lang="en-US" sz="2400" dirty="0">
                <a:latin typeface="Corbel" panose="020B0503020204020204" pitchFamily="34" charset="0"/>
              </a:rPr>
              <a:t>to the form, then call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event.preventDefault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Moreover</a:t>
            </a:r>
            <a:r>
              <a:rPr lang="en-US" sz="2400" dirty="0">
                <a:latin typeface="Corbel" panose="020B0503020204020204" pitchFamily="34" charset="0"/>
              </a:rPr>
              <a:t>, inside the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onSubmit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event handler </a:t>
            </a:r>
            <a:r>
              <a:rPr lang="en-US" sz="2400" dirty="0">
                <a:latin typeface="Corbel" panose="020B0503020204020204" pitchFamily="34" charset="0"/>
              </a:rPr>
              <a:t>we can perform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POST request </a:t>
            </a:r>
            <a:r>
              <a:rPr lang="en-US" sz="2400" dirty="0">
                <a:latin typeface="Corbel" panose="020B0503020204020204" pitchFamily="34" charset="0"/>
              </a:rPr>
              <a:t>by ourself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save the user form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Submitting The Form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Modify the previous App </a:t>
            </a:r>
            <a:r>
              <a:rPr lang="en-US" sz="2400" dirty="0">
                <a:latin typeface="Corbel" pitchFamily="34" charset="0"/>
              </a:rPr>
              <a:t>so that now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after typing the text </a:t>
            </a:r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strikes ENTER key </a:t>
            </a:r>
            <a:r>
              <a:rPr lang="en-US" sz="2400" dirty="0">
                <a:latin typeface="Corbel" pitchFamily="34" charset="0"/>
              </a:rPr>
              <a:t>or clicks 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submit button </a:t>
            </a:r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two things </a:t>
            </a:r>
            <a:r>
              <a:rPr lang="en-US" sz="2400" dirty="0">
                <a:latin typeface="Corbel" pitchFamily="34" charset="0"/>
              </a:rPr>
              <a:t>should happen: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text </a:t>
            </a:r>
            <a:r>
              <a:rPr lang="en-US" sz="1900" dirty="0">
                <a:latin typeface="Corbel" pitchFamily="34" charset="0"/>
              </a:rPr>
              <a:t>should appear in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alert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input field </a:t>
            </a:r>
            <a:r>
              <a:rPr lang="en-US" sz="1900" dirty="0">
                <a:latin typeface="Corbel" pitchFamily="34" charset="0"/>
              </a:rPr>
              <a:t>must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cleared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cancel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browser’s default action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submission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0198"/>
            <a:ext cx="8839200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username: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typed:"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283879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"Type your name"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363259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65643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Again modify the previous App </a:t>
            </a:r>
            <a:r>
              <a:rPr lang="en-US" sz="2400" dirty="0">
                <a:latin typeface="Corbel" pitchFamily="34" charset="0"/>
              </a:rPr>
              <a:t>so that now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instead of alert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US" sz="2400" dirty="0">
                <a:latin typeface="Corbel" pitchFamily="34" charset="0"/>
              </a:rPr>
              <a:t> should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appear on the page itself </a:t>
            </a:r>
            <a:r>
              <a:rPr lang="en-US" sz="2400" dirty="0">
                <a:latin typeface="Corbel" pitchFamily="34" charset="0"/>
              </a:rPr>
              <a:t>, but only when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after typing the text </a:t>
            </a:r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strikes ENTER key </a:t>
            </a:r>
            <a:r>
              <a:rPr lang="en-US" sz="2400" dirty="0">
                <a:latin typeface="Corbel" pitchFamily="34" charset="0"/>
              </a:rPr>
              <a:t>or clicks 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submit button.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 are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crucial part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any web application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allow users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interact</a:t>
            </a:r>
            <a:r>
              <a:rPr lang="en-US" sz="2400" dirty="0">
                <a:latin typeface="Corbel" panose="020B0503020204020204" pitchFamily="34" charset="0"/>
              </a:rPr>
              <a:t> with our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application</a:t>
            </a:r>
            <a:r>
              <a:rPr lang="en-US" sz="2400" dirty="0">
                <a:latin typeface="Corbel" panose="020B0503020204020204" pitchFamily="34" charset="0"/>
              </a:rPr>
              <a:t> as well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submit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relevant data </a:t>
            </a:r>
            <a:r>
              <a:rPr lang="en-US" sz="2400" dirty="0">
                <a:latin typeface="Corbel" panose="020B0503020204020204" pitchFamily="34" charset="0"/>
              </a:rPr>
              <a:t>required by the app.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For example :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login</a:t>
            </a:r>
            <a:r>
              <a:rPr lang="en-US" sz="2400" dirty="0">
                <a:latin typeface="Corbel" panose="020B0503020204020204" pitchFamily="34" charset="0"/>
              </a:rPr>
              <a:t> page ,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registration</a:t>
            </a:r>
            <a:r>
              <a:rPr lang="en-US" sz="2400" dirty="0">
                <a:latin typeface="Corbel" panose="020B0503020204020204" pitchFamily="34" charset="0"/>
              </a:rPr>
              <a:t> page or even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billing </a:t>
            </a:r>
            <a:r>
              <a:rPr lang="en-US" sz="2400" dirty="0">
                <a:latin typeface="Corbel" panose="020B0503020204020204" pitchFamily="34" charset="0"/>
              </a:rPr>
              <a:t>page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Why Forms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built-in support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, because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and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DOM </a:t>
            </a:r>
            <a:r>
              <a:rPr lang="en-US" sz="2400" dirty="0">
                <a:latin typeface="Corbel" panose="020B0503020204020204" pitchFamily="34" charset="0"/>
              </a:rPr>
              <a:t>have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built-in support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main purpose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is to simply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 DOM nodes.</a:t>
            </a: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adding Form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 page </a:t>
            </a:r>
            <a:r>
              <a:rPr lang="en-US" sz="2400" dirty="0">
                <a:latin typeface="Corbel" panose="020B0503020204020204" pitchFamily="34" charset="0"/>
              </a:rPr>
              <a:t>,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almost same as </a:t>
            </a:r>
            <a:r>
              <a:rPr lang="en-US" sz="2400" dirty="0">
                <a:latin typeface="Corbel" panose="020B0503020204020204" pitchFamily="34" charset="0"/>
              </a:rPr>
              <a:t>we do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92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Generating Forms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92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Generating Forms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C2FB98-C097-43ED-9B3F-0AA2C9928C8E}"/>
              </a:ext>
            </a:extLst>
          </p:cNvPr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3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&gt;Message&lt;/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3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1963B-6B6C-4096-B320-AECA70882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96" y="1527048"/>
            <a:ext cx="2667231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 Handling </a:t>
            </a:r>
            <a:r>
              <a:rPr lang="en-US" sz="2400" dirty="0">
                <a:latin typeface="Corbel" panose="020B0503020204020204" pitchFamily="34" charset="0"/>
              </a:rPr>
              <a:t>means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capturing the data </a:t>
            </a:r>
            <a:r>
              <a:rPr lang="en-US" sz="2400" dirty="0">
                <a:latin typeface="Corbel" panose="020B0503020204020204" pitchFamily="34" charset="0"/>
              </a:rPr>
              <a:t>when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user inputs it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submits the form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 React</a:t>
            </a:r>
            <a:r>
              <a:rPr lang="en-US" sz="2400" dirty="0">
                <a:latin typeface="Corbel" panose="020B0503020204020204" pitchFamily="34" charset="0"/>
              </a:rPr>
              <a:t>,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handle form </a:t>
            </a:r>
            <a:r>
              <a:rPr lang="en-US" sz="2400" dirty="0">
                <a:latin typeface="Corbel" panose="020B0503020204020204" pitchFamily="34" charset="0"/>
              </a:rPr>
              <a:t>we have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two approaches 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Using </a:t>
            </a:r>
            <a:r>
              <a:rPr lang="en-US" b="1" dirty="0" err="1">
                <a:solidFill>
                  <a:srgbClr val="0070C0"/>
                </a:solidFill>
                <a:latin typeface="Corbel" panose="020B0503020204020204" pitchFamily="34" charset="0"/>
              </a:rPr>
              <a:t>UnControlled</a:t>
            </a:r>
            <a:r>
              <a:rPr lang="en-US" dirty="0">
                <a:latin typeface="Corbel" panose="020B0503020204020204" pitchFamily="34" charset="0"/>
              </a:rPr>
              <a:t> Components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Controlled</a:t>
            </a:r>
            <a:r>
              <a:rPr lang="en-US" dirty="0">
                <a:latin typeface="Corbel" panose="020B0503020204020204" pitchFamily="34" charset="0"/>
              </a:rPr>
              <a:t>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592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Handling Forms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do nothing </a:t>
            </a:r>
            <a:r>
              <a:rPr lang="en-US" sz="2400" dirty="0">
                <a:latin typeface="Corbel" panose="020B0503020204020204" pitchFamily="34" charset="0"/>
              </a:rPr>
              <a:t>beyond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dropping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&lt;input&gt; </a:t>
            </a:r>
            <a:r>
              <a:rPr lang="en-US" sz="2400" dirty="0">
                <a:latin typeface="Corbel" panose="020B0503020204020204" pitchFamily="34" charset="0"/>
              </a:rPr>
              <a:t>in our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render() </a:t>
            </a:r>
            <a:r>
              <a:rPr lang="en-US" sz="2400" dirty="0">
                <a:latin typeface="Corbel" panose="020B0503020204020204" pitchFamily="34" charset="0"/>
              </a:rPr>
              <a:t>method, then that input will be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uncontrolled.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tell React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render the input</a:t>
            </a:r>
            <a:r>
              <a:rPr lang="en-US" sz="2400" dirty="0">
                <a:latin typeface="Corbel" panose="020B0503020204020204" pitchFamily="34" charset="0"/>
              </a:rPr>
              <a:t>, and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does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rest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UnControlled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Components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It’s the closest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plain HTML input </a:t>
            </a:r>
            <a:r>
              <a:rPr lang="en-US" sz="2400" dirty="0">
                <a:latin typeface="Corbel" panose="020B0503020204020204" pitchFamily="34" charset="0"/>
              </a:rPr>
              <a:t>and requires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less coding </a:t>
            </a:r>
            <a:r>
              <a:rPr lang="en-US" sz="2400" dirty="0">
                <a:latin typeface="Corbel" panose="020B0503020204020204" pitchFamily="34" charset="0"/>
              </a:rPr>
              <a:t>on our part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 we </a:t>
            </a:r>
            <a:r>
              <a:rPr lang="en-US" sz="2400" dirty="0">
                <a:latin typeface="Corbel" panose="020B0503020204020204" pitchFamily="34" charset="0"/>
              </a:rPr>
              <a:t>need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access the input’s value</a:t>
            </a:r>
            <a:r>
              <a:rPr lang="en-US" sz="2400" dirty="0">
                <a:latin typeface="Corbel" panose="020B0503020204020204" pitchFamily="34" charset="0"/>
              </a:rPr>
              <a:t>, we need to use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Ref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Uncontrolled inputs</a:t>
            </a:r>
            <a:r>
              <a:rPr lang="en-US" sz="2400" dirty="0">
                <a:latin typeface="Corbel" panose="020B0503020204020204" pitchFamily="34" charset="0"/>
              </a:rPr>
              <a:t> require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less code</a:t>
            </a:r>
            <a:r>
              <a:rPr lang="en-US" sz="2400" dirty="0">
                <a:latin typeface="Corbel" panose="020B0503020204020204" pitchFamily="34" charset="0"/>
              </a:rPr>
              <a:t>, but make it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harder</a:t>
            </a:r>
            <a:r>
              <a:rPr lang="en-US" sz="2400" dirty="0">
                <a:latin typeface="Corbel" panose="020B0503020204020204" pitchFamily="34" charset="0"/>
              </a:rPr>
              <a:t> to do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certain things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UnControlled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Components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controlled component 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explicitly control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that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 displays </a:t>
            </a:r>
            <a:r>
              <a:rPr lang="en-US" sz="2400" dirty="0">
                <a:latin typeface="Corbel" panose="020B0503020204020204" pitchFamily="34" charset="0"/>
              </a:rPr>
              <a:t>and will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handled in code </a:t>
            </a:r>
            <a:r>
              <a:rPr lang="en-US" sz="2400" dirty="0">
                <a:latin typeface="Corbel" panose="020B0503020204020204" pitchFamily="34" charset="0"/>
              </a:rPr>
              <a:t>by using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event-based callbacks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have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write code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respond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keystrokes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current value </a:t>
            </a:r>
            <a:r>
              <a:rPr lang="en-US" sz="2400" dirty="0">
                <a:latin typeface="Corbel" panose="020B0503020204020204" pitchFamily="34" charset="0"/>
              </a:rPr>
              <a:t>somewhere,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 that value back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 to be displayed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Controlled Components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11463</TotalTime>
  <Words>1546</Words>
  <Application>Microsoft Office PowerPoint</Application>
  <PresentationFormat>On-screen Show (4:3)</PresentationFormat>
  <Paragraphs>297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679</cp:revision>
  <dcterms:created xsi:type="dcterms:W3CDTF">2016-02-04T12:02:26Z</dcterms:created>
  <dcterms:modified xsi:type="dcterms:W3CDTF">2021-10-12T08:38:41Z</dcterms:modified>
</cp:coreProperties>
</file>