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475" r:id="rId3"/>
    <p:sldId id="612" r:id="rId4"/>
    <p:sldId id="655" r:id="rId5"/>
    <p:sldId id="656" r:id="rId6"/>
    <p:sldId id="657" r:id="rId7"/>
    <p:sldId id="658" r:id="rId8"/>
    <p:sldId id="659" r:id="rId9"/>
    <p:sldId id="661" r:id="rId10"/>
    <p:sldId id="662" r:id="rId11"/>
    <p:sldId id="660" r:id="rId12"/>
    <p:sldId id="663" r:id="rId13"/>
    <p:sldId id="664" r:id="rId14"/>
    <p:sldId id="666" r:id="rId15"/>
    <p:sldId id="6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85C0AE4-1D65-4C35-83E8-30F82B68CBFE}"/>
    <pc:docChg chg="custSel addSld delSld modSld">
      <pc:chgData name="Sharma Computer Academy" userId="08476b32c11f4418" providerId="LiveId" clId="{485C0AE4-1D65-4C35-83E8-30F82B68CBFE}" dt="2021-10-08T08:36:00.782" v="1511" actId="6549"/>
      <pc:docMkLst>
        <pc:docMk/>
      </pc:docMkLst>
      <pc:sldChg chg="modSp mod">
        <pc:chgData name="Sharma Computer Academy" userId="08476b32c11f4418" providerId="LiveId" clId="{485C0AE4-1D65-4C35-83E8-30F82B68CBFE}" dt="2021-10-08T06:11:32.450" v="0" actId="20577"/>
        <pc:sldMkLst>
          <pc:docMk/>
          <pc:sldMk cId="0" sldId="257"/>
        </pc:sldMkLst>
        <pc:spChg chg="mod">
          <ac:chgData name="Sharma Computer Academy" userId="08476b32c11f4418" providerId="LiveId" clId="{485C0AE4-1D65-4C35-83E8-30F82B68CBFE}" dt="2021-10-08T06:11:32.450" v="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485C0AE4-1D65-4C35-83E8-30F82B68CBFE}" dt="2021-10-08T08:36:00.782" v="1511" actId="6549"/>
        <pc:sldMkLst>
          <pc:docMk/>
          <pc:sldMk cId="0" sldId="475"/>
        </pc:sldMkLst>
        <pc:spChg chg="mod">
          <ac:chgData name="Sharma Computer Academy" userId="08476b32c11f4418" providerId="LiveId" clId="{485C0AE4-1D65-4C35-83E8-30F82B68CBFE}" dt="2021-10-08T08:36:00.782" v="1511" actId="6549"/>
          <ac:spMkLst>
            <pc:docMk/>
            <pc:sldMk cId="0" sldId="47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485C0AE4-1D65-4C35-83E8-30F82B68CBFE}" dt="2021-10-08T06:21:39.022" v="759" actId="113"/>
        <pc:sldMkLst>
          <pc:docMk/>
          <pc:sldMk cId="2320790487" sldId="612"/>
        </pc:sldMkLst>
        <pc:spChg chg="mod">
          <ac:chgData name="Sharma Computer Academy" userId="08476b32c11f4418" providerId="LiveId" clId="{485C0AE4-1D65-4C35-83E8-30F82B68CBFE}" dt="2021-10-08T06:21:39.022" v="759" actId="113"/>
          <ac:spMkLst>
            <pc:docMk/>
            <pc:sldMk cId="2320790487" sldId="612"/>
            <ac:spMk id="7" creationId="{00000000-0000-0000-0000-000000000000}"/>
          </ac:spMkLst>
        </pc:spChg>
        <pc:spChg chg="mod">
          <ac:chgData name="Sharma Computer Academy" userId="08476b32c11f4418" providerId="LiveId" clId="{485C0AE4-1D65-4C35-83E8-30F82B68CBFE}" dt="2021-10-08T06:11:53.163" v="41" actId="1037"/>
          <ac:spMkLst>
            <pc:docMk/>
            <pc:sldMk cId="2320790487" sldId="612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1485594572" sldId="627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1003447969" sldId="628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2182329948" sldId="629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1692342868" sldId="630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903954637" sldId="631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2639889049" sldId="633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2838791102" sldId="636"/>
        </pc:sldMkLst>
      </pc:sldChg>
      <pc:sldChg chg="del">
        <pc:chgData name="Sharma Computer Academy" userId="08476b32c11f4418" providerId="LiveId" clId="{485C0AE4-1D65-4C35-83E8-30F82B68CBFE}" dt="2021-10-08T06:30:25.556" v="974" actId="47"/>
        <pc:sldMkLst>
          <pc:docMk/>
          <pc:sldMk cId="3637989499" sldId="638"/>
        </pc:sldMkLst>
      </pc:sldChg>
      <pc:sldChg chg="del">
        <pc:chgData name="Sharma Computer Academy" userId="08476b32c11f4418" providerId="LiveId" clId="{485C0AE4-1D65-4C35-83E8-30F82B68CBFE}" dt="2021-10-08T06:30:28.653" v="975" actId="47"/>
        <pc:sldMkLst>
          <pc:docMk/>
          <pc:sldMk cId="1565352249" sldId="639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4148697749" sldId="640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2484839099" sldId="641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2991100871" sldId="642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2855727470" sldId="643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2951052395" sldId="644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775927090" sldId="645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1284590743" sldId="646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1414123854" sldId="647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4189812875" sldId="648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3618186665" sldId="649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2326042540" sldId="650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2015537783" sldId="651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3632596286" sldId="652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3656430471" sldId="653"/>
        </pc:sldMkLst>
      </pc:sldChg>
      <pc:sldChg chg="del">
        <pc:chgData name="Sharma Computer Academy" userId="08476b32c11f4418" providerId="LiveId" clId="{485C0AE4-1D65-4C35-83E8-30F82B68CBFE}" dt="2021-10-08T08:35:24.791" v="1465" actId="47"/>
        <pc:sldMkLst>
          <pc:docMk/>
          <pc:sldMk cId="4193850238" sldId="654"/>
        </pc:sldMkLst>
      </pc:sldChg>
      <pc:sldChg chg="modSp modAnim">
        <pc:chgData name="Sharma Computer Academy" userId="08476b32c11f4418" providerId="LiveId" clId="{485C0AE4-1D65-4C35-83E8-30F82B68CBFE}" dt="2021-10-08T06:27:34.517" v="964" actId="113"/>
        <pc:sldMkLst>
          <pc:docMk/>
          <pc:sldMk cId="2456234863" sldId="655"/>
        </pc:sldMkLst>
        <pc:spChg chg="mod">
          <ac:chgData name="Sharma Computer Academy" userId="08476b32c11f4418" providerId="LiveId" clId="{485C0AE4-1D65-4C35-83E8-30F82B68CBFE}" dt="2021-10-08T06:27:34.517" v="964" actId="113"/>
          <ac:spMkLst>
            <pc:docMk/>
            <pc:sldMk cId="2456234863" sldId="65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485C0AE4-1D65-4C35-83E8-30F82B68CBFE}" dt="2021-10-08T06:29:42.029" v="965" actId="14826"/>
        <pc:sldMkLst>
          <pc:docMk/>
          <pc:sldMk cId="292256919" sldId="656"/>
        </pc:sldMkLst>
        <pc:picChg chg="mod">
          <ac:chgData name="Sharma Computer Academy" userId="08476b32c11f4418" providerId="LiveId" clId="{485C0AE4-1D65-4C35-83E8-30F82B68CBFE}" dt="2021-10-08T06:29:42.029" v="965" actId="14826"/>
          <ac:picMkLst>
            <pc:docMk/>
            <pc:sldMk cId="292256919" sldId="656"/>
            <ac:picMk id="6" creationId="{AC7C765B-4FEC-4E67-A452-941AB231C5E1}"/>
          </ac:picMkLst>
        </pc:picChg>
      </pc:sldChg>
      <pc:sldChg chg="modSp add mod">
        <pc:chgData name="Sharma Computer Academy" userId="08476b32c11f4418" providerId="LiveId" clId="{485C0AE4-1D65-4C35-83E8-30F82B68CBFE}" dt="2021-10-08T06:30:00.290" v="969" actId="14100"/>
        <pc:sldMkLst>
          <pc:docMk/>
          <pc:sldMk cId="3301404286" sldId="657"/>
        </pc:sldMkLst>
        <pc:picChg chg="mod">
          <ac:chgData name="Sharma Computer Academy" userId="08476b32c11f4418" providerId="LiveId" clId="{485C0AE4-1D65-4C35-83E8-30F82B68CBFE}" dt="2021-10-08T06:30:00.290" v="969" actId="14100"/>
          <ac:picMkLst>
            <pc:docMk/>
            <pc:sldMk cId="3301404286" sldId="657"/>
            <ac:picMk id="6" creationId="{AC7C765B-4FEC-4E67-A452-941AB231C5E1}"/>
          </ac:picMkLst>
        </pc:picChg>
      </pc:sldChg>
      <pc:sldChg chg="modSp add mod">
        <pc:chgData name="Sharma Computer Academy" userId="08476b32c11f4418" providerId="LiveId" clId="{485C0AE4-1D65-4C35-83E8-30F82B68CBFE}" dt="2021-10-08T06:30:19.176" v="973" actId="14100"/>
        <pc:sldMkLst>
          <pc:docMk/>
          <pc:sldMk cId="3936719297" sldId="658"/>
        </pc:sldMkLst>
        <pc:picChg chg="mod">
          <ac:chgData name="Sharma Computer Academy" userId="08476b32c11f4418" providerId="LiveId" clId="{485C0AE4-1D65-4C35-83E8-30F82B68CBFE}" dt="2021-10-08T06:30:19.176" v="973" actId="14100"/>
          <ac:picMkLst>
            <pc:docMk/>
            <pc:sldMk cId="3936719297" sldId="658"/>
            <ac:picMk id="6" creationId="{AC7C765B-4FEC-4E67-A452-941AB231C5E1}"/>
          </ac:picMkLst>
        </pc:picChg>
      </pc:sldChg>
      <pc:sldChg chg="modSp mod">
        <pc:chgData name="Sharma Computer Academy" userId="08476b32c11f4418" providerId="LiveId" clId="{485C0AE4-1D65-4C35-83E8-30F82B68CBFE}" dt="2021-10-08T06:32:16.320" v="983" actId="113"/>
        <pc:sldMkLst>
          <pc:docMk/>
          <pc:sldMk cId="3893618914" sldId="659"/>
        </pc:sldMkLst>
        <pc:spChg chg="mod">
          <ac:chgData name="Sharma Computer Academy" userId="08476b32c11f4418" providerId="LiveId" clId="{485C0AE4-1D65-4C35-83E8-30F82B68CBFE}" dt="2021-10-08T06:32:16.320" v="983" actId="113"/>
          <ac:spMkLst>
            <pc:docMk/>
            <pc:sldMk cId="3893618914" sldId="659"/>
            <ac:spMk id="10" creationId="{00000000-0000-0000-0000-000000000000}"/>
          </ac:spMkLst>
        </pc:spChg>
      </pc:sldChg>
      <pc:sldChg chg="modSp add mod">
        <pc:chgData name="Sharma Computer Academy" userId="08476b32c11f4418" providerId="LiveId" clId="{485C0AE4-1D65-4C35-83E8-30F82B68CBFE}" dt="2021-10-08T06:33:23.690" v="1014" actId="14100"/>
        <pc:sldMkLst>
          <pc:docMk/>
          <pc:sldMk cId="1783208211" sldId="661"/>
        </pc:sldMkLst>
        <pc:spChg chg="mod">
          <ac:chgData name="Sharma Computer Academy" userId="08476b32c11f4418" providerId="LiveId" clId="{485C0AE4-1D65-4C35-83E8-30F82B68CBFE}" dt="2021-10-08T06:33:23.690" v="1014" actId="14100"/>
          <ac:spMkLst>
            <pc:docMk/>
            <pc:sldMk cId="1783208211" sldId="661"/>
            <ac:spMk id="10" creationId="{00000000-0000-0000-0000-000000000000}"/>
          </ac:spMkLst>
        </pc:spChg>
      </pc:sldChg>
      <pc:sldChg chg="modSp add mod">
        <pc:chgData name="Sharma Computer Academy" userId="08476b32c11f4418" providerId="LiveId" clId="{485C0AE4-1D65-4C35-83E8-30F82B68CBFE}" dt="2021-10-08T06:33:05.706" v="1000" actId="21"/>
        <pc:sldMkLst>
          <pc:docMk/>
          <pc:sldMk cId="4212745044" sldId="662"/>
        </pc:sldMkLst>
        <pc:spChg chg="mod">
          <ac:chgData name="Sharma Computer Academy" userId="08476b32c11f4418" providerId="LiveId" clId="{485C0AE4-1D65-4C35-83E8-30F82B68CBFE}" dt="2021-10-08T06:33:05.706" v="1000" actId="21"/>
          <ac:spMkLst>
            <pc:docMk/>
            <pc:sldMk cId="4212745044" sldId="662"/>
            <ac:spMk id="10" creationId="{00000000-0000-0000-0000-000000000000}"/>
          </ac:spMkLst>
        </pc:spChg>
      </pc:sldChg>
      <pc:sldChg chg="modSp mod modAnim">
        <pc:chgData name="Sharma Computer Academy" userId="08476b32c11f4418" providerId="LiveId" clId="{485C0AE4-1D65-4C35-83E8-30F82B68CBFE}" dt="2021-10-08T08:23:20.687" v="1413" actId="113"/>
        <pc:sldMkLst>
          <pc:docMk/>
          <pc:sldMk cId="2409053659" sldId="663"/>
        </pc:sldMkLst>
        <pc:spChg chg="mod">
          <ac:chgData name="Sharma Computer Academy" userId="08476b32c11f4418" providerId="LiveId" clId="{485C0AE4-1D65-4C35-83E8-30F82B68CBFE}" dt="2021-10-08T08:23:20.687" v="1413" actId="113"/>
          <ac:spMkLst>
            <pc:docMk/>
            <pc:sldMk cId="2409053659" sldId="66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85C0AE4-1D65-4C35-83E8-30F82B68CBFE}" dt="2021-10-08T08:33:39.115" v="1416" actId="14100"/>
        <pc:sldMkLst>
          <pc:docMk/>
          <pc:sldMk cId="1438016109" sldId="664"/>
        </pc:sldMkLst>
        <pc:picChg chg="mod">
          <ac:chgData name="Sharma Computer Academy" userId="08476b32c11f4418" providerId="LiveId" clId="{485C0AE4-1D65-4C35-83E8-30F82B68CBFE}" dt="2021-10-08T08:33:39.115" v="1416" actId="14100"/>
          <ac:picMkLst>
            <pc:docMk/>
            <pc:sldMk cId="1438016109" sldId="664"/>
            <ac:picMk id="4" creationId="{5E1C1536-F958-4DA2-9083-792BE8651F9E}"/>
          </ac:picMkLst>
        </pc:picChg>
      </pc:sldChg>
      <pc:sldChg chg="modSp mod">
        <pc:chgData name="Sharma Computer Academy" userId="08476b32c11f4418" providerId="LiveId" clId="{485C0AE4-1D65-4C35-83E8-30F82B68CBFE}" dt="2021-10-08T08:34:56.411" v="1464" actId="14100"/>
        <pc:sldMkLst>
          <pc:docMk/>
          <pc:sldMk cId="3889929921" sldId="665"/>
        </pc:sldMkLst>
        <pc:spChg chg="mod">
          <ac:chgData name="Sharma Computer Academy" userId="08476b32c11f4418" providerId="LiveId" clId="{485C0AE4-1D65-4C35-83E8-30F82B68CBFE}" dt="2021-10-08T08:34:40.537" v="1461" actId="207"/>
          <ac:spMkLst>
            <pc:docMk/>
            <pc:sldMk cId="3889929921" sldId="665"/>
            <ac:spMk id="12" creationId="{16A37186-D777-4814-8FCB-DFFB6706C24F}"/>
          </ac:spMkLst>
        </pc:spChg>
        <pc:picChg chg="mod">
          <ac:chgData name="Sharma Computer Academy" userId="08476b32c11f4418" providerId="LiveId" clId="{485C0AE4-1D65-4C35-83E8-30F82B68CBFE}" dt="2021-10-08T08:34:56.411" v="1464" actId="14100"/>
          <ac:picMkLst>
            <pc:docMk/>
            <pc:sldMk cId="3889929921" sldId="665"/>
            <ac:picMk id="4" creationId="{5E1C1536-F958-4DA2-9083-792BE8651F9E}"/>
          </ac:picMkLst>
        </pc:picChg>
      </pc:sldChg>
      <pc:sldChg chg="modSp add mod">
        <pc:chgData name="Sharma Computer Academy" userId="08476b32c11f4418" providerId="LiveId" clId="{485C0AE4-1D65-4C35-83E8-30F82B68CBFE}" dt="2021-10-08T08:34:22.122" v="1448" actId="20577"/>
        <pc:sldMkLst>
          <pc:docMk/>
          <pc:sldMk cId="1165849224" sldId="666"/>
        </pc:sldMkLst>
        <pc:spChg chg="mod">
          <ac:chgData name="Sharma Computer Academy" userId="08476b32c11f4418" providerId="LiveId" clId="{485C0AE4-1D65-4C35-83E8-30F82B68CBFE}" dt="2021-10-08T08:34:22.122" v="1448" actId="20577"/>
          <ac:spMkLst>
            <pc:docMk/>
            <pc:sldMk cId="1165849224" sldId="666"/>
            <ac:spMk id="12" creationId="{16A37186-D777-4814-8FCB-DFFB6706C24F}"/>
          </ac:spMkLst>
        </pc:spChg>
        <pc:picChg chg="mod">
          <ac:chgData name="Sharma Computer Academy" userId="08476b32c11f4418" providerId="LiveId" clId="{485C0AE4-1D65-4C35-83E8-30F82B68CBFE}" dt="2021-10-08T08:34:05.123" v="1420" actId="14100"/>
          <ac:picMkLst>
            <pc:docMk/>
            <pc:sldMk cId="1165849224" sldId="666"/>
            <ac:picMk id="4" creationId="{5E1C1536-F958-4DA2-9083-792BE8651F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10/8/2021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4552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(form handling)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Lecture-24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4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userpwd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.state.userpwd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.state.userpwd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4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&gt;Submit&lt;/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</p:spTree>
    <p:extLst>
      <p:ext uri="{BB962C8B-B14F-4D97-AF65-F5344CB8AC3E}">
        <p14:creationId xmlns:p14="http://schemas.microsoft.com/office/powerpoint/2010/main" val="421274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70538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Modify </a:t>
            </a:r>
            <a:r>
              <a:rPr lang="en-US" sz="2400" dirty="0">
                <a:latin typeface="Corbel" pitchFamily="34" charset="0"/>
              </a:rPr>
              <a:t>the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ProductList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app by making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following changes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  <a:latin typeface="Corbel" pitchFamily="34" charset="0"/>
              </a:rPr>
              <a:t>Alongwith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list of product names </a:t>
            </a:r>
            <a:r>
              <a:rPr lang="en-US" sz="1900" dirty="0">
                <a:latin typeface="Corbel" pitchFamily="34" charset="0"/>
              </a:rPr>
              <a:t>also display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quantity for each product </a:t>
            </a:r>
            <a:r>
              <a:rPr lang="en-US" sz="1900" dirty="0">
                <a:latin typeface="Corbel" pitchFamily="34" charset="0"/>
              </a:rPr>
              <a:t>as  well as 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delete button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endParaRPr lang="en-US" sz="1900" b="1" dirty="0">
              <a:solidFill>
                <a:schemeClr val="accent1"/>
              </a:solidFill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These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product names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quantities</a:t>
            </a:r>
            <a:r>
              <a:rPr lang="en-US" sz="1900" dirty="0">
                <a:latin typeface="Corbel" pitchFamily="34" charset="0"/>
              </a:rPr>
              <a:t> 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passed</a:t>
            </a:r>
            <a:r>
              <a:rPr lang="en-US" sz="1900" dirty="0">
                <a:latin typeface="Corbel" pitchFamily="34" charset="0"/>
              </a:rPr>
              <a:t> from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App.js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latin typeface="Corbel" pitchFamily="34" charset="0"/>
              </a:rPr>
              <a:t>As usual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, on clicking a button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corresponding product</a:t>
            </a:r>
            <a:r>
              <a:rPr lang="en-US" sz="1900" dirty="0">
                <a:latin typeface="Corbel" pitchFamily="34" charset="0"/>
              </a:rPr>
              <a:t> must be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deleted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Also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provide a form </a:t>
            </a:r>
            <a:r>
              <a:rPr lang="en-US" sz="1900" dirty="0">
                <a:latin typeface="Corbel" pitchFamily="34" charset="0"/>
              </a:rPr>
              <a:t>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input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new product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quantity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add it </a:t>
            </a:r>
            <a:r>
              <a:rPr lang="en-US" sz="1900" dirty="0">
                <a:latin typeface="Corbel" pitchFamily="34" charset="0"/>
              </a:rPr>
              <a:t>to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existing product list </a:t>
            </a:r>
            <a:r>
              <a:rPr lang="en-US" sz="1900" dirty="0">
                <a:latin typeface="Corbel" pitchFamily="34" charset="0"/>
              </a:rPr>
              <a:t>on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 submission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54" y="1756213"/>
            <a:ext cx="8874446" cy="4568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193354" y="1307068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Output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" y="1756213"/>
            <a:ext cx="8853518" cy="4568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193354" y="1307068"/>
            <a:ext cx="4641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Is Adding A New Product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853064"/>
            <a:ext cx="8777318" cy="4547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193354" y="1307068"/>
            <a:ext cx="503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To Cart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endParaRPr lang="en-IN" sz="2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Adding Multiple Fields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Creating Dynamic Keys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>
                <a:solidFill>
                  <a:srgbClr val="7030A0"/>
                </a:solidFill>
                <a:latin typeface="Corbel" pitchFamily="34" charset="0"/>
              </a:rPr>
              <a:t>Examples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control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values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more than one input field </a:t>
            </a:r>
            <a:r>
              <a:rPr lang="en-US" sz="2400" dirty="0">
                <a:latin typeface="Corbel" panose="020B0503020204020204" pitchFamily="34" charset="0"/>
              </a:rPr>
              <a:t>by doing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following: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Create </a:t>
            </a:r>
            <a:r>
              <a:rPr lang="en-US" sz="1900" dirty="0">
                <a:latin typeface="Corbel" panose="020B0503020204020204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key </a:t>
            </a:r>
            <a:r>
              <a:rPr lang="en-US" sz="1900" dirty="0">
                <a:latin typeface="Corbel" panose="020B0503020204020204" pitchFamily="34" charset="0"/>
              </a:rPr>
              <a:t>for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every input control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this.state</a:t>
            </a:r>
            <a:endParaRPr lang="en-US" sz="19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Add </a:t>
            </a:r>
            <a:r>
              <a:rPr lang="en-US" sz="19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name</a:t>
            </a:r>
            <a:r>
              <a:rPr lang="en-US" sz="1900" dirty="0">
                <a:latin typeface="Corbel" panose="020B0503020204020204" pitchFamily="34" charset="0"/>
              </a:rPr>
              <a:t> attribute to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every input control </a:t>
            </a:r>
            <a:r>
              <a:rPr lang="en-US" sz="1900" dirty="0">
                <a:latin typeface="Corbel" panose="020B0503020204020204" pitchFamily="34" charset="0"/>
              </a:rPr>
              <a:t>with its value set to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corresponding key name </a:t>
            </a:r>
            <a:r>
              <a:rPr lang="en-US" sz="1900" dirty="0">
                <a:latin typeface="Corbel" panose="020B0503020204020204" pitchFamily="34" charset="0"/>
              </a:rPr>
              <a:t>set in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this.state</a:t>
            </a:r>
            <a:endParaRPr lang="en-US" sz="19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In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event handler </a:t>
            </a:r>
            <a:r>
              <a:rPr lang="en-US" sz="1900" dirty="0">
                <a:latin typeface="Corbel" panose="020B0503020204020204" pitchFamily="34" charset="0"/>
              </a:rPr>
              <a:t>, instead of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directly using the key-name </a:t>
            </a:r>
            <a:r>
              <a:rPr lang="en-US" sz="1900" dirty="0">
                <a:latin typeface="Corbel" panose="020B0503020204020204" pitchFamily="34" charset="0"/>
              </a:rPr>
              <a:t>, use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[evt.target.name] </a:t>
            </a:r>
            <a:r>
              <a:rPr lang="en-US" sz="1900" dirty="0">
                <a:latin typeface="Corbel" panose="020B0503020204020204" pitchFamily="34" charset="0"/>
              </a:rPr>
              <a:t>which will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give the name </a:t>
            </a:r>
            <a:r>
              <a:rPr lang="en-US" sz="1900" dirty="0">
                <a:latin typeface="Corbel" panose="020B0503020204020204" pitchFamily="34" charset="0"/>
              </a:rPr>
              <a:t>of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currently edited input control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way </a:t>
            </a:r>
            <a:r>
              <a:rPr lang="en-US" sz="2400" dirty="0">
                <a:latin typeface="Corbel" panose="020B0503020204020204" pitchFamily="34" charset="0"/>
              </a:rPr>
              <a:t>we will have to create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only one event handler </a:t>
            </a:r>
            <a:r>
              <a:rPr lang="en-US" sz="2400" dirty="0">
                <a:latin typeface="Corbel" panose="020B0503020204020204" pitchFamily="34" charset="0"/>
              </a:rPr>
              <a:t>for all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input controls.</a:t>
            </a: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Handling Multiple Inputs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Contact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displays 3 textboxes </a:t>
            </a:r>
            <a:r>
              <a:rPr lang="en-US" sz="2400" dirty="0">
                <a:latin typeface="Corbel" pitchFamily="34" charset="0"/>
              </a:rPr>
              <a:t>for inputting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username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email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passwor</a:t>
            </a:r>
            <a:r>
              <a:rPr lang="en-US" sz="2400" dirty="0">
                <a:latin typeface="Corbel" pitchFamily="34" charset="0"/>
              </a:rPr>
              <a:t>d and soon as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 types data </a:t>
            </a:r>
            <a:r>
              <a:rPr lang="en-US" sz="2400" dirty="0">
                <a:latin typeface="Corbel" pitchFamily="34" charset="0"/>
              </a:rPr>
              <a:t>in these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textboxes</a:t>
            </a:r>
            <a:r>
              <a:rPr lang="en-US" sz="2400" dirty="0">
                <a:latin typeface="Corbel" pitchFamily="34" charset="0"/>
              </a:rPr>
              <a:t> ,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state must be u</a:t>
            </a:r>
            <a:r>
              <a:rPr lang="en-US" sz="2400" dirty="0">
                <a:latin typeface="Corbel" pitchFamily="34" charset="0"/>
              </a:rPr>
              <a:t>pdated it should be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reflected on the page.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Finally </a:t>
            </a:r>
            <a:r>
              <a:rPr lang="en-US" sz="2400" dirty="0">
                <a:latin typeface="Corbel" pitchFamily="34" charset="0"/>
              </a:rPr>
              <a:t>when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user submits the form</a:t>
            </a:r>
            <a:r>
              <a:rPr lang="en-US" sz="2400" dirty="0">
                <a:latin typeface="Corbel" pitchFamily="34" charset="0"/>
              </a:rPr>
              <a:t> all the data he has filled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must be shown </a:t>
            </a:r>
            <a:r>
              <a:rPr lang="en-US" sz="2400" dirty="0">
                <a:latin typeface="Corbel" pitchFamily="34" charset="0"/>
              </a:rPr>
              <a:t>in 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alert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161" y="1436074"/>
            <a:ext cx="8803677" cy="49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36074"/>
            <a:ext cx="8777318" cy="49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0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40198"/>
            <a:ext cx="8777318" cy="50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1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username: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useremail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userpwd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.handleChange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.handleSubmit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[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.target.name]: 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 typed: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.state.useremail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.state.userpwd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username: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useremail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userpwd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</p:spTree>
    <p:extLst>
      <p:ext uri="{BB962C8B-B14F-4D97-AF65-F5344CB8AC3E}">
        <p14:creationId xmlns:p14="http://schemas.microsoft.com/office/powerpoint/2010/main" val="389361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50331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&gt;Contact Form&lt;/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mailid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&gt;Email&lt;/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mailid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useremail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.state.useremail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/&gt;</a:t>
            </a:r>
          </a:p>
          <a:p>
            <a:r>
              <a:rPr lang="en-IN" sz="1200" b="1" dirty="0">
                <a:solidFill>
                  <a:srgbClr val="F8F8F2"/>
                </a:solidFill>
                <a:latin typeface="Consolas" panose="020B0609020204030204" pitchFamily="49" charset="0"/>
              </a:rPr>
              <a:t>           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.state.useremail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</p:spTree>
    <p:extLst>
      <p:ext uri="{BB962C8B-B14F-4D97-AF65-F5344CB8AC3E}">
        <p14:creationId xmlns:p14="http://schemas.microsoft.com/office/powerpoint/2010/main" val="178320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11592</TotalTime>
  <Words>802</Words>
  <Application>Microsoft Office PowerPoint</Application>
  <PresentationFormat>On-screen Show (4:3)</PresentationFormat>
  <Paragraphs>166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683</cp:revision>
  <dcterms:created xsi:type="dcterms:W3CDTF">2016-02-04T12:02:26Z</dcterms:created>
  <dcterms:modified xsi:type="dcterms:W3CDTF">2021-10-08T08:36:02Z</dcterms:modified>
</cp:coreProperties>
</file>