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7" r:id="rId2"/>
    <p:sldId id="475" r:id="rId3"/>
    <p:sldId id="667" r:id="rId4"/>
    <p:sldId id="668" r:id="rId5"/>
    <p:sldId id="669" r:id="rId6"/>
    <p:sldId id="670" r:id="rId7"/>
    <p:sldId id="671" r:id="rId8"/>
    <p:sldId id="672" r:id="rId9"/>
    <p:sldId id="673" r:id="rId10"/>
    <p:sldId id="674" r:id="rId11"/>
    <p:sldId id="6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C1DCAA0-8A45-4D16-999C-E6B81240F498}"/>
    <pc:docChg chg="custSel addSld delSld modSld">
      <pc:chgData name="Sharma Computer Academy" userId="08476b32c11f4418" providerId="LiveId" clId="{EC1DCAA0-8A45-4D16-999C-E6B81240F498}" dt="2021-10-19T03:40:44.722" v="313" actId="20577"/>
      <pc:docMkLst>
        <pc:docMk/>
      </pc:docMkLst>
      <pc:sldChg chg="modSp mod">
        <pc:chgData name="Sharma Computer Academy" userId="08476b32c11f4418" providerId="LiveId" clId="{EC1DCAA0-8A45-4D16-999C-E6B81240F498}" dt="2021-10-14T05:38:29.079" v="311" actId="20577"/>
        <pc:sldMkLst>
          <pc:docMk/>
          <pc:sldMk cId="0" sldId="257"/>
        </pc:sldMkLst>
        <pc:spChg chg="mod">
          <ac:chgData name="Sharma Computer Academy" userId="08476b32c11f4418" providerId="LiveId" clId="{EC1DCAA0-8A45-4D16-999C-E6B81240F498}" dt="2021-10-14T05:38:29.079" v="311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EC1DCAA0-8A45-4D16-999C-E6B81240F498}" dt="2021-10-19T03:40:44.722" v="313" actId="20577"/>
        <pc:sldMkLst>
          <pc:docMk/>
          <pc:sldMk cId="0" sldId="475"/>
        </pc:sldMkLst>
        <pc:spChg chg="mod">
          <ac:chgData name="Sharma Computer Academy" userId="08476b32c11f4418" providerId="LiveId" clId="{EC1DCAA0-8A45-4D16-999C-E6B81240F498}" dt="2021-10-19T03:40:44.722" v="313" actId="2057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2320790487" sldId="612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2456234863" sldId="655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292256919" sldId="656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3301404286" sldId="657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3936719297" sldId="658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3893618914" sldId="659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2705382618" sldId="660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1783208211" sldId="661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4212745044" sldId="662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2409053659" sldId="663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1438016109" sldId="664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3889929921" sldId="665"/>
        </pc:sldMkLst>
      </pc:sldChg>
      <pc:sldChg chg="del">
        <pc:chgData name="Sharma Computer Academy" userId="08476b32c11f4418" providerId="LiveId" clId="{EC1DCAA0-8A45-4D16-999C-E6B81240F498}" dt="2021-10-12T08:54:27.432" v="310" actId="47"/>
        <pc:sldMkLst>
          <pc:docMk/>
          <pc:sldMk cId="1165849224" sldId="666"/>
        </pc:sldMkLst>
      </pc:sldChg>
      <pc:sldChg chg="modSp mod modAnim">
        <pc:chgData name="Sharma Computer Academy" userId="08476b32c11f4418" providerId="LiveId" clId="{EC1DCAA0-8A45-4D16-999C-E6B81240F498}" dt="2021-10-12T08:45:50.720" v="273" actId="113"/>
        <pc:sldMkLst>
          <pc:docMk/>
          <pc:sldMk cId="1170601686" sldId="667"/>
        </pc:sldMkLst>
        <pc:spChg chg="mod">
          <ac:chgData name="Sharma Computer Academy" userId="08476b32c11f4418" providerId="LiveId" clId="{EC1DCAA0-8A45-4D16-999C-E6B81240F498}" dt="2021-10-12T08:45:50.720" v="273" actId="113"/>
          <ac:spMkLst>
            <pc:docMk/>
            <pc:sldMk cId="1170601686" sldId="667"/>
            <ac:spMk id="7" creationId="{00000000-0000-0000-0000-000000000000}"/>
          </ac:spMkLst>
        </pc:spChg>
        <pc:spChg chg="mod">
          <ac:chgData name="Sharma Computer Academy" userId="08476b32c11f4418" providerId="LiveId" clId="{EC1DCAA0-8A45-4D16-999C-E6B81240F498}" dt="2021-10-12T08:43:17.809" v="99" actId="1038"/>
          <ac:spMkLst>
            <pc:docMk/>
            <pc:sldMk cId="1170601686" sldId="667"/>
            <ac:spMk id="8" creationId="{00000000-0000-0000-0000-000000000000}"/>
          </ac:spMkLst>
        </pc:spChg>
      </pc:sldChg>
      <pc:sldChg chg="delSp modSp mod delAnim">
        <pc:chgData name="Sharma Computer Academy" userId="08476b32c11f4418" providerId="LiveId" clId="{EC1DCAA0-8A45-4D16-999C-E6B81240F498}" dt="2021-10-12T08:51:44.400" v="279" actId="14100"/>
        <pc:sldMkLst>
          <pc:docMk/>
          <pc:sldMk cId="3229966929" sldId="668"/>
        </pc:sldMkLst>
        <pc:spChg chg="del">
          <ac:chgData name="Sharma Computer Academy" userId="08476b32c11f4418" providerId="LiveId" clId="{EC1DCAA0-8A45-4D16-999C-E6B81240F498}" dt="2021-10-12T08:51:34.370" v="275" actId="478"/>
          <ac:spMkLst>
            <pc:docMk/>
            <pc:sldMk cId="3229966929" sldId="668"/>
            <ac:spMk id="12" creationId="{16A37186-D777-4814-8FCB-DFFB6706C24F}"/>
          </ac:spMkLst>
        </pc:spChg>
        <pc:picChg chg="mod">
          <ac:chgData name="Sharma Computer Academy" userId="08476b32c11f4418" providerId="LiveId" clId="{EC1DCAA0-8A45-4D16-999C-E6B81240F498}" dt="2021-10-12T08:51:44.400" v="279" actId="14100"/>
          <ac:picMkLst>
            <pc:docMk/>
            <pc:sldMk cId="3229966929" sldId="668"/>
            <ac:picMk id="4" creationId="{5E1C1536-F958-4DA2-9083-792BE8651F9E}"/>
          </ac:picMkLst>
        </pc:picChg>
      </pc:sldChg>
      <pc:sldChg chg="modSp add mod">
        <pc:chgData name="Sharma Computer Academy" userId="08476b32c11f4418" providerId="LiveId" clId="{EC1DCAA0-8A45-4D16-999C-E6B81240F498}" dt="2021-10-12T08:52:03.569" v="283" actId="14100"/>
        <pc:sldMkLst>
          <pc:docMk/>
          <pc:sldMk cId="812296591" sldId="669"/>
        </pc:sldMkLst>
        <pc:picChg chg="mod">
          <ac:chgData name="Sharma Computer Academy" userId="08476b32c11f4418" providerId="LiveId" clId="{EC1DCAA0-8A45-4D16-999C-E6B81240F498}" dt="2021-10-12T08:52:03.569" v="283" actId="14100"/>
          <ac:picMkLst>
            <pc:docMk/>
            <pc:sldMk cId="812296591" sldId="669"/>
            <ac:picMk id="4" creationId="{5E1C1536-F958-4DA2-9083-792BE8651F9E}"/>
          </ac:picMkLst>
        </pc:picChg>
      </pc:sldChg>
      <pc:sldChg chg="modSp add mod">
        <pc:chgData name="Sharma Computer Academy" userId="08476b32c11f4418" providerId="LiveId" clId="{EC1DCAA0-8A45-4D16-999C-E6B81240F498}" dt="2021-10-12T08:52:32.263" v="289" actId="1076"/>
        <pc:sldMkLst>
          <pc:docMk/>
          <pc:sldMk cId="4022075352" sldId="670"/>
        </pc:sldMkLst>
        <pc:picChg chg="mod">
          <ac:chgData name="Sharma Computer Academy" userId="08476b32c11f4418" providerId="LiveId" clId="{EC1DCAA0-8A45-4D16-999C-E6B81240F498}" dt="2021-10-12T08:52:32.263" v="289" actId="1076"/>
          <ac:picMkLst>
            <pc:docMk/>
            <pc:sldMk cId="4022075352" sldId="670"/>
            <ac:picMk id="4" creationId="{5E1C1536-F958-4DA2-9083-792BE8651F9E}"/>
          </ac:picMkLst>
        </pc:picChg>
      </pc:sldChg>
      <pc:sldChg chg="modSp add mod">
        <pc:chgData name="Sharma Computer Academy" userId="08476b32c11f4418" providerId="LiveId" clId="{EC1DCAA0-8A45-4D16-999C-E6B81240F498}" dt="2021-10-12T08:52:56.618" v="293" actId="14100"/>
        <pc:sldMkLst>
          <pc:docMk/>
          <pc:sldMk cId="2126276213" sldId="671"/>
        </pc:sldMkLst>
        <pc:picChg chg="mod">
          <ac:chgData name="Sharma Computer Academy" userId="08476b32c11f4418" providerId="LiveId" clId="{EC1DCAA0-8A45-4D16-999C-E6B81240F498}" dt="2021-10-12T08:52:56.618" v="293" actId="14100"/>
          <ac:picMkLst>
            <pc:docMk/>
            <pc:sldMk cId="2126276213" sldId="671"/>
            <ac:picMk id="4" creationId="{5E1C1536-F958-4DA2-9083-792BE8651F9E}"/>
          </ac:picMkLst>
        </pc:picChg>
      </pc:sldChg>
      <pc:sldChg chg="modSp add mod">
        <pc:chgData name="Sharma Computer Academy" userId="08476b32c11f4418" providerId="LiveId" clId="{EC1DCAA0-8A45-4D16-999C-E6B81240F498}" dt="2021-10-12T08:53:19.801" v="297" actId="14100"/>
        <pc:sldMkLst>
          <pc:docMk/>
          <pc:sldMk cId="1971701730" sldId="672"/>
        </pc:sldMkLst>
        <pc:picChg chg="mod">
          <ac:chgData name="Sharma Computer Academy" userId="08476b32c11f4418" providerId="LiveId" clId="{EC1DCAA0-8A45-4D16-999C-E6B81240F498}" dt="2021-10-12T08:53:19.801" v="297" actId="14100"/>
          <ac:picMkLst>
            <pc:docMk/>
            <pc:sldMk cId="1971701730" sldId="672"/>
            <ac:picMk id="4" creationId="{5E1C1536-F958-4DA2-9083-792BE8651F9E}"/>
          </ac:picMkLst>
        </pc:picChg>
      </pc:sldChg>
      <pc:sldChg chg="modSp add mod">
        <pc:chgData name="Sharma Computer Academy" userId="08476b32c11f4418" providerId="LiveId" clId="{EC1DCAA0-8A45-4D16-999C-E6B81240F498}" dt="2021-10-12T08:53:42.416" v="301" actId="14100"/>
        <pc:sldMkLst>
          <pc:docMk/>
          <pc:sldMk cId="2132195100" sldId="673"/>
        </pc:sldMkLst>
        <pc:picChg chg="mod">
          <ac:chgData name="Sharma Computer Academy" userId="08476b32c11f4418" providerId="LiveId" clId="{EC1DCAA0-8A45-4D16-999C-E6B81240F498}" dt="2021-10-12T08:53:42.416" v="301" actId="14100"/>
          <ac:picMkLst>
            <pc:docMk/>
            <pc:sldMk cId="2132195100" sldId="673"/>
            <ac:picMk id="4" creationId="{5E1C1536-F958-4DA2-9083-792BE8651F9E}"/>
          </ac:picMkLst>
        </pc:picChg>
      </pc:sldChg>
      <pc:sldChg chg="modSp add mod">
        <pc:chgData name="Sharma Computer Academy" userId="08476b32c11f4418" providerId="LiveId" clId="{EC1DCAA0-8A45-4D16-999C-E6B81240F498}" dt="2021-10-12T08:54:02.281" v="305" actId="14100"/>
        <pc:sldMkLst>
          <pc:docMk/>
          <pc:sldMk cId="3656226018" sldId="674"/>
        </pc:sldMkLst>
        <pc:picChg chg="mod">
          <ac:chgData name="Sharma Computer Academy" userId="08476b32c11f4418" providerId="LiveId" clId="{EC1DCAA0-8A45-4D16-999C-E6B81240F498}" dt="2021-10-12T08:54:02.281" v="305" actId="14100"/>
          <ac:picMkLst>
            <pc:docMk/>
            <pc:sldMk cId="3656226018" sldId="674"/>
            <ac:picMk id="4" creationId="{5E1C1536-F958-4DA2-9083-792BE8651F9E}"/>
          </ac:picMkLst>
        </pc:picChg>
      </pc:sldChg>
      <pc:sldChg chg="modSp add mod">
        <pc:chgData name="Sharma Computer Academy" userId="08476b32c11f4418" providerId="LiveId" clId="{EC1DCAA0-8A45-4D16-999C-E6B81240F498}" dt="2021-10-12T08:54:21.646" v="309" actId="14100"/>
        <pc:sldMkLst>
          <pc:docMk/>
          <pc:sldMk cId="2049102927" sldId="675"/>
        </pc:sldMkLst>
        <pc:picChg chg="mod">
          <ac:chgData name="Sharma Computer Academy" userId="08476b32c11f4418" providerId="LiveId" clId="{EC1DCAA0-8A45-4D16-999C-E6B81240F498}" dt="2021-10-12T08:54:21.646" v="309" actId="14100"/>
          <ac:picMkLst>
            <pc:docMk/>
            <pc:sldMk cId="2049102927" sldId="675"/>
            <ac:picMk id="4" creationId="{5E1C1536-F958-4DA2-9083-792BE8651F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10/19/2021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(mini project)</a:t>
            </a:r>
          </a:p>
          <a:p>
            <a:r>
              <a:rPr lang="en-US" sz="4000">
                <a:solidFill>
                  <a:srgbClr val="FF0000"/>
                </a:solidFill>
                <a:latin typeface="Corbel" pitchFamily="34" charset="0"/>
              </a:rPr>
              <a:t>Lecture-25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47800"/>
            <a:ext cx="8777317" cy="4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47800"/>
            <a:ext cx="8777317" cy="4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Creating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ToDo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List App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Apply All </a:t>
            </a:r>
            <a:r>
              <a:rPr lang="en-US" sz="2400" b="1">
                <a:solidFill>
                  <a:srgbClr val="002060"/>
                </a:solidFill>
                <a:latin typeface="Corbel" pitchFamily="34" charset="0"/>
              </a:rPr>
              <a:t>The Concepts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Learnt Till Now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Develop </a:t>
            </a:r>
            <a:r>
              <a:rPr lang="en-US" sz="2400" dirty="0">
                <a:latin typeface="Corbel" pitchFamily="34" charset="0"/>
              </a:rPr>
              <a:t>a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TodoList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app which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allows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to: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Add </a:t>
            </a:r>
            <a:r>
              <a:rPr lang="en-US" sz="1900" dirty="0">
                <a:latin typeface="Corbel" pitchFamily="34" charset="0"/>
              </a:rPr>
              <a:t>a new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ToDo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Delete</a:t>
            </a:r>
            <a:r>
              <a:rPr lang="en-US" sz="1900" dirty="0">
                <a:latin typeface="Corbel" pitchFamily="34" charset="0"/>
              </a:rPr>
              <a:t> an existing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ToDo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Edit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ToDo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Set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ToDo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as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completed </a:t>
            </a:r>
            <a:r>
              <a:rPr lang="en-US" sz="1900" dirty="0">
                <a:latin typeface="Corbel" pitchFamily="34" charset="0"/>
              </a:rPr>
              <a:t>or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not completed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Mini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0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" y="1469208"/>
            <a:ext cx="8853518" cy="4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6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69208"/>
            <a:ext cx="8839200" cy="4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930" y="1447800"/>
            <a:ext cx="8853518" cy="4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47800"/>
            <a:ext cx="8777318" cy="4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47800"/>
            <a:ext cx="8777317" cy="4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47800"/>
            <a:ext cx="8839200" cy="4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11610</TotalTime>
  <Words>96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685</cp:revision>
  <dcterms:created xsi:type="dcterms:W3CDTF">2016-02-04T12:02:26Z</dcterms:created>
  <dcterms:modified xsi:type="dcterms:W3CDTF">2021-10-19T03:40:46Z</dcterms:modified>
</cp:coreProperties>
</file>