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475" r:id="rId3"/>
    <p:sldId id="612" r:id="rId4"/>
    <p:sldId id="667" r:id="rId5"/>
    <p:sldId id="669" r:id="rId6"/>
    <p:sldId id="668" r:id="rId7"/>
    <p:sldId id="670" r:id="rId8"/>
    <p:sldId id="671" r:id="rId9"/>
    <p:sldId id="672" r:id="rId10"/>
    <p:sldId id="655" r:id="rId11"/>
    <p:sldId id="656" r:id="rId12"/>
    <p:sldId id="659" r:id="rId13"/>
    <p:sldId id="673" r:id="rId14"/>
    <p:sldId id="660" r:id="rId15"/>
    <p:sldId id="679" r:id="rId16"/>
    <p:sldId id="678" r:id="rId17"/>
    <p:sldId id="680" r:id="rId18"/>
    <p:sldId id="681" r:id="rId19"/>
    <p:sldId id="682" r:id="rId20"/>
    <p:sldId id="684" r:id="rId21"/>
    <p:sldId id="685" r:id="rId22"/>
    <p:sldId id="674" r:id="rId23"/>
    <p:sldId id="675" r:id="rId24"/>
    <p:sldId id="676" r:id="rId25"/>
    <p:sldId id="6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6FDC59D-428B-4647-9BA2-44C036259FC8}"/>
    <pc:docChg chg="undo custSel addSld delSld modSld sldOrd">
      <pc:chgData name="Sharma Computer Academy" userId="08476b32c11f4418" providerId="LiveId" clId="{F6FDC59D-428B-4647-9BA2-44C036259FC8}" dt="2021-10-21T16:46:37.423" v="1765" actId="6549"/>
      <pc:docMkLst>
        <pc:docMk/>
      </pc:docMkLst>
      <pc:sldChg chg="modSp mod">
        <pc:chgData name="Sharma Computer Academy" userId="08476b32c11f4418" providerId="LiveId" clId="{F6FDC59D-428B-4647-9BA2-44C036259FC8}" dt="2021-10-14T07:11:37.165" v="1019" actId="20577"/>
        <pc:sldMkLst>
          <pc:docMk/>
          <pc:sldMk cId="0" sldId="257"/>
        </pc:sldMkLst>
        <pc:spChg chg="mod">
          <ac:chgData name="Sharma Computer Academy" userId="08476b32c11f4418" providerId="LiveId" clId="{F6FDC59D-428B-4647-9BA2-44C036259FC8}" dt="2021-10-14T07:11:37.165" v="101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F6FDC59D-428B-4647-9BA2-44C036259FC8}" dt="2021-10-14T07:12:19.433" v="1050" actId="5793"/>
        <pc:sldMkLst>
          <pc:docMk/>
          <pc:sldMk cId="0" sldId="475"/>
        </pc:sldMkLst>
        <pc:spChg chg="mod">
          <ac:chgData name="Sharma Computer Academy" userId="08476b32c11f4418" providerId="LiveId" clId="{F6FDC59D-428B-4647-9BA2-44C036259FC8}" dt="2021-10-14T07:12:19.433" v="1050" actId="5793"/>
          <ac:spMkLst>
            <pc:docMk/>
            <pc:sldMk cId="0" sldId="4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FDC59D-428B-4647-9BA2-44C036259FC8}" dt="2021-10-21T06:56:37.750" v="1617" actId="2711"/>
        <pc:sldMkLst>
          <pc:docMk/>
          <pc:sldMk cId="2320790487" sldId="612"/>
        </pc:sldMkLst>
        <pc:spChg chg="mod">
          <ac:chgData name="Sharma Computer Academy" userId="08476b32c11f4418" providerId="LiveId" clId="{F6FDC59D-428B-4647-9BA2-44C036259FC8}" dt="2021-10-21T06:56:37.750" v="1617" actId="2711"/>
          <ac:spMkLst>
            <pc:docMk/>
            <pc:sldMk cId="2320790487" sldId="612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4T05:40:08.856" v="48" actId="1038"/>
          <ac:spMkLst>
            <pc:docMk/>
            <pc:sldMk cId="2320790487" sldId="612"/>
            <ac:spMk id="8" creationId="{00000000-0000-0000-0000-000000000000}"/>
          </ac:spMkLst>
        </pc:spChg>
      </pc:sldChg>
      <pc:sldChg chg="modSp modAnim">
        <pc:chgData name="Sharma Computer Academy" userId="08476b32c11f4418" providerId="LiveId" clId="{F6FDC59D-428B-4647-9BA2-44C036259FC8}" dt="2021-10-14T07:01:31.382" v="707" actId="113"/>
        <pc:sldMkLst>
          <pc:docMk/>
          <pc:sldMk cId="2456234863" sldId="655"/>
        </pc:sldMkLst>
        <pc:spChg chg="mod">
          <ac:chgData name="Sharma Computer Academy" userId="08476b32c11f4418" providerId="LiveId" clId="{F6FDC59D-428B-4647-9BA2-44C036259FC8}" dt="2021-10-14T07:01:31.382" v="707" actId="113"/>
          <ac:spMkLst>
            <pc:docMk/>
            <pc:sldMk cId="2456234863" sldId="65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6FDC59D-428B-4647-9BA2-44C036259FC8}" dt="2021-10-14T06:55:04.123" v="537" actId="14100"/>
        <pc:sldMkLst>
          <pc:docMk/>
          <pc:sldMk cId="292256919" sldId="656"/>
        </pc:sldMkLst>
        <pc:picChg chg="mod">
          <ac:chgData name="Sharma Computer Academy" userId="08476b32c11f4418" providerId="LiveId" clId="{F6FDC59D-428B-4647-9BA2-44C036259FC8}" dt="2021-10-14T06:55:04.123" v="537" actId="14100"/>
          <ac:picMkLst>
            <pc:docMk/>
            <pc:sldMk cId="292256919" sldId="656"/>
            <ac:picMk id="6" creationId="{AC7C765B-4FEC-4E67-A452-941AB231C5E1}"/>
          </ac:picMkLst>
        </pc:picChg>
      </pc:sldChg>
      <pc:sldChg chg="del">
        <pc:chgData name="Sharma Computer Academy" userId="08476b32c11f4418" providerId="LiveId" clId="{F6FDC59D-428B-4647-9BA2-44C036259FC8}" dt="2021-10-14T06:55:12.161" v="538" actId="47"/>
        <pc:sldMkLst>
          <pc:docMk/>
          <pc:sldMk cId="3301404286" sldId="657"/>
        </pc:sldMkLst>
      </pc:sldChg>
      <pc:sldChg chg="del">
        <pc:chgData name="Sharma Computer Academy" userId="08476b32c11f4418" providerId="LiveId" clId="{F6FDC59D-428B-4647-9BA2-44C036259FC8}" dt="2021-10-14T06:55:12.161" v="538" actId="47"/>
        <pc:sldMkLst>
          <pc:docMk/>
          <pc:sldMk cId="3936719297" sldId="658"/>
        </pc:sldMkLst>
      </pc:sldChg>
      <pc:sldChg chg="modSp mod">
        <pc:chgData name="Sharma Computer Academy" userId="08476b32c11f4418" providerId="LiveId" clId="{F6FDC59D-428B-4647-9BA2-44C036259FC8}" dt="2021-10-14T06:59:25.113" v="556" actId="255"/>
        <pc:sldMkLst>
          <pc:docMk/>
          <pc:sldMk cId="3893618914" sldId="659"/>
        </pc:sldMkLst>
        <pc:spChg chg="mod">
          <ac:chgData name="Sharma Computer Academy" userId="08476b32c11f4418" providerId="LiveId" clId="{F6FDC59D-428B-4647-9BA2-44C036259FC8}" dt="2021-10-14T06:59:25.113" v="556" actId="255"/>
          <ac:spMkLst>
            <pc:docMk/>
            <pc:sldMk cId="3893618914" sldId="659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F6FDC59D-428B-4647-9BA2-44C036259FC8}" dt="2021-10-14T06:56:19.374" v="547" actId="47"/>
        <pc:sldMkLst>
          <pc:docMk/>
          <pc:sldMk cId="1783208211" sldId="661"/>
        </pc:sldMkLst>
      </pc:sldChg>
      <pc:sldChg chg="del">
        <pc:chgData name="Sharma Computer Academy" userId="08476b32c11f4418" providerId="LiveId" clId="{F6FDC59D-428B-4647-9BA2-44C036259FC8}" dt="2021-10-14T06:56:21.720" v="548" actId="47"/>
        <pc:sldMkLst>
          <pc:docMk/>
          <pc:sldMk cId="4212745044" sldId="662"/>
        </pc:sldMkLst>
      </pc:sldChg>
      <pc:sldChg chg="del">
        <pc:chgData name="Sharma Computer Academy" userId="08476b32c11f4418" providerId="LiveId" clId="{F6FDC59D-428B-4647-9BA2-44C036259FC8}" dt="2021-10-14T06:56:31.610" v="549" actId="47"/>
        <pc:sldMkLst>
          <pc:docMk/>
          <pc:sldMk cId="2409053659" sldId="663"/>
        </pc:sldMkLst>
      </pc:sldChg>
      <pc:sldChg chg="del">
        <pc:chgData name="Sharma Computer Academy" userId="08476b32c11f4418" providerId="LiveId" clId="{F6FDC59D-428B-4647-9BA2-44C036259FC8}" dt="2021-10-14T06:56:31.610" v="549" actId="47"/>
        <pc:sldMkLst>
          <pc:docMk/>
          <pc:sldMk cId="1438016109" sldId="664"/>
        </pc:sldMkLst>
      </pc:sldChg>
      <pc:sldChg chg="del">
        <pc:chgData name="Sharma Computer Academy" userId="08476b32c11f4418" providerId="LiveId" clId="{F6FDC59D-428B-4647-9BA2-44C036259FC8}" dt="2021-10-14T06:56:31.610" v="549" actId="47"/>
        <pc:sldMkLst>
          <pc:docMk/>
          <pc:sldMk cId="3889929921" sldId="665"/>
        </pc:sldMkLst>
      </pc:sldChg>
      <pc:sldChg chg="del">
        <pc:chgData name="Sharma Computer Academy" userId="08476b32c11f4418" providerId="LiveId" clId="{F6FDC59D-428B-4647-9BA2-44C036259FC8}" dt="2021-10-14T06:56:31.610" v="549" actId="47"/>
        <pc:sldMkLst>
          <pc:docMk/>
          <pc:sldMk cId="1165849224" sldId="666"/>
        </pc:sldMkLst>
      </pc:sldChg>
      <pc:sldChg chg="modSp add modAnim">
        <pc:chgData name="Sharma Computer Academy" userId="08476b32c11f4418" providerId="LiveId" clId="{F6FDC59D-428B-4647-9BA2-44C036259FC8}" dt="2021-10-21T06:56:31.266" v="1616" actId="2711"/>
        <pc:sldMkLst>
          <pc:docMk/>
          <pc:sldMk cId="2432939194" sldId="667"/>
        </pc:sldMkLst>
        <pc:spChg chg="mod">
          <ac:chgData name="Sharma Computer Academy" userId="08476b32c11f4418" providerId="LiveId" clId="{F6FDC59D-428B-4647-9BA2-44C036259FC8}" dt="2021-10-21T06:56:31.266" v="1616" actId="2711"/>
          <ac:spMkLst>
            <pc:docMk/>
            <pc:sldMk cId="2432939194" sldId="667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F6FDC59D-428B-4647-9BA2-44C036259FC8}" dt="2021-10-21T06:59:47.124" v="1625" actId="113"/>
        <pc:sldMkLst>
          <pc:docMk/>
          <pc:sldMk cId="1891496119" sldId="668"/>
        </pc:sldMkLst>
        <pc:spChg chg="mod">
          <ac:chgData name="Sharma Computer Academy" userId="08476b32c11f4418" providerId="LiveId" clId="{F6FDC59D-428B-4647-9BA2-44C036259FC8}" dt="2021-10-21T06:59:47.124" v="1625" actId="113"/>
          <ac:spMkLst>
            <pc:docMk/>
            <pc:sldMk cId="1891496119" sldId="668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4T06:08:03.748" v="356" actId="1037"/>
          <ac:spMkLst>
            <pc:docMk/>
            <pc:sldMk cId="1891496119" sldId="668"/>
            <ac:spMk id="8" creationId="{00000000-0000-0000-0000-000000000000}"/>
          </ac:spMkLst>
        </pc:spChg>
      </pc:sldChg>
      <pc:sldChg chg="modSp add mod ord modAnim">
        <pc:chgData name="Sharma Computer Academy" userId="08476b32c11f4418" providerId="LiveId" clId="{F6FDC59D-428B-4647-9BA2-44C036259FC8}" dt="2021-10-14T06:07:49.566" v="331" actId="1038"/>
        <pc:sldMkLst>
          <pc:docMk/>
          <pc:sldMk cId="2232647577" sldId="669"/>
        </pc:sldMkLst>
        <pc:spChg chg="mod">
          <ac:chgData name="Sharma Computer Academy" userId="08476b32c11f4418" providerId="LiveId" clId="{F6FDC59D-428B-4647-9BA2-44C036259FC8}" dt="2021-10-14T06:03:18.575" v="303" actId="20577"/>
          <ac:spMkLst>
            <pc:docMk/>
            <pc:sldMk cId="2232647577" sldId="669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4T06:07:49.566" v="331" actId="1038"/>
          <ac:spMkLst>
            <pc:docMk/>
            <pc:sldMk cId="2232647577" sldId="669"/>
            <ac:spMk id="8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F6FDC59D-428B-4647-9BA2-44C036259FC8}" dt="2021-10-14T06:17:44.219" v="395" actId="14100"/>
        <pc:sldMkLst>
          <pc:docMk/>
          <pc:sldMk cId="4111098638" sldId="670"/>
        </pc:sldMkLst>
        <pc:spChg chg="del mod">
          <ac:chgData name="Sharma Computer Academy" userId="08476b32c11f4418" providerId="LiveId" clId="{F6FDC59D-428B-4647-9BA2-44C036259FC8}" dt="2021-10-14T06:17:29.571" v="391" actId="931"/>
          <ac:spMkLst>
            <pc:docMk/>
            <pc:sldMk cId="4111098638" sldId="670"/>
            <ac:spMk id="7" creationId="{00000000-0000-0000-0000-000000000000}"/>
          </ac:spMkLst>
        </pc:spChg>
        <pc:picChg chg="add mod">
          <ac:chgData name="Sharma Computer Academy" userId="08476b32c11f4418" providerId="LiveId" clId="{F6FDC59D-428B-4647-9BA2-44C036259FC8}" dt="2021-10-14T06:17:44.219" v="395" actId="14100"/>
          <ac:picMkLst>
            <pc:docMk/>
            <pc:sldMk cId="4111098638" sldId="670"/>
            <ac:picMk id="4" creationId="{3C767012-CD4E-44F3-AC6F-1F41616CD17C}"/>
          </ac:picMkLst>
        </pc:picChg>
      </pc:sldChg>
      <pc:sldChg chg="addSp modSp mod modAnim">
        <pc:chgData name="Sharma Computer Academy" userId="08476b32c11f4418" providerId="LiveId" clId="{F6FDC59D-428B-4647-9BA2-44C036259FC8}" dt="2021-10-14T06:27:24.313" v="455"/>
        <pc:sldMkLst>
          <pc:docMk/>
          <pc:sldMk cId="1869642853" sldId="671"/>
        </pc:sldMkLst>
        <pc:spChg chg="mod">
          <ac:chgData name="Sharma Computer Academy" userId="08476b32c11f4418" providerId="LiveId" clId="{F6FDC59D-428B-4647-9BA2-44C036259FC8}" dt="2021-10-14T06:26:21.306" v="452" actId="113"/>
          <ac:spMkLst>
            <pc:docMk/>
            <pc:sldMk cId="1869642853" sldId="671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4T06:18:26.862" v="418" actId="1038"/>
          <ac:spMkLst>
            <pc:docMk/>
            <pc:sldMk cId="1869642853" sldId="671"/>
            <ac:spMk id="8" creationId="{00000000-0000-0000-0000-000000000000}"/>
          </ac:spMkLst>
        </pc:spChg>
        <pc:picChg chg="add mod">
          <ac:chgData name="Sharma Computer Academy" userId="08476b32c11f4418" providerId="LiveId" clId="{F6FDC59D-428B-4647-9BA2-44C036259FC8}" dt="2021-10-14T06:27:09.999" v="454" actId="14100"/>
          <ac:picMkLst>
            <pc:docMk/>
            <pc:sldMk cId="1869642853" sldId="671"/>
            <ac:picMk id="4" creationId="{70CEF9C2-0306-44DE-BABF-607CE4D87723}"/>
          </ac:picMkLst>
        </pc:picChg>
      </pc:sldChg>
      <pc:sldChg chg="delSp modSp add mod delAnim modAnim">
        <pc:chgData name="Sharma Computer Academy" userId="08476b32c11f4418" providerId="LiveId" clId="{F6FDC59D-428B-4647-9BA2-44C036259FC8}" dt="2021-10-14T06:31:22.066" v="493" actId="115"/>
        <pc:sldMkLst>
          <pc:docMk/>
          <pc:sldMk cId="1786179405" sldId="672"/>
        </pc:sldMkLst>
        <pc:spChg chg="mod">
          <ac:chgData name="Sharma Computer Academy" userId="08476b32c11f4418" providerId="LiveId" clId="{F6FDC59D-428B-4647-9BA2-44C036259FC8}" dt="2021-10-14T06:31:22.066" v="493" actId="115"/>
          <ac:spMkLst>
            <pc:docMk/>
            <pc:sldMk cId="1786179405" sldId="672"/>
            <ac:spMk id="7" creationId="{00000000-0000-0000-0000-000000000000}"/>
          </ac:spMkLst>
        </pc:spChg>
        <pc:picChg chg="del">
          <ac:chgData name="Sharma Computer Academy" userId="08476b32c11f4418" providerId="LiveId" clId="{F6FDC59D-428B-4647-9BA2-44C036259FC8}" dt="2021-10-14T06:29:28.702" v="457" actId="478"/>
          <ac:picMkLst>
            <pc:docMk/>
            <pc:sldMk cId="1786179405" sldId="672"/>
            <ac:picMk id="4" creationId="{70CEF9C2-0306-44DE-BABF-607CE4D87723}"/>
          </ac:picMkLst>
        </pc:picChg>
      </pc:sldChg>
      <pc:sldChg chg="modSp add mod">
        <pc:chgData name="Sharma Computer Academy" userId="08476b32c11f4418" providerId="LiveId" clId="{F6FDC59D-428B-4647-9BA2-44C036259FC8}" dt="2021-10-14T06:56:08.428" v="546" actId="113"/>
        <pc:sldMkLst>
          <pc:docMk/>
          <pc:sldMk cId="2326942284" sldId="673"/>
        </pc:sldMkLst>
        <pc:spChg chg="mod">
          <ac:chgData name="Sharma Computer Academy" userId="08476b32c11f4418" providerId="LiveId" clId="{F6FDC59D-428B-4647-9BA2-44C036259FC8}" dt="2021-10-14T06:56:08.428" v="546" actId="113"/>
          <ac:spMkLst>
            <pc:docMk/>
            <pc:sldMk cId="2326942284" sldId="673"/>
            <ac:spMk id="1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F6FDC59D-428B-4647-9BA2-44C036259FC8}" dt="2021-10-21T07:20:28.857" v="1717" actId="113"/>
        <pc:sldMkLst>
          <pc:docMk/>
          <pc:sldMk cId="2581453601" sldId="674"/>
        </pc:sldMkLst>
        <pc:spChg chg="del mod">
          <ac:chgData name="Sharma Computer Academy" userId="08476b32c11f4418" providerId="LiveId" clId="{F6FDC59D-428B-4647-9BA2-44C036259FC8}" dt="2021-10-14T07:04:54.338" v="903" actId="3680"/>
          <ac:spMkLst>
            <pc:docMk/>
            <pc:sldMk cId="2581453601" sldId="674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4T07:07:59.949" v="945" actId="20577"/>
          <ac:spMkLst>
            <pc:docMk/>
            <pc:sldMk cId="2581453601" sldId="674"/>
            <ac:spMk id="8" creationId="{00000000-0000-0000-0000-000000000000}"/>
          </ac:spMkLst>
        </pc:spChg>
        <pc:graphicFrameChg chg="add mod ord modGraphic">
          <ac:chgData name="Sharma Computer Academy" userId="08476b32c11f4418" providerId="LiveId" clId="{F6FDC59D-428B-4647-9BA2-44C036259FC8}" dt="2021-10-21T07:20:28.857" v="1717" actId="113"/>
          <ac:graphicFrameMkLst>
            <pc:docMk/>
            <pc:sldMk cId="2581453601" sldId="674"/>
            <ac:graphicFrameMk id="3" creationId="{46CEE226-0033-403B-9537-E2246D7B1A49}"/>
          </ac:graphicFrameMkLst>
        </pc:graphicFrameChg>
      </pc:sldChg>
      <pc:sldChg chg="modSp add mod ord modAnim">
        <pc:chgData name="Sharma Computer Academy" userId="08476b32c11f4418" providerId="LiveId" clId="{F6FDC59D-428B-4647-9BA2-44C036259FC8}" dt="2021-10-21T07:21:32.580" v="1745" actId="1037"/>
        <pc:sldMkLst>
          <pc:docMk/>
          <pc:sldMk cId="813593081" sldId="675"/>
        </pc:sldMkLst>
        <pc:spChg chg="mod">
          <ac:chgData name="Sharma Computer Academy" userId="08476b32c11f4418" providerId="LiveId" clId="{F6FDC59D-428B-4647-9BA2-44C036259FC8}" dt="2021-10-19T06:15:12.156" v="1150" actId="27636"/>
          <ac:spMkLst>
            <pc:docMk/>
            <pc:sldMk cId="813593081" sldId="675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21T07:21:32.580" v="1745" actId="1037"/>
          <ac:spMkLst>
            <pc:docMk/>
            <pc:sldMk cId="813593081" sldId="675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F6FDC59D-428B-4647-9BA2-44C036259FC8}" dt="2021-10-21T07:21:44.417" v="1753" actId="1037"/>
        <pc:sldMkLst>
          <pc:docMk/>
          <pc:sldMk cId="1439316618" sldId="676"/>
        </pc:sldMkLst>
        <pc:spChg chg="mod">
          <ac:chgData name="Sharma Computer Academy" userId="08476b32c11f4418" providerId="LiveId" clId="{F6FDC59D-428B-4647-9BA2-44C036259FC8}" dt="2021-10-19T06:15:06.270" v="1148" actId="20577"/>
          <ac:spMkLst>
            <pc:docMk/>
            <pc:sldMk cId="1439316618" sldId="676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21T07:21:44.417" v="1753" actId="1037"/>
          <ac:spMkLst>
            <pc:docMk/>
            <pc:sldMk cId="1439316618" sldId="676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F6FDC59D-428B-4647-9BA2-44C036259FC8}" dt="2021-10-21T07:21:53.989" v="1760" actId="1037"/>
        <pc:sldMkLst>
          <pc:docMk/>
          <pc:sldMk cId="3831482459" sldId="677"/>
        </pc:sldMkLst>
        <pc:spChg chg="mod">
          <ac:chgData name="Sharma Computer Academy" userId="08476b32c11f4418" providerId="LiveId" clId="{F6FDC59D-428B-4647-9BA2-44C036259FC8}" dt="2021-10-19T06:17:32.378" v="1184" actId="113"/>
          <ac:spMkLst>
            <pc:docMk/>
            <pc:sldMk cId="3831482459" sldId="677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21T07:21:53.989" v="1760" actId="1037"/>
          <ac:spMkLst>
            <pc:docMk/>
            <pc:sldMk cId="3831482459" sldId="67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F6FDC59D-428B-4647-9BA2-44C036259FC8}" dt="2021-10-19T07:23:09.931" v="1450" actId="113"/>
        <pc:sldMkLst>
          <pc:docMk/>
          <pc:sldMk cId="47420445" sldId="678"/>
        </pc:sldMkLst>
        <pc:spChg chg="mod">
          <ac:chgData name="Sharma Computer Academy" userId="08476b32c11f4418" providerId="LiveId" clId="{F6FDC59D-428B-4647-9BA2-44C036259FC8}" dt="2021-10-19T07:23:09.931" v="1450" actId="113"/>
          <ac:spMkLst>
            <pc:docMk/>
            <pc:sldMk cId="47420445" sldId="678"/>
            <ac:spMk id="7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9T07:14:54.867" v="1285" actId="1037"/>
          <ac:spMkLst>
            <pc:docMk/>
            <pc:sldMk cId="47420445" sldId="678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F6FDC59D-428B-4647-9BA2-44C036259FC8}" dt="2021-10-19T06:17:39.824" v="1185" actId="47"/>
        <pc:sldMkLst>
          <pc:docMk/>
          <pc:sldMk cId="387312513" sldId="678"/>
        </pc:sldMkLst>
      </pc:sldChg>
      <pc:sldChg chg="modSp add mod ord modAnim">
        <pc:chgData name="Sharma Computer Academy" userId="08476b32c11f4418" providerId="LiveId" clId="{F6FDC59D-428B-4647-9BA2-44C036259FC8}" dt="2021-10-21T07:06:15.256" v="1628" actId="20577"/>
        <pc:sldMkLst>
          <pc:docMk/>
          <pc:sldMk cId="2460471409" sldId="679"/>
        </pc:sldMkLst>
        <pc:spChg chg="mod">
          <ac:chgData name="Sharma Computer Academy" userId="08476b32c11f4418" providerId="LiveId" clId="{F6FDC59D-428B-4647-9BA2-44C036259FC8}" dt="2021-10-21T07:06:15.256" v="1628" actId="20577"/>
          <ac:spMkLst>
            <pc:docMk/>
            <pc:sldMk cId="2460471409" sldId="67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F6FDC59D-428B-4647-9BA2-44C036259FC8}" dt="2021-10-21T07:06:50.778" v="1630" actId="113"/>
        <pc:sldMkLst>
          <pc:docMk/>
          <pc:sldMk cId="2344974158" sldId="680"/>
        </pc:sldMkLst>
        <pc:spChg chg="mod">
          <ac:chgData name="Sharma Computer Academy" userId="08476b32c11f4418" providerId="LiveId" clId="{F6FDC59D-428B-4647-9BA2-44C036259FC8}" dt="2021-10-21T07:06:50.778" v="1630" actId="113"/>
          <ac:spMkLst>
            <pc:docMk/>
            <pc:sldMk cId="2344974158" sldId="68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6FDC59D-428B-4647-9BA2-44C036259FC8}" dt="2021-10-19T09:36:18.288" v="1501" actId="14100"/>
        <pc:sldMkLst>
          <pc:docMk/>
          <pc:sldMk cId="3119401057" sldId="681"/>
        </pc:sldMkLst>
        <pc:picChg chg="mod">
          <ac:chgData name="Sharma Computer Academy" userId="08476b32c11f4418" providerId="LiveId" clId="{F6FDC59D-428B-4647-9BA2-44C036259FC8}" dt="2021-10-19T09:36:18.288" v="1501" actId="14100"/>
          <ac:picMkLst>
            <pc:docMk/>
            <pc:sldMk cId="3119401057" sldId="681"/>
            <ac:picMk id="6" creationId="{AC7C765B-4FEC-4E67-A452-941AB231C5E1}"/>
          </ac:picMkLst>
        </pc:picChg>
      </pc:sldChg>
      <pc:sldChg chg="modSp mod">
        <pc:chgData name="Sharma Computer Academy" userId="08476b32c11f4418" providerId="LiveId" clId="{F6FDC59D-428B-4647-9BA2-44C036259FC8}" dt="2021-10-19T09:38:04.215" v="1512" actId="20577"/>
        <pc:sldMkLst>
          <pc:docMk/>
          <pc:sldMk cId="3316593280" sldId="682"/>
        </pc:sldMkLst>
        <pc:spChg chg="mod">
          <ac:chgData name="Sharma Computer Academy" userId="08476b32c11f4418" providerId="LiveId" clId="{F6FDC59D-428B-4647-9BA2-44C036259FC8}" dt="2021-10-19T09:38:04.215" v="1512" actId="20577"/>
          <ac:spMkLst>
            <pc:docMk/>
            <pc:sldMk cId="3316593280" sldId="682"/>
            <ac:spMk id="10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9T09:37:47.599" v="1508" actId="20577"/>
          <ac:spMkLst>
            <pc:docMk/>
            <pc:sldMk cId="3316593280" sldId="682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F6FDC59D-428B-4647-9BA2-44C036259FC8}" dt="2021-10-19T09:38:56.891" v="1526" actId="47"/>
        <pc:sldMkLst>
          <pc:docMk/>
          <pc:sldMk cId="1619847030" sldId="683"/>
        </pc:sldMkLst>
      </pc:sldChg>
      <pc:sldChg chg="modSp add mod">
        <pc:chgData name="Sharma Computer Academy" userId="08476b32c11f4418" providerId="LiveId" clId="{F6FDC59D-428B-4647-9BA2-44C036259FC8}" dt="2021-10-19T09:38:49.693" v="1525" actId="20577"/>
        <pc:sldMkLst>
          <pc:docMk/>
          <pc:sldMk cId="3430702868" sldId="684"/>
        </pc:sldMkLst>
        <pc:spChg chg="mod">
          <ac:chgData name="Sharma Computer Academy" userId="08476b32c11f4418" providerId="LiveId" clId="{F6FDC59D-428B-4647-9BA2-44C036259FC8}" dt="2021-10-19T09:38:49.693" v="1525" actId="20577"/>
          <ac:spMkLst>
            <pc:docMk/>
            <pc:sldMk cId="3430702868" sldId="684"/>
            <ac:spMk id="10" creationId="{00000000-0000-0000-0000-000000000000}"/>
          </ac:spMkLst>
        </pc:spChg>
        <pc:spChg chg="mod">
          <ac:chgData name="Sharma Computer Academy" userId="08476b32c11f4418" providerId="LiveId" clId="{F6FDC59D-428B-4647-9BA2-44C036259FC8}" dt="2021-10-19T09:38:24.952" v="1522" actId="14100"/>
          <ac:spMkLst>
            <pc:docMk/>
            <pc:sldMk cId="3430702868" sldId="684"/>
            <ac:spMk id="11" creationId="{00000000-0000-0000-0000-000000000000}"/>
          </ac:spMkLst>
        </pc:spChg>
      </pc:sldChg>
      <pc:sldChg chg="modSp modAnim">
        <pc:chgData name="Sharma Computer Academy" userId="08476b32c11f4418" providerId="LiveId" clId="{F6FDC59D-428B-4647-9BA2-44C036259FC8}" dt="2021-10-21T16:46:37.423" v="1765" actId="6549"/>
        <pc:sldMkLst>
          <pc:docMk/>
          <pc:sldMk cId="4821780" sldId="685"/>
        </pc:sldMkLst>
        <pc:spChg chg="mod">
          <ac:chgData name="Sharma Computer Academy" userId="08476b32c11f4418" providerId="LiveId" clId="{F6FDC59D-428B-4647-9BA2-44C036259FC8}" dt="2021-10-21T16:46:37.423" v="1765" actId="6549"/>
          <ac:spMkLst>
            <pc:docMk/>
            <pc:sldMk cId="4821780" sldId="68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6FDC59D-428B-4647-9BA2-44C036259FC8}" dt="2021-10-21T07:19:01.041" v="1666" actId="113"/>
        <pc:sldMkLst>
          <pc:docMk/>
          <pc:sldMk cId="655887922" sldId="686"/>
        </pc:sldMkLst>
        <pc:spChg chg="mod">
          <ac:chgData name="Sharma Computer Academy" userId="08476b32c11f4418" providerId="LiveId" clId="{F6FDC59D-428B-4647-9BA2-44C036259FC8}" dt="2021-10-21T07:19:01.041" v="1666" actId="113"/>
          <ac:spMkLst>
            <pc:docMk/>
            <pc:sldMk cId="655887922" sldId="68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F6FDC59D-428B-4647-9BA2-44C036259FC8}" dt="2021-10-21T07:18:49.885" v="1665" actId="20577"/>
        <pc:sldMkLst>
          <pc:docMk/>
          <pc:sldMk cId="1729082183" sldId="687"/>
        </pc:sldMkLst>
        <pc:spChg chg="mod">
          <ac:chgData name="Sharma Computer Academy" userId="08476b32c11f4418" providerId="LiveId" clId="{F6FDC59D-428B-4647-9BA2-44C036259FC8}" dt="2021-10-21T07:18:49.885" v="1665" actId="20577"/>
          <ac:spMkLst>
            <pc:docMk/>
            <pc:sldMk cId="1729082183" sldId="687"/>
            <ac:spMk id="10" creationId="{00000000-0000-0000-0000-000000000000}"/>
          </ac:spMkLst>
        </pc:spChg>
      </pc:sldChg>
    </pc:docChg>
  </pc:docChgLst>
  <pc:docChgLst>
    <pc:chgData name="Sharma Computer Academy" userId="08476b32c11f4418" providerId="LiveId" clId="{3E3266A3-8E27-4CB9-A6E4-FF66B7ACF7B5}"/>
    <pc:docChg chg="delSld">
      <pc:chgData name="Sharma Computer Academy" userId="08476b32c11f4418" providerId="LiveId" clId="{3E3266A3-8E27-4CB9-A6E4-FF66B7ACF7B5}" dt="2021-10-21T16:49:58.684" v="0" actId="47"/>
      <pc:docMkLst>
        <pc:docMk/>
      </pc:docMkLst>
      <pc:sldChg chg="del">
        <pc:chgData name="Sharma Computer Academy" userId="08476b32c11f4418" providerId="LiveId" clId="{3E3266A3-8E27-4CB9-A6E4-FF66B7ACF7B5}" dt="2021-10-21T16:49:58.684" v="0" actId="47"/>
        <pc:sldMkLst>
          <pc:docMk/>
          <pc:sldMk cId="655887922" sldId="686"/>
        </pc:sldMkLst>
      </pc:sldChg>
      <pc:sldChg chg="del">
        <pc:chgData name="Sharma Computer Academy" userId="08476b32c11f4418" providerId="LiveId" clId="{3E3266A3-8E27-4CB9-A6E4-FF66B7ACF7B5}" dt="2021-10-21T16:49:58.684" v="0" actId="47"/>
        <pc:sldMkLst>
          <pc:docMk/>
          <pc:sldMk cId="1729082183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10/21/2021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3044552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(uncontrolled components)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Lecture-26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Contact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3 textboxes </a:t>
            </a:r>
            <a:r>
              <a:rPr lang="en-US" sz="2400" dirty="0">
                <a:latin typeface="Corbel" pitchFamily="34" charset="0"/>
              </a:rPr>
              <a:t>for inputting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username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email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password</a:t>
            </a:r>
            <a:r>
              <a:rPr lang="en-US" sz="2400" dirty="0">
                <a:latin typeface="Corbel" pitchFamily="34" charset="0"/>
              </a:rPr>
              <a:t> and after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types data </a:t>
            </a:r>
            <a:r>
              <a:rPr lang="en-US" sz="2400" dirty="0">
                <a:latin typeface="Corbel" pitchFamily="34" charset="0"/>
              </a:rPr>
              <a:t>in these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,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submits the form</a:t>
            </a:r>
            <a:r>
              <a:rPr lang="en-US" sz="2400" dirty="0">
                <a:latin typeface="Corbel" pitchFamily="34" charset="0"/>
              </a:rPr>
              <a:t> all the data he has filled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must be shown </a:t>
            </a:r>
            <a:r>
              <a:rPr lang="en-US" sz="2400" dirty="0">
                <a:latin typeface="Corbel" pitchFamily="34" charset="0"/>
              </a:rPr>
              <a:t>in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alert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after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user dismisses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alert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must be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cleared</a:t>
            </a:r>
            <a:r>
              <a:rPr lang="en-US" sz="2400" dirty="0">
                <a:latin typeface="Corbel" pitchFamily="34" charset="0"/>
              </a:rPr>
              <a:t> and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username</a:t>
            </a:r>
            <a:r>
              <a:rPr lang="en-US" sz="2400" dirty="0">
                <a:latin typeface="Corbel" pitchFamily="34" charset="0"/>
              </a:rPr>
              <a:t> must get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focus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161" y="1340198"/>
            <a:ext cx="8803677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typed:</a:t>
            </a:r>
            <a:r>
              <a:rPr lang="en-IN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.unameref.current.value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.emailref.current.value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.pwdref.current.value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.unameref.current.value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.emailref.current.value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.pwdref.current.value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 Form&lt;/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232694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060497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70538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far, we have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created refs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nodes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it is also possible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refs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will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us access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methods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such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65782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Creating Ref For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Class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usual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step 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using 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createRef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 Ref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component’s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attribute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methods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this.&lt;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ref_name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&gt;.current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access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</a:t>
            </a:r>
            <a:endParaRPr lang="en-US" sz="1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65782"/>
            <a:ext cx="693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Creating Ref For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Class Component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 </a:t>
            </a:r>
            <a:r>
              <a:rPr lang="en-US" sz="2400" dirty="0">
                <a:latin typeface="Corbel" pitchFamily="34" charset="0"/>
              </a:rPr>
              <a:t>which has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 components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MyInput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:that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simply wraps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provides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1900" dirty="0">
                <a:latin typeface="Corbel" pitchFamily="34" charset="0"/>
              </a:rPr>
              <a:t> for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setting focus </a:t>
            </a:r>
            <a:r>
              <a:rPr lang="en-US" sz="1900" dirty="0">
                <a:latin typeface="Corbel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MyComponent</a:t>
            </a:r>
            <a:r>
              <a:rPr lang="en-US" sz="1900" dirty="0">
                <a:latin typeface="Corbel" pitchFamily="34" charset="0"/>
              </a:rPr>
              <a:t> simply wraps the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MyInput</a:t>
            </a:r>
            <a:r>
              <a:rPr lang="en-US" sz="1900" dirty="0">
                <a:latin typeface="Corbel" pitchFamily="34" charset="0"/>
              </a:rPr>
              <a:t> component and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to set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focus</a:t>
            </a:r>
            <a:r>
              <a:rPr lang="en-US" sz="1900" dirty="0">
                <a:latin typeface="Corbel" pitchFamily="34" charset="0"/>
              </a:rPr>
              <a:t> 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when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clicked</a:t>
            </a:r>
            <a:r>
              <a:rPr lang="en-US" sz="1900" dirty="0">
                <a:latin typeface="Corbel" pitchFamily="34" charset="0"/>
              </a:rPr>
              <a:t>. 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672" y="-162818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anose="020B0503020204020204" pitchFamily="34" charset="0"/>
              </a:rPr>
              <a:t>                    Desired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1340198"/>
            <a:ext cx="8839200" cy="50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setFocus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.inputRef.current.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914400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MyInput.js</a:t>
            </a:r>
          </a:p>
        </p:txBody>
      </p:sp>
    </p:spTree>
    <p:extLst>
      <p:ext uri="{BB962C8B-B14F-4D97-AF65-F5344CB8AC3E}">
        <p14:creationId xmlns:p14="http://schemas.microsoft.com/office/powerpoint/2010/main" val="33165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UnControlled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Components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Creating Ref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 Ref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13670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2400" y="136765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4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.compRef.current.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setFocus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199" y="914400"/>
            <a:ext cx="2491117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</p:spTree>
    <p:extLst>
      <p:ext uri="{BB962C8B-B14F-4D97-AF65-F5344CB8AC3E}">
        <p14:creationId xmlns:p14="http://schemas.microsoft.com/office/powerpoint/2010/main" val="343070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 </a:t>
            </a:r>
            <a:r>
              <a:rPr lang="en-US" sz="2400" dirty="0">
                <a:latin typeface="Corbel" pitchFamily="34" charset="0"/>
              </a:rPr>
              <a:t>which has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2 components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u="sng" dirty="0" err="1">
                <a:solidFill>
                  <a:srgbClr val="C00000"/>
                </a:solidFill>
                <a:latin typeface="Corbel" pitchFamily="34" charset="0"/>
              </a:rPr>
              <a:t>MyInput</a:t>
            </a:r>
            <a:r>
              <a:rPr lang="en-US" sz="1900" dirty="0">
                <a:latin typeface="Corbel" pitchFamily="34" charset="0"/>
              </a:rPr>
              <a:t> component 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simply wraps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 and provides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two methods</a:t>
            </a:r>
            <a:r>
              <a:rPr lang="en-US" sz="1900" dirty="0">
                <a:latin typeface="Corbel" pitchFamily="34" charset="0"/>
              </a:rPr>
              <a:t>. One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for knowing </a:t>
            </a:r>
            <a:r>
              <a:rPr lang="en-US" sz="1900" dirty="0">
                <a:latin typeface="Corbel" pitchFamily="34" charset="0"/>
              </a:rPr>
              <a:t>whether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contains some value</a:t>
            </a:r>
            <a:r>
              <a:rPr lang="en-US" sz="1900" dirty="0">
                <a:latin typeface="Corbel" pitchFamily="34" charset="0"/>
              </a:rPr>
              <a:t>, and the other for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the input text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b="1" u="sng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u="sng" dirty="0" err="1">
                <a:solidFill>
                  <a:srgbClr val="C00000"/>
                </a:solidFill>
                <a:latin typeface="Corbel" pitchFamily="34" charset="0"/>
              </a:rPr>
              <a:t>MyComponent</a:t>
            </a:r>
            <a:r>
              <a:rPr lang="en-US" sz="1900" dirty="0">
                <a:latin typeface="Corbel" pitchFamily="34" charset="0"/>
              </a:rPr>
              <a:t> simply wraps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MyInput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component </a:t>
            </a:r>
            <a:r>
              <a:rPr lang="en-US" sz="1900" dirty="0">
                <a:latin typeface="Corbel" pitchFamily="34" charset="0"/>
              </a:rPr>
              <a:t>and 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select the text </a:t>
            </a:r>
            <a:r>
              <a:rPr lang="en-US" sz="1900" dirty="0">
                <a:latin typeface="Corbel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</a:t>
            </a:r>
            <a:r>
              <a:rPr lang="en-US" sz="1900" dirty="0">
                <a:latin typeface="Corbel" pitchFamily="34" charset="0"/>
              </a:rPr>
              <a:t> when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clicked</a:t>
            </a:r>
            <a:r>
              <a:rPr lang="en-US" sz="1900" dirty="0">
                <a:latin typeface="Corbel" pitchFamily="34" charset="0"/>
              </a:rPr>
              <a:t> if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text is not empty </a:t>
            </a:r>
            <a:r>
              <a:rPr lang="en-US" sz="1900" dirty="0">
                <a:latin typeface="Corbel" pitchFamily="34" charset="0"/>
              </a:rPr>
              <a:t>otherwise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alert </a:t>
            </a:r>
            <a:r>
              <a:rPr lang="en-US" sz="1900" dirty="0">
                <a:latin typeface="Corbel" pitchFamily="34" charset="0"/>
              </a:rPr>
              <a:t>with the message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that text is empty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-162818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CEE226-0033-403B-9537-E2246D7B1A4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30683076"/>
              </p:ext>
            </p:extLst>
          </p:nvPr>
        </p:nvGraphicFramePr>
        <p:xfrm>
          <a:off x="152400" y="1527174"/>
          <a:ext cx="8839200" cy="487362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341982232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3616861378"/>
                    </a:ext>
                  </a:extLst>
                </a:gridCol>
              </a:tblGrid>
              <a:tr h="724633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Controlled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Uncontrolled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567586419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does not maintain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its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internal state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maintains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its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internal states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4569725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Here,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controlled by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 also by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parent component.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Here,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controlled by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DOM itself.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4558316"/>
                  </a:ext>
                </a:extLst>
              </a:tr>
              <a:tr h="10089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accepts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value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a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its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value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64107887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has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 control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 the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 elements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has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control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 the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 elements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5965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314931"/>
            <a:ext cx="607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           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Controlled  V/s  </a:t>
            </a:r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UnControlled</a:t>
            </a:r>
            <a:endParaRPr lang="en-US" sz="28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whenever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not require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order to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to 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said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 Recommendations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-directional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acting as the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source of truth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 be made via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 Recommendations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 their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like a traditional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input element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React.createRef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create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 constructors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then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98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React Recommendations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discussed previously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HTML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inputs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handled by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itself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updated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value changes.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UnControlled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Inputs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write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there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write an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state update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simply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have to use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the 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UnControlled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Inputs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takes our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 displays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holds a 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this 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say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it’s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feature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programmatically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What Is Ref ?  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React.createRef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attached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commonly assigned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property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they can be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7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Create A Ref?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10545"/>
            <a:ext cx="8839200" cy="4990255"/>
          </a:xfrm>
        </p:spPr>
      </p:pic>
      <p:sp>
        <p:nvSpPr>
          <p:cNvPr id="8" name="TextBox 7"/>
          <p:cNvSpPr txBox="1"/>
          <p:nvPr/>
        </p:nvSpPr>
        <p:spPr>
          <a:xfrm>
            <a:off x="26670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How To Create A Ref?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becomes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using the </a:t>
            </a:r>
            <a:r>
              <a:rPr lang="en-US" sz="24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of the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Accessing Ref 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CEF9C2-0306-44DE-BABF-607CE4D8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9" y="3185138"/>
            <a:ext cx="8550381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4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depending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type of the node: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attribute is used on an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element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we get  the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DOM element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as its </a:t>
            </a:r>
            <a:r>
              <a:rPr lang="en-US" sz="19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property.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attribute is used on a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class 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we get the </a:t>
            </a:r>
            <a:r>
              <a:rPr lang="en-US" sz="19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mounted instance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as its </a:t>
            </a:r>
            <a:r>
              <a:rPr lang="en-US" sz="19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-3142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Accessing Ref  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8BD3E-119A-4CDA-848E-2E23D89E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12090</TotalTime>
  <Words>1518</Words>
  <Application>Microsoft Office PowerPoint</Application>
  <PresentationFormat>On-screen Show (4:3)</PresentationFormat>
  <Paragraphs>283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696</cp:revision>
  <dcterms:created xsi:type="dcterms:W3CDTF">2016-02-04T12:02:26Z</dcterms:created>
  <dcterms:modified xsi:type="dcterms:W3CDTF">2021-10-21T16:50:01Z</dcterms:modified>
</cp:coreProperties>
</file>