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475" r:id="rId3"/>
    <p:sldId id="688" r:id="rId4"/>
    <p:sldId id="612" r:id="rId5"/>
    <p:sldId id="691" r:id="rId6"/>
    <p:sldId id="689" r:id="rId7"/>
    <p:sldId id="690" r:id="rId8"/>
    <p:sldId id="670" r:id="rId9"/>
    <p:sldId id="692" r:id="rId10"/>
    <p:sldId id="693" r:id="rId11"/>
    <p:sldId id="694" r:id="rId12"/>
    <p:sldId id="695" r:id="rId13"/>
    <p:sldId id="696" r:id="rId14"/>
    <p:sldId id="6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D95C83F-2E52-4280-9186-CA85271D67BD}"/>
    <pc:docChg chg="custSel addSld delSld modSld sldOrd">
      <pc:chgData name="Sharma Computer Academy" userId="08476b32c11f4418" providerId="LiveId" clId="{9D95C83F-2E52-4280-9186-CA85271D67BD}" dt="2021-10-23T07:28:09.623" v="444"/>
      <pc:docMkLst>
        <pc:docMk/>
      </pc:docMkLst>
      <pc:sldChg chg="modSp mod">
        <pc:chgData name="Sharma Computer Academy" userId="08476b32c11f4418" providerId="LiveId" clId="{9D95C83F-2E52-4280-9186-CA85271D67BD}" dt="2021-10-23T06:56:11.303" v="19" actId="20577"/>
        <pc:sldMkLst>
          <pc:docMk/>
          <pc:sldMk cId="0" sldId="257"/>
        </pc:sldMkLst>
        <pc:spChg chg="mod">
          <ac:chgData name="Sharma Computer Academy" userId="08476b32c11f4418" providerId="LiveId" clId="{9D95C83F-2E52-4280-9186-CA85271D67BD}" dt="2021-10-23T06:56:11.303" v="1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9D95C83F-2E52-4280-9186-CA85271D67BD}" dt="2021-10-23T07:27:06.591" v="433" actId="20577"/>
        <pc:sldMkLst>
          <pc:docMk/>
          <pc:sldMk cId="0" sldId="475"/>
        </pc:sldMkLst>
        <pc:spChg chg="mod">
          <ac:chgData name="Sharma Computer Academy" userId="08476b32c11f4418" providerId="LiveId" clId="{9D95C83F-2E52-4280-9186-CA85271D67BD}" dt="2021-10-23T07:27:06.591" v="433" actId="20577"/>
          <ac:spMkLst>
            <pc:docMk/>
            <pc:sldMk cId="0" sldId="4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D95C83F-2E52-4280-9186-CA85271D67BD}" dt="2021-10-23T07:00:50.826" v="104" actId="20577"/>
        <pc:sldMkLst>
          <pc:docMk/>
          <pc:sldMk cId="2320790487" sldId="612"/>
        </pc:sldMkLst>
        <pc:spChg chg="mod">
          <ac:chgData name="Sharma Computer Academy" userId="08476b32c11f4418" providerId="LiveId" clId="{9D95C83F-2E52-4280-9186-CA85271D67BD}" dt="2021-10-23T07:00:50.826" v="104" actId="20577"/>
          <ac:spMkLst>
            <pc:docMk/>
            <pc:sldMk cId="2320790487" sldId="612"/>
            <ac:spMk id="7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6:56:38.208" v="36" actId="20577"/>
          <ac:spMkLst>
            <pc:docMk/>
            <pc:sldMk cId="2320790487" sldId="612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456234863" sldId="655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92256919" sldId="656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3893618914" sldId="659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705382618" sldId="660"/>
        </pc:sldMkLst>
      </pc:sldChg>
      <pc:sldChg chg="del">
        <pc:chgData name="Sharma Computer Academy" userId="08476b32c11f4418" providerId="LiveId" clId="{9D95C83F-2E52-4280-9186-CA85271D67BD}" dt="2021-10-23T07:09:40.619" v="163" actId="47"/>
        <pc:sldMkLst>
          <pc:docMk/>
          <pc:sldMk cId="2432939194" sldId="667"/>
        </pc:sldMkLst>
      </pc:sldChg>
      <pc:sldChg chg="del">
        <pc:chgData name="Sharma Computer Academy" userId="08476b32c11f4418" providerId="LiveId" clId="{9D95C83F-2E52-4280-9186-CA85271D67BD}" dt="2021-10-23T07:09:49.087" v="165" actId="47"/>
        <pc:sldMkLst>
          <pc:docMk/>
          <pc:sldMk cId="1891496119" sldId="668"/>
        </pc:sldMkLst>
      </pc:sldChg>
      <pc:sldChg chg="del">
        <pc:chgData name="Sharma Computer Academy" userId="08476b32c11f4418" providerId="LiveId" clId="{9D95C83F-2E52-4280-9186-CA85271D67BD}" dt="2021-10-23T07:09:46.356" v="164" actId="47"/>
        <pc:sldMkLst>
          <pc:docMk/>
          <pc:sldMk cId="2232647577" sldId="669"/>
        </pc:sldMkLst>
      </pc:sldChg>
      <pc:sldChg chg="modSp mod">
        <pc:chgData name="Sharma Computer Academy" userId="08476b32c11f4418" providerId="LiveId" clId="{9D95C83F-2E52-4280-9186-CA85271D67BD}" dt="2021-10-23T07:09:21.073" v="162" actId="14100"/>
        <pc:sldMkLst>
          <pc:docMk/>
          <pc:sldMk cId="4111098638" sldId="670"/>
        </pc:sldMkLst>
        <pc:spChg chg="mod">
          <ac:chgData name="Sharma Computer Academy" userId="08476b32c11f4418" providerId="LiveId" clId="{9D95C83F-2E52-4280-9186-CA85271D67BD}" dt="2021-10-23T07:08:56.490" v="158" actId="1038"/>
          <ac:spMkLst>
            <pc:docMk/>
            <pc:sldMk cId="4111098638" sldId="670"/>
            <ac:spMk id="8" creationId="{00000000-0000-0000-0000-000000000000}"/>
          </ac:spMkLst>
        </pc:spChg>
        <pc:picChg chg="mod">
          <ac:chgData name="Sharma Computer Academy" userId="08476b32c11f4418" providerId="LiveId" clId="{9D95C83F-2E52-4280-9186-CA85271D67BD}" dt="2021-10-23T07:09:21.073" v="162" actId="14100"/>
          <ac:picMkLst>
            <pc:docMk/>
            <pc:sldMk cId="4111098638" sldId="670"/>
            <ac:picMk id="4" creationId="{3C767012-CD4E-44F3-AC6F-1F41616CD17C}"/>
          </ac:picMkLst>
        </pc:picChg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1869642853" sldId="671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1786179405" sldId="672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326942284" sldId="673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581453601" sldId="674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813593081" sldId="675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1439316618" sldId="676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3831482459" sldId="677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47420445" sldId="678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460471409" sldId="679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2344974158" sldId="680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3119401057" sldId="681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3316593280" sldId="682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3430702868" sldId="684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4821780" sldId="685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655887922" sldId="686"/>
        </pc:sldMkLst>
      </pc:sldChg>
      <pc:sldChg chg="del">
        <pc:chgData name="Sharma Computer Academy" userId="08476b32c11f4418" providerId="LiveId" clId="{9D95C83F-2E52-4280-9186-CA85271D67BD}" dt="2021-10-23T07:25:43.941" v="318" actId="47"/>
        <pc:sldMkLst>
          <pc:docMk/>
          <pc:sldMk cId="1729082183" sldId="687"/>
        </pc:sldMkLst>
      </pc:sldChg>
      <pc:sldChg chg="modSp add mod ord modAnim">
        <pc:chgData name="Sharma Computer Academy" userId="08476b32c11f4418" providerId="LiveId" clId="{9D95C83F-2E52-4280-9186-CA85271D67BD}" dt="2021-10-23T07:27:38.003" v="438"/>
        <pc:sldMkLst>
          <pc:docMk/>
          <pc:sldMk cId="1841034748" sldId="688"/>
        </pc:sldMkLst>
        <pc:spChg chg="mod">
          <ac:chgData name="Sharma Computer Academy" userId="08476b32c11f4418" providerId="LiveId" clId="{9D95C83F-2E52-4280-9186-CA85271D67BD}" dt="2021-10-23T07:00:35.596" v="98" actId="207"/>
          <ac:spMkLst>
            <pc:docMk/>
            <pc:sldMk cId="1841034748" sldId="68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9D95C83F-2E52-4280-9186-CA85271D67BD}" dt="2021-10-23T07:08:17.017" v="137" actId="113"/>
        <pc:sldMkLst>
          <pc:docMk/>
          <pc:sldMk cId="474280160" sldId="689"/>
        </pc:sldMkLst>
        <pc:spChg chg="mod">
          <ac:chgData name="Sharma Computer Academy" userId="08476b32c11f4418" providerId="LiveId" clId="{9D95C83F-2E52-4280-9186-CA85271D67BD}" dt="2021-10-23T07:08:17.017" v="137" actId="113"/>
          <ac:spMkLst>
            <pc:docMk/>
            <pc:sldMk cId="474280160" sldId="689"/>
            <ac:spMk id="10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7:04:31.443" v="111" actId="20577"/>
          <ac:spMkLst>
            <pc:docMk/>
            <pc:sldMk cId="474280160" sldId="689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9D95C83F-2E52-4280-9186-CA85271D67BD}" dt="2021-10-23T07:08:43.952" v="140" actId="113"/>
        <pc:sldMkLst>
          <pc:docMk/>
          <pc:sldMk cId="418190576" sldId="690"/>
        </pc:sldMkLst>
        <pc:spChg chg="mod">
          <ac:chgData name="Sharma Computer Academy" userId="08476b32c11f4418" providerId="LiveId" clId="{9D95C83F-2E52-4280-9186-CA85271D67BD}" dt="2021-10-23T07:08:43.952" v="140" actId="113"/>
          <ac:spMkLst>
            <pc:docMk/>
            <pc:sldMk cId="418190576" sldId="690"/>
            <ac:spMk id="10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7:04:49.266" v="123" actId="14100"/>
          <ac:spMkLst>
            <pc:docMk/>
            <pc:sldMk cId="418190576" sldId="690"/>
            <ac:spMk id="11" creationId="{00000000-0000-0000-0000-000000000000}"/>
          </ac:spMkLst>
        </pc:spChg>
      </pc:sldChg>
      <pc:sldChg chg="modSp add mod ord">
        <pc:chgData name="Sharma Computer Academy" userId="08476b32c11f4418" providerId="LiveId" clId="{9D95C83F-2E52-4280-9186-CA85271D67BD}" dt="2021-10-23T07:07:54.204" v="131"/>
        <pc:sldMkLst>
          <pc:docMk/>
          <pc:sldMk cId="3057247695" sldId="691"/>
        </pc:sldMkLst>
        <pc:spChg chg="mod">
          <ac:chgData name="Sharma Computer Academy" userId="08476b32c11f4418" providerId="LiveId" clId="{9D95C83F-2E52-4280-9186-CA85271D67BD}" dt="2021-10-23T07:07:49.033" v="129" actId="6549"/>
          <ac:spMkLst>
            <pc:docMk/>
            <pc:sldMk cId="3057247695" sldId="691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9D95C83F-2E52-4280-9186-CA85271D67BD}" dt="2021-10-23T07:27:58.108" v="442"/>
        <pc:sldMkLst>
          <pc:docMk/>
          <pc:sldMk cId="49381391" sldId="692"/>
        </pc:sldMkLst>
        <pc:spChg chg="mod">
          <ac:chgData name="Sharma Computer Academy" userId="08476b32c11f4418" providerId="LiveId" clId="{9D95C83F-2E52-4280-9186-CA85271D67BD}" dt="2021-10-23T07:13:52.063" v="257"/>
          <ac:spMkLst>
            <pc:docMk/>
            <pc:sldMk cId="49381391" sldId="692"/>
            <ac:spMk id="7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7:10:04.777" v="173" actId="20577"/>
          <ac:spMkLst>
            <pc:docMk/>
            <pc:sldMk cId="49381391" sldId="692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9D95C83F-2E52-4280-9186-CA85271D67BD}" dt="2021-10-23T07:28:09.623" v="444"/>
        <pc:sldMkLst>
          <pc:docMk/>
          <pc:sldMk cId="3001143175" sldId="693"/>
        </pc:sldMkLst>
        <pc:spChg chg="mod">
          <ac:chgData name="Sharma Computer Academy" userId="08476b32c11f4418" providerId="LiveId" clId="{9D95C83F-2E52-4280-9186-CA85271D67BD}" dt="2021-10-23T07:15:48.484" v="290" actId="20577"/>
          <ac:spMkLst>
            <pc:docMk/>
            <pc:sldMk cId="3001143175" sldId="693"/>
            <ac:spMk id="7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7:14:02.592" v="265" actId="20577"/>
          <ac:spMkLst>
            <pc:docMk/>
            <pc:sldMk cId="3001143175" sldId="693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9D95C83F-2E52-4280-9186-CA85271D67BD}" dt="2021-10-23T07:23:52.366" v="299" actId="113"/>
        <pc:sldMkLst>
          <pc:docMk/>
          <pc:sldMk cId="3105461512" sldId="694"/>
        </pc:sldMkLst>
        <pc:spChg chg="mod">
          <ac:chgData name="Sharma Computer Academy" userId="08476b32c11f4418" providerId="LiveId" clId="{9D95C83F-2E52-4280-9186-CA85271D67BD}" dt="2021-10-23T07:23:52.366" v="299" actId="113"/>
          <ac:spMkLst>
            <pc:docMk/>
            <pc:sldMk cId="3105461512" sldId="694"/>
            <ac:spMk id="10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7:23:28.203" v="297" actId="20577"/>
          <ac:spMkLst>
            <pc:docMk/>
            <pc:sldMk cId="3105461512" sldId="694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9D95C83F-2E52-4280-9186-CA85271D67BD}" dt="2021-10-23T07:24:34.109" v="312" actId="20577"/>
        <pc:sldMkLst>
          <pc:docMk/>
          <pc:sldMk cId="828713470" sldId="695"/>
        </pc:sldMkLst>
        <pc:spChg chg="mod">
          <ac:chgData name="Sharma Computer Academy" userId="08476b32c11f4418" providerId="LiveId" clId="{9D95C83F-2E52-4280-9186-CA85271D67BD}" dt="2021-10-23T07:24:34.109" v="312" actId="20577"/>
          <ac:spMkLst>
            <pc:docMk/>
            <pc:sldMk cId="828713470" sldId="695"/>
            <ac:spMk id="10" creationId="{00000000-0000-0000-0000-000000000000}"/>
          </ac:spMkLst>
        </pc:spChg>
        <pc:spChg chg="mod">
          <ac:chgData name="Sharma Computer Academy" userId="08476b32c11f4418" providerId="LiveId" clId="{9D95C83F-2E52-4280-9186-CA85271D67BD}" dt="2021-10-23T07:23:58.841" v="306" actId="20577"/>
          <ac:spMkLst>
            <pc:docMk/>
            <pc:sldMk cId="828713470" sldId="695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9D95C83F-2E52-4280-9186-CA85271D67BD}" dt="2021-10-23T07:24:53.206" v="314" actId="113"/>
        <pc:sldMkLst>
          <pc:docMk/>
          <pc:sldMk cId="1775699878" sldId="696"/>
        </pc:sldMkLst>
        <pc:spChg chg="mod">
          <ac:chgData name="Sharma Computer Academy" userId="08476b32c11f4418" providerId="LiveId" clId="{9D95C83F-2E52-4280-9186-CA85271D67BD}" dt="2021-10-23T07:24:53.206" v="314" actId="113"/>
          <ac:spMkLst>
            <pc:docMk/>
            <pc:sldMk cId="1775699878" sldId="696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9D95C83F-2E52-4280-9186-CA85271D67BD}" dt="2021-10-23T07:25:35.163" v="317" actId="14100"/>
        <pc:sldMkLst>
          <pc:docMk/>
          <pc:sldMk cId="2506240612" sldId="697"/>
        </pc:sldMkLst>
        <pc:picChg chg="mod">
          <ac:chgData name="Sharma Computer Academy" userId="08476b32c11f4418" providerId="LiveId" clId="{9D95C83F-2E52-4280-9186-CA85271D67BD}" dt="2021-10-23T07:25:35.163" v="317" actId="14100"/>
          <ac:picMkLst>
            <pc:docMk/>
            <pc:sldMk cId="2506240612" sldId="697"/>
            <ac:picMk id="4" creationId="{3C767012-CD4E-44F3-AC6F-1F41616CD1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10/23/2021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textarea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&amp; select)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Lecture-27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down list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or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box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also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different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value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with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on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tag: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Select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"Chinese"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value: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"Your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favorite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food is: 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FavFood.js</a:t>
            </a:r>
          </a:p>
        </p:txBody>
      </p:sp>
    </p:spTree>
    <p:extLst>
      <p:ext uri="{BB962C8B-B14F-4D97-AF65-F5344CB8AC3E}">
        <p14:creationId xmlns:p14="http://schemas.microsoft.com/office/powerpoint/2010/main" val="310546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53" y="1365297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&gt;Pick your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favorite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food:&lt;/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"Indian"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&gt;Indian&lt;/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"Mughlai"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&gt;Mughlai&lt;/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"Chinese"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&gt;Chines&lt;/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"Thai"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&gt;Thai&lt;/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FavFood.js</a:t>
            </a:r>
          </a:p>
        </p:txBody>
      </p:sp>
    </p:spTree>
    <p:extLst>
      <p:ext uri="{BB962C8B-B14F-4D97-AF65-F5344CB8AC3E}">
        <p14:creationId xmlns:p14="http://schemas.microsoft.com/office/powerpoint/2010/main" val="8287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FavFood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914400"/>
            <a:ext cx="22860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</p:spTree>
    <p:extLst>
      <p:ext uri="{BB962C8B-B14F-4D97-AF65-F5344CB8AC3E}">
        <p14:creationId xmlns:p14="http://schemas.microsoft.com/office/powerpoint/2010/main" val="177569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67012-CD4E-44F3-AC6F-1F41616CD1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10545"/>
            <a:ext cx="8839200" cy="4990255"/>
          </a:xfrm>
        </p:spPr>
      </p:pic>
      <p:sp>
        <p:nvSpPr>
          <p:cNvPr id="8" name="TextBox 7"/>
          <p:cNvSpPr txBox="1"/>
          <p:nvPr/>
        </p:nvSpPr>
        <p:spPr>
          <a:xfrm>
            <a:off x="35814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4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In HTML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TextArea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In React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DropDown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List  In HTML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DropDownList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In React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between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start tag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end tag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&gt;.</a:t>
            </a: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textarea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Content of the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textarea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textarea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TextArea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element 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slightly different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ordinary HTML.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TextArea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value: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"Your views about SCA."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value: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 review was submitted: 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AboutUs.js</a:t>
            </a:r>
          </a:p>
        </p:txBody>
      </p:sp>
    </p:spTree>
    <p:extLst>
      <p:ext uri="{BB962C8B-B14F-4D97-AF65-F5344CB8AC3E}">
        <p14:creationId xmlns:p14="http://schemas.microsoft.com/office/powerpoint/2010/main" val="30572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53" y="1365297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"review"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&gt;Review Us&lt;/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"review"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.state.value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AboutUs.js</a:t>
            </a:r>
          </a:p>
        </p:txBody>
      </p:sp>
    </p:spTree>
    <p:extLst>
      <p:ext uri="{BB962C8B-B14F-4D97-AF65-F5344CB8AC3E}">
        <p14:creationId xmlns:p14="http://schemas.microsoft.com/office/powerpoint/2010/main" val="4742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AboutUs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914400"/>
            <a:ext cx="22860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</p:spTree>
    <p:extLst>
      <p:ext uri="{BB962C8B-B14F-4D97-AF65-F5344CB8AC3E}">
        <p14:creationId xmlns:p14="http://schemas.microsoft.com/office/powerpoint/2010/main" val="4181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67012-CD4E-44F3-AC6F-1F41616CD1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10545"/>
            <a:ext cx="8915400" cy="4990255"/>
          </a:xfrm>
        </p:spPr>
      </p:pic>
      <p:sp>
        <p:nvSpPr>
          <p:cNvPr id="8" name="TextBox 7"/>
          <p:cNvSpPr txBox="1"/>
          <p:nvPr/>
        </p:nvSpPr>
        <p:spPr>
          <a:xfrm>
            <a:off x="35814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value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down list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was defined with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attribute:</a:t>
            </a:r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&lt;select&gt;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&lt;option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value=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"Indian"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Indian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&lt;option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value=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"Mughlai"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Mughlai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&lt;option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value=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"Chinese"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selected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Chinese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&lt;/option&gt;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Select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12122</TotalTime>
  <Words>829</Words>
  <Application>Microsoft Office PowerPoint</Application>
  <PresentationFormat>On-screen Show (4:3)</PresentationFormat>
  <Paragraphs>192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698</cp:revision>
  <dcterms:created xsi:type="dcterms:W3CDTF">2016-02-04T12:02:26Z</dcterms:created>
  <dcterms:modified xsi:type="dcterms:W3CDTF">2021-10-23T07:28:15Z</dcterms:modified>
</cp:coreProperties>
</file>