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7" r:id="rId2"/>
    <p:sldId id="475" r:id="rId3"/>
    <p:sldId id="612" r:id="rId4"/>
    <p:sldId id="675" r:id="rId5"/>
    <p:sldId id="676" r:id="rId6"/>
    <p:sldId id="677" r:id="rId7"/>
    <p:sldId id="679" r:id="rId8"/>
    <p:sldId id="704" r:id="rId9"/>
    <p:sldId id="667" r:id="rId10"/>
    <p:sldId id="680" r:id="rId11"/>
    <p:sldId id="682" r:id="rId12"/>
    <p:sldId id="669" r:id="rId13"/>
    <p:sldId id="681" r:id="rId14"/>
    <p:sldId id="683" r:id="rId15"/>
    <p:sldId id="659" r:id="rId16"/>
    <p:sldId id="695" r:id="rId17"/>
    <p:sldId id="685" r:id="rId18"/>
    <p:sldId id="696" r:id="rId19"/>
    <p:sldId id="684" r:id="rId20"/>
    <p:sldId id="686" r:id="rId21"/>
    <p:sldId id="687" r:id="rId22"/>
    <p:sldId id="688" r:id="rId23"/>
    <p:sldId id="668" r:id="rId24"/>
    <p:sldId id="689" r:id="rId25"/>
    <p:sldId id="690" r:id="rId26"/>
    <p:sldId id="691" r:id="rId27"/>
    <p:sldId id="692" r:id="rId28"/>
    <p:sldId id="693" r:id="rId29"/>
    <p:sldId id="697" r:id="rId30"/>
    <p:sldId id="701" r:id="rId31"/>
    <p:sldId id="698" r:id="rId32"/>
    <p:sldId id="699" r:id="rId33"/>
    <p:sldId id="702" r:id="rId34"/>
    <p:sldId id="703" r:id="rId35"/>
    <p:sldId id="694" r:id="rId36"/>
    <p:sldId id="707" r:id="rId37"/>
    <p:sldId id="708" r:id="rId38"/>
    <p:sldId id="706" r:id="rId39"/>
    <p:sldId id="70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8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5B6F715-3C7B-4123-A391-702F618C74B8}"/>
    <pc:docChg chg="undo custSel addSld delSld modSld sldOrd">
      <pc:chgData name="Sharma Computer Academy" userId="08476b32c11f4418" providerId="LiveId" clId="{45B6F715-3C7B-4123-A391-702F618C74B8}" dt="2021-10-23T06:50:08.635" v="1129" actId="207"/>
      <pc:docMkLst>
        <pc:docMk/>
      </pc:docMkLst>
      <pc:sldChg chg="modSp mod">
        <pc:chgData name="Sharma Computer Academy" userId="08476b32c11f4418" providerId="LiveId" clId="{45B6F715-3C7B-4123-A391-702F618C74B8}" dt="2021-10-21T05:33:17.342" v="666" actId="20577"/>
        <pc:sldMkLst>
          <pc:docMk/>
          <pc:sldMk cId="0" sldId="257"/>
        </pc:sldMkLst>
        <pc:spChg chg="mod">
          <ac:chgData name="Sharma Computer Academy" userId="08476b32c11f4418" providerId="LiveId" clId="{45B6F715-3C7B-4123-A391-702F618C74B8}" dt="2021-10-21T05:33:17.342" v="666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45B6F715-3C7B-4123-A391-702F618C74B8}" dt="2021-10-18T06:59:11.427" v="631" actId="207"/>
        <pc:sldMkLst>
          <pc:docMk/>
          <pc:sldMk cId="0" sldId="475"/>
        </pc:sldMkLst>
        <pc:spChg chg="mod">
          <ac:chgData name="Sharma Computer Academy" userId="08476b32c11f4418" providerId="LiveId" clId="{45B6F715-3C7B-4123-A391-702F618C74B8}" dt="2021-10-18T06:59:11.427" v="631" actId="207"/>
          <ac:spMkLst>
            <pc:docMk/>
            <pc:sldMk cId="0" sldId="47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45B6F715-3C7B-4123-A391-702F618C74B8}" dt="2021-10-18T06:58:21.004" v="560" actId="47"/>
        <pc:sldMkLst>
          <pc:docMk/>
          <pc:sldMk cId="2456234863" sldId="655"/>
        </pc:sldMkLst>
      </pc:sldChg>
      <pc:sldChg chg="del">
        <pc:chgData name="Sharma Computer Academy" userId="08476b32c11f4418" providerId="LiveId" clId="{45B6F715-3C7B-4123-A391-702F618C74B8}" dt="2021-10-18T06:58:21.004" v="560" actId="47"/>
        <pc:sldMkLst>
          <pc:docMk/>
          <pc:sldMk cId="292256919" sldId="656"/>
        </pc:sldMkLst>
      </pc:sldChg>
      <pc:sldChg chg="modSp del mod">
        <pc:chgData name="Sharma Computer Academy" userId="08476b32c11f4418" providerId="LiveId" clId="{45B6F715-3C7B-4123-A391-702F618C74B8}" dt="2021-10-23T06:21:43.792" v="685" actId="255"/>
        <pc:sldMkLst>
          <pc:docMk/>
          <pc:sldMk cId="3893618914" sldId="659"/>
        </pc:sldMkLst>
        <pc:spChg chg="mod">
          <ac:chgData name="Sharma Computer Academy" userId="08476b32c11f4418" providerId="LiveId" clId="{45B6F715-3C7B-4123-A391-702F618C74B8}" dt="2021-10-23T06:21:13.432" v="676" actId="20577"/>
          <ac:spMkLst>
            <pc:docMk/>
            <pc:sldMk cId="3893618914" sldId="659"/>
            <ac:spMk id="8" creationId="{00000000-0000-0000-0000-000000000000}"/>
          </ac:spMkLst>
        </pc:spChg>
        <pc:spChg chg="mod">
          <ac:chgData name="Sharma Computer Academy" userId="08476b32c11f4418" providerId="LiveId" clId="{45B6F715-3C7B-4123-A391-702F618C74B8}" dt="2021-10-23T06:21:43.792" v="685" actId="255"/>
          <ac:spMkLst>
            <pc:docMk/>
            <pc:sldMk cId="3893618914" sldId="659"/>
            <ac:spMk id="10" creationId="{00000000-0000-0000-0000-000000000000}"/>
          </ac:spMkLst>
        </pc:spChg>
        <pc:spChg chg="mod">
          <ac:chgData name="Sharma Computer Academy" userId="08476b32c11f4418" providerId="LiveId" clId="{45B6F715-3C7B-4123-A391-702F618C74B8}" dt="2021-10-23T06:21:20.051" v="682" actId="20577"/>
          <ac:spMkLst>
            <pc:docMk/>
            <pc:sldMk cId="3893618914" sldId="659"/>
            <ac:spMk id="11" creationId="{00000000-0000-0000-0000-000000000000}"/>
          </ac:spMkLst>
        </pc:spChg>
      </pc:sldChg>
      <pc:sldChg chg="del">
        <pc:chgData name="Sharma Computer Academy" userId="08476b32c11f4418" providerId="LiveId" clId="{45B6F715-3C7B-4123-A391-702F618C74B8}" dt="2021-10-18T06:58:21.004" v="560" actId="47"/>
        <pc:sldMkLst>
          <pc:docMk/>
          <pc:sldMk cId="2705382618" sldId="660"/>
        </pc:sldMkLst>
      </pc:sldChg>
      <pc:sldChg chg="modSp mod modAnim">
        <pc:chgData name="Sharma Computer Academy" userId="08476b32c11f4418" providerId="LiveId" clId="{45B6F715-3C7B-4123-A391-702F618C74B8}" dt="2021-10-18T06:04:41.870" v="179" actId="1038"/>
        <pc:sldMkLst>
          <pc:docMk/>
          <pc:sldMk cId="1891496119" sldId="668"/>
        </pc:sldMkLst>
        <pc:spChg chg="mod">
          <ac:chgData name="Sharma Computer Academy" userId="08476b32c11f4418" providerId="LiveId" clId="{45B6F715-3C7B-4123-A391-702F618C74B8}" dt="2021-10-18T06:04:25.330" v="167" actId="20577"/>
          <ac:spMkLst>
            <pc:docMk/>
            <pc:sldMk cId="1891496119" sldId="668"/>
            <ac:spMk id="7" creationId="{00000000-0000-0000-0000-000000000000}"/>
          </ac:spMkLst>
        </pc:spChg>
        <pc:spChg chg="mod">
          <ac:chgData name="Sharma Computer Academy" userId="08476b32c11f4418" providerId="LiveId" clId="{45B6F715-3C7B-4123-A391-702F618C74B8}" dt="2021-10-18T06:04:41.870" v="179" actId="1038"/>
          <ac:spMkLst>
            <pc:docMk/>
            <pc:sldMk cId="1891496119" sldId="668"/>
            <ac:spMk id="8" creationId="{00000000-0000-0000-0000-000000000000}"/>
          </ac:spMkLst>
        </pc:spChg>
      </pc:sldChg>
      <pc:sldChg chg="del">
        <pc:chgData name="Sharma Computer Academy" userId="08476b32c11f4418" providerId="LiveId" clId="{45B6F715-3C7B-4123-A391-702F618C74B8}" dt="2021-10-18T06:58:21.004" v="560" actId="47"/>
        <pc:sldMkLst>
          <pc:docMk/>
          <pc:sldMk cId="4111098638" sldId="670"/>
        </pc:sldMkLst>
      </pc:sldChg>
      <pc:sldChg chg="del">
        <pc:chgData name="Sharma Computer Academy" userId="08476b32c11f4418" providerId="LiveId" clId="{45B6F715-3C7B-4123-A391-702F618C74B8}" dt="2021-10-18T06:58:21.004" v="560" actId="47"/>
        <pc:sldMkLst>
          <pc:docMk/>
          <pc:sldMk cId="1869642853" sldId="671"/>
        </pc:sldMkLst>
      </pc:sldChg>
      <pc:sldChg chg="del">
        <pc:chgData name="Sharma Computer Academy" userId="08476b32c11f4418" providerId="LiveId" clId="{45B6F715-3C7B-4123-A391-702F618C74B8}" dt="2021-10-18T06:58:21.004" v="560" actId="47"/>
        <pc:sldMkLst>
          <pc:docMk/>
          <pc:sldMk cId="1786179405" sldId="672"/>
        </pc:sldMkLst>
      </pc:sldChg>
      <pc:sldChg chg="del">
        <pc:chgData name="Sharma Computer Academy" userId="08476b32c11f4418" providerId="LiveId" clId="{45B6F715-3C7B-4123-A391-702F618C74B8}" dt="2021-10-18T06:58:21.004" v="560" actId="47"/>
        <pc:sldMkLst>
          <pc:docMk/>
          <pc:sldMk cId="2326942284" sldId="673"/>
        </pc:sldMkLst>
      </pc:sldChg>
      <pc:sldChg chg="del">
        <pc:chgData name="Sharma Computer Academy" userId="08476b32c11f4418" providerId="LiveId" clId="{45B6F715-3C7B-4123-A391-702F618C74B8}" dt="2021-10-18T06:58:21.004" v="560" actId="47"/>
        <pc:sldMkLst>
          <pc:docMk/>
          <pc:sldMk cId="2581453601" sldId="674"/>
        </pc:sldMkLst>
      </pc:sldChg>
      <pc:sldChg chg="modSp mod">
        <pc:chgData name="Sharma Computer Academy" userId="08476b32c11f4418" providerId="LiveId" clId="{45B6F715-3C7B-4123-A391-702F618C74B8}" dt="2021-10-23T06:46:27.555" v="850" actId="20577"/>
        <pc:sldMkLst>
          <pc:docMk/>
          <pc:sldMk cId="4133274761" sldId="675"/>
        </pc:sldMkLst>
        <pc:spChg chg="mod">
          <ac:chgData name="Sharma Computer Academy" userId="08476b32c11f4418" providerId="LiveId" clId="{45B6F715-3C7B-4123-A391-702F618C74B8}" dt="2021-10-23T06:46:27.555" v="850" actId="20577"/>
          <ac:spMkLst>
            <pc:docMk/>
            <pc:sldMk cId="4133274761" sldId="675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45B6F715-3C7B-4123-A391-702F618C74B8}" dt="2021-10-18T07:14:31.235" v="642" actId="6549"/>
        <pc:sldMkLst>
          <pc:docMk/>
          <pc:sldMk cId="2881743478" sldId="683"/>
        </pc:sldMkLst>
        <pc:spChg chg="mod">
          <ac:chgData name="Sharma Computer Academy" userId="08476b32c11f4418" providerId="LiveId" clId="{45B6F715-3C7B-4123-A391-702F618C74B8}" dt="2021-10-18T07:14:31.235" v="642" actId="6549"/>
          <ac:spMkLst>
            <pc:docMk/>
            <pc:sldMk cId="2881743478" sldId="683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5B6F715-3C7B-4123-A391-702F618C74B8}" dt="2021-10-18T06:05:58.588" v="212" actId="1038"/>
        <pc:sldMkLst>
          <pc:docMk/>
          <pc:sldMk cId="4286365822" sldId="684"/>
        </pc:sldMkLst>
        <pc:spChg chg="mod">
          <ac:chgData name="Sharma Computer Academy" userId="08476b32c11f4418" providerId="LiveId" clId="{45B6F715-3C7B-4123-A391-702F618C74B8}" dt="2021-10-18T06:05:58.588" v="212" actId="1038"/>
          <ac:spMkLst>
            <pc:docMk/>
            <pc:sldMk cId="4286365822" sldId="684"/>
            <ac:spMk id="8" creationId="{00000000-0000-0000-0000-000000000000}"/>
          </ac:spMkLst>
        </pc:spChg>
      </pc:sldChg>
      <pc:sldChg chg="addSp delSp modSp mod modAnim">
        <pc:chgData name="Sharma Computer Academy" userId="08476b32c11f4418" providerId="LiveId" clId="{45B6F715-3C7B-4123-A391-702F618C74B8}" dt="2021-10-23T06:23:48.718" v="705" actId="14100"/>
        <pc:sldMkLst>
          <pc:docMk/>
          <pc:sldMk cId="2918127698" sldId="685"/>
        </pc:sldMkLst>
        <pc:spChg chg="del mod">
          <ac:chgData name="Sharma Computer Academy" userId="08476b32c11f4418" providerId="LiveId" clId="{45B6F715-3C7B-4123-A391-702F618C74B8}" dt="2021-10-23T06:23:27.768" v="699" actId="931"/>
          <ac:spMkLst>
            <pc:docMk/>
            <pc:sldMk cId="2918127698" sldId="685"/>
            <ac:spMk id="7" creationId="{00000000-0000-0000-0000-000000000000}"/>
          </ac:spMkLst>
        </pc:spChg>
        <pc:spChg chg="mod">
          <ac:chgData name="Sharma Computer Academy" userId="08476b32c11f4418" providerId="LiveId" clId="{45B6F715-3C7B-4123-A391-702F618C74B8}" dt="2021-10-23T06:22:26.270" v="695" actId="20577"/>
          <ac:spMkLst>
            <pc:docMk/>
            <pc:sldMk cId="2918127698" sldId="685"/>
            <ac:spMk id="8" creationId="{00000000-0000-0000-0000-000000000000}"/>
          </ac:spMkLst>
        </pc:spChg>
        <pc:picChg chg="add mod">
          <ac:chgData name="Sharma Computer Academy" userId="08476b32c11f4418" providerId="LiveId" clId="{45B6F715-3C7B-4123-A391-702F618C74B8}" dt="2021-10-23T06:23:48.718" v="705" actId="14100"/>
          <ac:picMkLst>
            <pc:docMk/>
            <pc:sldMk cId="2918127698" sldId="685"/>
            <ac:picMk id="4" creationId="{E26BC7BA-E093-4D6F-93E8-37FD2CF97C18}"/>
          </ac:picMkLst>
        </pc:picChg>
      </pc:sldChg>
      <pc:sldChg chg="modSp add mod modAnim">
        <pc:chgData name="Sharma Computer Academy" userId="08476b32c11f4418" providerId="LiveId" clId="{45B6F715-3C7B-4123-A391-702F618C74B8}" dt="2021-10-21T08:18:39.572" v="669" actId="115"/>
        <pc:sldMkLst>
          <pc:docMk/>
          <pc:sldMk cId="1282565194" sldId="686"/>
        </pc:sldMkLst>
        <pc:spChg chg="mod">
          <ac:chgData name="Sharma Computer Academy" userId="08476b32c11f4418" providerId="LiveId" clId="{45B6F715-3C7B-4123-A391-702F618C74B8}" dt="2021-10-21T08:18:39.572" v="669" actId="115"/>
          <ac:spMkLst>
            <pc:docMk/>
            <pc:sldMk cId="1282565194" sldId="686"/>
            <ac:spMk id="7" creationId="{00000000-0000-0000-0000-000000000000}"/>
          </ac:spMkLst>
        </pc:spChg>
        <pc:spChg chg="mod">
          <ac:chgData name="Sharma Computer Academy" userId="08476b32c11f4418" providerId="LiveId" clId="{45B6F715-3C7B-4123-A391-702F618C74B8}" dt="2021-10-18T06:05:46.855" v="206" actId="1038"/>
          <ac:spMkLst>
            <pc:docMk/>
            <pc:sldMk cId="1282565194" sldId="686"/>
            <ac:spMk id="8" creationId="{00000000-0000-0000-0000-000000000000}"/>
          </ac:spMkLst>
        </pc:spChg>
      </pc:sldChg>
      <pc:sldChg chg="modSp add mod ord modAnim">
        <pc:chgData name="Sharma Computer Academy" userId="08476b32c11f4418" providerId="LiveId" clId="{45B6F715-3C7B-4123-A391-702F618C74B8}" dt="2021-10-18T06:05:37.862" v="200" actId="1038"/>
        <pc:sldMkLst>
          <pc:docMk/>
          <pc:sldMk cId="2729832881" sldId="687"/>
        </pc:sldMkLst>
        <pc:spChg chg="mod">
          <ac:chgData name="Sharma Computer Academy" userId="08476b32c11f4418" providerId="LiveId" clId="{45B6F715-3C7B-4123-A391-702F618C74B8}" dt="2021-10-18T06:05:18.396" v="188" actId="207"/>
          <ac:spMkLst>
            <pc:docMk/>
            <pc:sldMk cId="2729832881" sldId="687"/>
            <ac:spMk id="7" creationId="{00000000-0000-0000-0000-000000000000}"/>
          </ac:spMkLst>
        </pc:spChg>
        <pc:spChg chg="mod">
          <ac:chgData name="Sharma Computer Academy" userId="08476b32c11f4418" providerId="LiveId" clId="{45B6F715-3C7B-4123-A391-702F618C74B8}" dt="2021-10-18T06:05:37.862" v="200" actId="1038"/>
          <ac:spMkLst>
            <pc:docMk/>
            <pc:sldMk cId="2729832881" sldId="687"/>
            <ac:spMk id="8" creationId="{00000000-0000-0000-0000-000000000000}"/>
          </ac:spMkLst>
        </pc:spChg>
      </pc:sldChg>
      <pc:sldChg chg="modSp add mod ord modAnim">
        <pc:chgData name="Sharma Computer Academy" userId="08476b32c11f4418" providerId="LiveId" clId="{45B6F715-3C7B-4123-A391-702F618C74B8}" dt="2021-10-18T06:04:35.590" v="173" actId="1038"/>
        <pc:sldMkLst>
          <pc:docMk/>
          <pc:sldMk cId="2381443458" sldId="688"/>
        </pc:sldMkLst>
        <pc:spChg chg="mod">
          <ac:chgData name="Sharma Computer Academy" userId="08476b32c11f4418" providerId="LiveId" clId="{45B6F715-3C7B-4123-A391-702F618C74B8}" dt="2021-10-18T06:01:44.806" v="134" actId="113"/>
          <ac:spMkLst>
            <pc:docMk/>
            <pc:sldMk cId="2381443458" sldId="688"/>
            <ac:spMk id="7" creationId="{00000000-0000-0000-0000-000000000000}"/>
          </ac:spMkLst>
        </pc:spChg>
        <pc:spChg chg="mod">
          <ac:chgData name="Sharma Computer Academy" userId="08476b32c11f4418" providerId="LiveId" clId="{45B6F715-3C7B-4123-A391-702F618C74B8}" dt="2021-10-18T06:04:35.590" v="173" actId="1038"/>
          <ac:spMkLst>
            <pc:docMk/>
            <pc:sldMk cId="2381443458" sldId="688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45B6F715-3C7B-4123-A391-702F618C74B8}" dt="2021-10-18T06:05:31.041" v="194" actId="1038"/>
        <pc:sldMkLst>
          <pc:docMk/>
          <pc:sldMk cId="4213674437" sldId="689"/>
        </pc:sldMkLst>
        <pc:spChg chg="mod">
          <ac:chgData name="Sharma Computer Academy" userId="08476b32c11f4418" providerId="LiveId" clId="{45B6F715-3C7B-4123-A391-702F618C74B8}" dt="2021-10-18T06:05:09.139" v="187" actId="207"/>
          <ac:spMkLst>
            <pc:docMk/>
            <pc:sldMk cId="4213674437" sldId="689"/>
            <ac:spMk id="7" creationId="{00000000-0000-0000-0000-000000000000}"/>
          </ac:spMkLst>
        </pc:spChg>
        <pc:spChg chg="mod">
          <ac:chgData name="Sharma Computer Academy" userId="08476b32c11f4418" providerId="LiveId" clId="{45B6F715-3C7B-4123-A391-702F618C74B8}" dt="2021-10-18T06:05:31.041" v="194" actId="1038"/>
          <ac:spMkLst>
            <pc:docMk/>
            <pc:sldMk cId="4213674437" sldId="689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45B6F715-3C7B-4123-A391-702F618C74B8}" dt="2021-10-18T06:08:36.880" v="254" actId="1038"/>
        <pc:sldMkLst>
          <pc:docMk/>
          <pc:sldMk cId="94272495" sldId="690"/>
        </pc:sldMkLst>
        <pc:spChg chg="mod">
          <ac:chgData name="Sharma Computer Academy" userId="08476b32c11f4418" providerId="LiveId" clId="{45B6F715-3C7B-4123-A391-702F618C74B8}" dt="2021-10-18T06:08:23.718" v="244" actId="113"/>
          <ac:spMkLst>
            <pc:docMk/>
            <pc:sldMk cId="94272495" sldId="690"/>
            <ac:spMk id="7" creationId="{00000000-0000-0000-0000-000000000000}"/>
          </ac:spMkLst>
        </pc:spChg>
        <pc:spChg chg="mod">
          <ac:chgData name="Sharma Computer Academy" userId="08476b32c11f4418" providerId="LiveId" clId="{45B6F715-3C7B-4123-A391-702F618C74B8}" dt="2021-10-18T06:08:36.880" v="254" actId="1038"/>
          <ac:spMkLst>
            <pc:docMk/>
            <pc:sldMk cId="94272495" sldId="690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45B6F715-3C7B-4123-A391-702F618C74B8}" dt="2021-10-18T06:33:50.269" v="354" actId="113"/>
        <pc:sldMkLst>
          <pc:docMk/>
          <pc:sldMk cId="1151907662" sldId="691"/>
        </pc:sldMkLst>
        <pc:spChg chg="mod">
          <ac:chgData name="Sharma Computer Academy" userId="08476b32c11f4418" providerId="LiveId" clId="{45B6F715-3C7B-4123-A391-702F618C74B8}" dt="2021-10-18T06:33:50.269" v="354" actId="113"/>
          <ac:spMkLst>
            <pc:docMk/>
            <pc:sldMk cId="1151907662" sldId="691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45B6F715-3C7B-4123-A391-702F618C74B8}" dt="2021-10-18T06:48:31.421" v="436" actId="27636"/>
        <pc:sldMkLst>
          <pc:docMk/>
          <pc:sldMk cId="2630472460" sldId="692"/>
        </pc:sldMkLst>
        <pc:spChg chg="mod">
          <ac:chgData name="Sharma Computer Academy" userId="08476b32c11f4418" providerId="LiveId" clId="{45B6F715-3C7B-4123-A391-702F618C74B8}" dt="2021-10-18T06:48:31.421" v="436" actId="27636"/>
          <ac:spMkLst>
            <pc:docMk/>
            <pc:sldMk cId="2630472460" sldId="692"/>
            <ac:spMk id="7" creationId="{00000000-0000-0000-0000-000000000000}"/>
          </ac:spMkLst>
        </pc:spChg>
      </pc:sldChg>
      <pc:sldChg chg="modSp add mod ord">
        <pc:chgData name="Sharma Computer Academy" userId="08476b32c11f4418" providerId="LiveId" clId="{45B6F715-3C7B-4123-A391-702F618C74B8}" dt="2021-10-18T06:54:00.780" v="449" actId="207"/>
        <pc:sldMkLst>
          <pc:docMk/>
          <pc:sldMk cId="3101458111" sldId="693"/>
        </pc:sldMkLst>
        <pc:spChg chg="mod">
          <ac:chgData name="Sharma Computer Academy" userId="08476b32c11f4418" providerId="LiveId" clId="{45B6F715-3C7B-4123-A391-702F618C74B8}" dt="2021-10-18T06:54:00.780" v="449" actId="207"/>
          <ac:spMkLst>
            <pc:docMk/>
            <pc:sldMk cId="3101458111" sldId="693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45B6F715-3C7B-4123-A391-702F618C74B8}" dt="2021-10-18T06:58:11.777" v="559"/>
        <pc:sldMkLst>
          <pc:docMk/>
          <pc:sldMk cId="3103406572" sldId="694"/>
        </pc:sldMkLst>
        <pc:spChg chg="mod">
          <ac:chgData name="Sharma Computer Academy" userId="08476b32c11f4418" providerId="LiveId" clId="{45B6F715-3C7B-4123-A391-702F618C74B8}" dt="2021-10-18T06:58:03.638" v="557" actId="113"/>
          <ac:spMkLst>
            <pc:docMk/>
            <pc:sldMk cId="3103406572" sldId="694"/>
            <ac:spMk id="7" creationId="{00000000-0000-0000-0000-000000000000}"/>
          </ac:spMkLst>
        </pc:spChg>
        <pc:spChg chg="mod">
          <ac:chgData name="Sharma Computer Academy" userId="08476b32c11f4418" providerId="LiveId" clId="{45B6F715-3C7B-4123-A391-702F618C74B8}" dt="2021-10-18T06:55:48.245" v="462" actId="1037"/>
          <ac:spMkLst>
            <pc:docMk/>
            <pc:sldMk cId="3103406572" sldId="694"/>
            <ac:spMk id="8" creationId="{00000000-0000-0000-0000-000000000000}"/>
          </ac:spMkLst>
        </pc:spChg>
      </pc:sldChg>
      <pc:sldChg chg="add del">
        <pc:chgData name="Sharma Computer Academy" userId="08476b32c11f4418" providerId="LiveId" clId="{45B6F715-3C7B-4123-A391-702F618C74B8}" dt="2021-10-18T06:56:27.479" v="524"/>
        <pc:sldMkLst>
          <pc:docMk/>
          <pc:sldMk cId="1083494172" sldId="695"/>
        </pc:sldMkLst>
      </pc:sldChg>
      <pc:sldChg chg="modSp add mod">
        <pc:chgData name="Sharma Computer Academy" userId="08476b32c11f4418" providerId="LiveId" clId="{45B6F715-3C7B-4123-A391-702F618C74B8}" dt="2021-10-23T06:37:42.011" v="713" actId="6549"/>
        <pc:sldMkLst>
          <pc:docMk/>
          <pc:sldMk cId="2991057558" sldId="695"/>
        </pc:sldMkLst>
        <pc:spChg chg="mod">
          <ac:chgData name="Sharma Computer Academy" userId="08476b32c11f4418" providerId="LiveId" clId="{45B6F715-3C7B-4123-A391-702F618C74B8}" dt="2021-10-23T06:22:13.819" v="688" actId="255"/>
          <ac:spMkLst>
            <pc:docMk/>
            <pc:sldMk cId="2991057558" sldId="695"/>
            <ac:spMk id="10" creationId="{00000000-0000-0000-0000-000000000000}"/>
          </ac:spMkLst>
        </pc:spChg>
        <pc:spChg chg="mod">
          <ac:chgData name="Sharma Computer Academy" userId="08476b32c11f4418" providerId="LiveId" clId="{45B6F715-3C7B-4123-A391-702F618C74B8}" dt="2021-10-23T06:37:42.011" v="713" actId="6549"/>
          <ac:spMkLst>
            <pc:docMk/>
            <pc:sldMk cId="2991057558" sldId="695"/>
            <ac:spMk id="11" creationId="{00000000-0000-0000-0000-000000000000}"/>
          </ac:spMkLst>
        </pc:spChg>
      </pc:sldChg>
      <pc:sldChg chg="add">
        <pc:chgData name="Sharma Computer Academy" userId="08476b32c11f4418" providerId="LiveId" clId="{45B6F715-3C7B-4123-A391-702F618C74B8}" dt="2021-10-23T06:22:20.263" v="689" actId="2890"/>
        <pc:sldMkLst>
          <pc:docMk/>
          <pc:sldMk cId="2211428393" sldId="696"/>
        </pc:sldMkLst>
      </pc:sldChg>
      <pc:sldChg chg="modSp mod">
        <pc:chgData name="Sharma Computer Academy" userId="08476b32c11f4418" providerId="LiveId" clId="{45B6F715-3C7B-4123-A391-702F618C74B8}" dt="2021-10-23T06:39:24.987" v="723" actId="255"/>
        <pc:sldMkLst>
          <pc:docMk/>
          <pc:sldMk cId="2213047606" sldId="697"/>
        </pc:sldMkLst>
        <pc:spChg chg="mod">
          <ac:chgData name="Sharma Computer Academy" userId="08476b32c11f4418" providerId="LiveId" clId="{45B6F715-3C7B-4123-A391-702F618C74B8}" dt="2021-10-23T06:39:24.987" v="723" actId="255"/>
          <ac:spMkLst>
            <pc:docMk/>
            <pc:sldMk cId="2213047606" sldId="697"/>
            <ac:spMk id="10" creationId="{00000000-0000-0000-0000-000000000000}"/>
          </ac:spMkLst>
        </pc:spChg>
      </pc:sldChg>
      <pc:sldChg chg="modSp mod">
        <pc:chgData name="Sharma Computer Academy" userId="08476b32c11f4418" providerId="LiveId" clId="{45B6F715-3C7B-4123-A391-702F618C74B8}" dt="2021-10-23T06:40:43.995" v="740" actId="113"/>
        <pc:sldMkLst>
          <pc:docMk/>
          <pc:sldMk cId="2056047003" sldId="698"/>
        </pc:sldMkLst>
        <pc:spChg chg="mod">
          <ac:chgData name="Sharma Computer Academy" userId="08476b32c11f4418" providerId="LiveId" clId="{45B6F715-3C7B-4123-A391-702F618C74B8}" dt="2021-10-23T06:40:43.995" v="740" actId="113"/>
          <ac:spMkLst>
            <pc:docMk/>
            <pc:sldMk cId="2056047003" sldId="698"/>
            <ac:spMk id="10" creationId="{00000000-0000-0000-0000-000000000000}"/>
          </ac:spMkLst>
        </pc:spChg>
      </pc:sldChg>
      <pc:sldChg chg="modSp add mod">
        <pc:chgData name="Sharma Computer Academy" userId="08476b32c11f4418" providerId="LiveId" clId="{45B6F715-3C7B-4123-A391-702F618C74B8}" dt="2021-10-23T06:40:38.653" v="739" actId="113"/>
        <pc:sldMkLst>
          <pc:docMk/>
          <pc:sldMk cId="882180056" sldId="699"/>
        </pc:sldMkLst>
        <pc:spChg chg="mod">
          <ac:chgData name="Sharma Computer Academy" userId="08476b32c11f4418" providerId="LiveId" clId="{45B6F715-3C7B-4123-A391-702F618C74B8}" dt="2021-10-23T06:40:38.653" v="739" actId="113"/>
          <ac:spMkLst>
            <pc:docMk/>
            <pc:sldMk cId="882180056" sldId="699"/>
            <ac:spMk id="10" creationId="{00000000-0000-0000-0000-000000000000}"/>
          </ac:spMkLst>
        </pc:spChg>
      </pc:sldChg>
      <pc:sldChg chg="add del replId">
        <pc:chgData name="Sharma Computer Academy" userId="08476b32c11f4418" providerId="LiveId" clId="{45B6F715-3C7B-4123-A391-702F618C74B8}" dt="2021-10-23T06:40:50.101" v="741" actId="47"/>
        <pc:sldMkLst>
          <pc:docMk/>
          <pc:sldMk cId="1751577991" sldId="700"/>
        </pc:sldMkLst>
      </pc:sldChg>
      <pc:sldChg chg="modSp add mod">
        <pc:chgData name="Sharma Computer Academy" userId="08476b32c11f4418" providerId="LiveId" clId="{45B6F715-3C7B-4123-A391-702F618C74B8}" dt="2021-10-23T06:40:01.740" v="734" actId="113"/>
        <pc:sldMkLst>
          <pc:docMk/>
          <pc:sldMk cId="3797666228" sldId="701"/>
        </pc:sldMkLst>
        <pc:spChg chg="mod">
          <ac:chgData name="Sharma Computer Academy" userId="08476b32c11f4418" providerId="LiveId" clId="{45B6F715-3C7B-4123-A391-702F618C74B8}" dt="2021-10-23T06:40:01.740" v="734" actId="113"/>
          <ac:spMkLst>
            <pc:docMk/>
            <pc:sldMk cId="3797666228" sldId="701"/>
            <ac:spMk id="10" creationId="{00000000-0000-0000-0000-000000000000}"/>
          </ac:spMkLst>
        </pc:spChg>
      </pc:sldChg>
      <pc:sldChg chg="addSp modSp mod">
        <pc:chgData name="Sharma Computer Academy" userId="08476b32c11f4418" providerId="LiveId" clId="{45B6F715-3C7B-4123-A391-702F618C74B8}" dt="2021-10-23T06:42:30.240" v="773" actId="1076"/>
        <pc:sldMkLst>
          <pc:docMk/>
          <pc:sldMk cId="1103299548" sldId="702"/>
        </pc:sldMkLst>
        <pc:spChg chg="add mod">
          <ac:chgData name="Sharma Computer Academy" userId="08476b32c11f4418" providerId="LiveId" clId="{45B6F715-3C7B-4123-A391-702F618C74B8}" dt="2021-10-23T06:42:30.240" v="773" actId="1076"/>
          <ac:spMkLst>
            <pc:docMk/>
            <pc:sldMk cId="1103299548" sldId="702"/>
            <ac:spMk id="3" creationId="{61674CD5-759C-4FBF-ABEA-C3A3C0803AC0}"/>
          </ac:spMkLst>
        </pc:spChg>
        <pc:picChg chg="mod">
          <ac:chgData name="Sharma Computer Academy" userId="08476b32c11f4418" providerId="LiveId" clId="{45B6F715-3C7B-4123-A391-702F618C74B8}" dt="2021-10-23T06:41:59.271" v="742" actId="14100"/>
          <ac:picMkLst>
            <pc:docMk/>
            <pc:sldMk cId="1103299548" sldId="702"/>
            <ac:picMk id="4" creationId="{E26BC7BA-E093-4D6F-93E8-37FD2CF97C18}"/>
          </ac:picMkLst>
        </pc:picChg>
      </pc:sldChg>
      <pc:sldChg chg="modSp add mod">
        <pc:chgData name="Sharma Computer Academy" userId="08476b32c11f4418" providerId="LiveId" clId="{45B6F715-3C7B-4123-A391-702F618C74B8}" dt="2021-10-23T06:44:41.618" v="790" actId="14100"/>
        <pc:sldMkLst>
          <pc:docMk/>
          <pc:sldMk cId="3827862785" sldId="703"/>
        </pc:sldMkLst>
        <pc:spChg chg="mod">
          <ac:chgData name="Sharma Computer Academy" userId="08476b32c11f4418" providerId="LiveId" clId="{45B6F715-3C7B-4123-A391-702F618C74B8}" dt="2021-10-23T06:42:40.581" v="781" actId="20577"/>
          <ac:spMkLst>
            <pc:docMk/>
            <pc:sldMk cId="3827862785" sldId="703"/>
            <ac:spMk id="3" creationId="{61674CD5-759C-4FBF-ABEA-C3A3C0803AC0}"/>
          </ac:spMkLst>
        </pc:spChg>
        <pc:picChg chg="mod">
          <ac:chgData name="Sharma Computer Academy" userId="08476b32c11f4418" providerId="LiveId" clId="{45B6F715-3C7B-4123-A391-702F618C74B8}" dt="2021-10-23T06:44:41.618" v="790" actId="14100"/>
          <ac:picMkLst>
            <pc:docMk/>
            <pc:sldMk cId="3827862785" sldId="703"/>
            <ac:picMk id="4" creationId="{E26BC7BA-E093-4D6F-93E8-37FD2CF97C18}"/>
          </ac:picMkLst>
        </pc:picChg>
      </pc:sldChg>
      <pc:sldChg chg="modSp add del mod modAnim">
        <pc:chgData name="Sharma Computer Academy" userId="08476b32c11f4418" providerId="LiveId" clId="{45B6F715-3C7B-4123-A391-702F618C74B8}" dt="2021-10-23T06:49:11.278" v="1070" actId="2696"/>
        <pc:sldMkLst>
          <pc:docMk/>
          <pc:sldMk cId="3031041492" sldId="704"/>
        </pc:sldMkLst>
        <pc:spChg chg="mod">
          <ac:chgData name="Sharma Computer Academy" userId="08476b32c11f4418" providerId="LiveId" clId="{45B6F715-3C7B-4123-A391-702F618C74B8}" dt="2021-10-23T06:48:42.953" v="1069" actId="20577"/>
          <ac:spMkLst>
            <pc:docMk/>
            <pc:sldMk cId="3031041492" sldId="704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5B6F715-3C7B-4123-A391-702F618C74B8}" dt="2021-10-23T06:50:08.635" v="1129" actId="207"/>
        <pc:sldMkLst>
          <pc:docMk/>
          <pc:sldMk cId="3223020214" sldId="704"/>
        </pc:sldMkLst>
        <pc:spChg chg="mod">
          <ac:chgData name="Sharma Computer Academy" userId="08476b32c11f4418" providerId="LiveId" clId="{45B6F715-3C7B-4123-A391-702F618C74B8}" dt="2021-10-23T06:50:08.635" v="1129" actId="207"/>
          <ac:spMkLst>
            <pc:docMk/>
            <pc:sldMk cId="3223020214" sldId="704"/>
            <ac:spMk id="7" creationId="{00000000-0000-0000-0000-000000000000}"/>
          </ac:spMkLst>
        </pc:spChg>
        <pc:spChg chg="mod">
          <ac:chgData name="Sharma Computer Academy" userId="08476b32c11f4418" providerId="LiveId" clId="{45B6F715-3C7B-4123-A391-702F618C74B8}" dt="2021-10-23T06:49:39.780" v="1114" actId="1037"/>
          <ac:spMkLst>
            <pc:docMk/>
            <pc:sldMk cId="3223020214" sldId="704"/>
            <ac:spMk id="8" creationId="{00000000-0000-0000-0000-000000000000}"/>
          </ac:spMkLst>
        </pc:spChg>
      </pc:sldChg>
    </pc:docChg>
  </pc:docChgLst>
  <pc:docChgLst>
    <pc:chgData name="Sharma Computer Academy" userId="08476b32c11f4418" providerId="LiveId" clId="{F79971CD-21FB-4083-9BA6-B9E0D5F51D94}"/>
    <pc:docChg chg="custSel addSld modSld sldOrd">
      <pc:chgData name="Sharma Computer Academy" userId="08476b32c11f4418" providerId="LiveId" clId="{F79971CD-21FB-4083-9BA6-B9E0D5F51D94}" dt="2021-10-26T16:14:55.900" v="546" actId="20577"/>
      <pc:docMkLst>
        <pc:docMk/>
      </pc:docMkLst>
      <pc:sldChg chg="modSp mod">
        <pc:chgData name="Sharma Computer Academy" userId="08476b32c11f4418" providerId="LiveId" clId="{F79971CD-21FB-4083-9BA6-B9E0D5F51D94}" dt="2021-10-23T07:30:42.543" v="0" actId="20577"/>
        <pc:sldMkLst>
          <pc:docMk/>
          <pc:sldMk cId="0" sldId="257"/>
        </pc:sldMkLst>
        <pc:spChg chg="mod">
          <ac:chgData name="Sharma Computer Academy" userId="08476b32c11f4418" providerId="LiveId" clId="{F79971CD-21FB-4083-9BA6-B9E0D5F51D94}" dt="2021-10-23T07:30:42.543" v="0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">
        <pc:chgData name="Sharma Computer Academy" userId="08476b32c11f4418" providerId="LiveId" clId="{F79971CD-21FB-4083-9BA6-B9E0D5F51D94}" dt="2021-10-26T07:43:16.923" v="540" actId="20577"/>
        <pc:sldMkLst>
          <pc:docMk/>
          <pc:sldMk cId="2432939194" sldId="667"/>
        </pc:sldMkLst>
        <pc:spChg chg="mod">
          <ac:chgData name="Sharma Computer Academy" userId="08476b32c11f4418" providerId="LiveId" clId="{F79971CD-21FB-4083-9BA6-B9E0D5F51D94}" dt="2021-10-26T07:43:16.923" v="540" actId="20577"/>
          <ac:spMkLst>
            <pc:docMk/>
            <pc:sldMk cId="2432939194" sldId="667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F79971CD-21FB-4083-9BA6-B9E0D5F51D94}" dt="2021-10-26T07:22:32.648" v="529" actId="115"/>
        <pc:sldMkLst>
          <pc:docMk/>
          <pc:sldMk cId="4133274761" sldId="675"/>
        </pc:sldMkLst>
        <pc:spChg chg="mod">
          <ac:chgData name="Sharma Computer Academy" userId="08476b32c11f4418" providerId="LiveId" clId="{F79971CD-21FB-4083-9BA6-B9E0D5F51D94}" dt="2021-10-26T07:22:32.648" v="529" actId="115"/>
          <ac:spMkLst>
            <pc:docMk/>
            <pc:sldMk cId="4133274761" sldId="675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F79971CD-21FB-4083-9BA6-B9E0D5F51D94}" dt="2021-10-26T07:43:09.470" v="537" actId="20577"/>
        <pc:sldMkLst>
          <pc:docMk/>
          <pc:sldMk cId="1253844787" sldId="680"/>
        </pc:sldMkLst>
        <pc:spChg chg="mod">
          <ac:chgData name="Sharma Computer Academy" userId="08476b32c11f4418" providerId="LiveId" clId="{F79971CD-21FB-4083-9BA6-B9E0D5F51D94}" dt="2021-10-26T07:43:09.470" v="537" actId="20577"/>
          <ac:spMkLst>
            <pc:docMk/>
            <pc:sldMk cId="1253844787" sldId="680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F79971CD-21FB-4083-9BA6-B9E0D5F51D94}" dt="2021-10-26T16:14:55.900" v="546" actId="20577"/>
        <pc:sldMkLst>
          <pc:docMk/>
          <pc:sldMk cId="2279574146" sldId="681"/>
        </pc:sldMkLst>
        <pc:spChg chg="mod">
          <ac:chgData name="Sharma Computer Academy" userId="08476b32c11f4418" providerId="LiveId" clId="{F79971CD-21FB-4083-9BA6-B9E0D5F51D94}" dt="2021-10-26T16:14:55.900" v="546" actId="20577"/>
          <ac:spMkLst>
            <pc:docMk/>
            <pc:sldMk cId="2279574146" sldId="681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F79971CD-21FB-4083-9BA6-B9E0D5F51D94}" dt="2021-10-23T08:35:53.880" v="189" actId="27636"/>
        <pc:sldMkLst>
          <pc:docMk/>
          <pc:sldMk cId="2881743478" sldId="683"/>
        </pc:sldMkLst>
        <pc:spChg chg="mod">
          <ac:chgData name="Sharma Computer Academy" userId="08476b32c11f4418" providerId="LiveId" clId="{F79971CD-21FB-4083-9BA6-B9E0D5F51D94}" dt="2021-10-23T08:35:53.880" v="189" actId="27636"/>
          <ac:spMkLst>
            <pc:docMk/>
            <pc:sldMk cId="2881743478" sldId="683"/>
            <ac:spMk id="7" creationId="{00000000-0000-0000-0000-000000000000}"/>
          </ac:spMkLst>
        </pc:spChg>
      </pc:sldChg>
      <pc:sldChg chg="addSp modSp mod modAnim">
        <pc:chgData name="Sharma Computer Academy" userId="08476b32c11f4418" providerId="LiveId" clId="{F79971CD-21FB-4083-9BA6-B9E0D5F51D94}" dt="2021-10-23T08:37:10.855" v="284"/>
        <pc:sldMkLst>
          <pc:docMk/>
          <pc:sldMk cId="3103406572" sldId="694"/>
        </pc:sldMkLst>
        <pc:spChg chg="add mod">
          <ac:chgData name="Sharma Computer Academy" userId="08476b32c11f4418" providerId="LiveId" clId="{F79971CD-21FB-4083-9BA6-B9E0D5F51D94}" dt="2021-10-23T08:37:02.526" v="283" actId="1076"/>
          <ac:spMkLst>
            <pc:docMk/>
            <pc:sldMk cId="3103406572" sldId="694"/>
            <ac:spMk id="10" creationId="{A2FD11BC-3FFB-4DD2-8556-7665A88B0CC4}"/>
          </ac:spMkLst>
        </pc:spChg>
      </pc:sldChg>
      <pc:sldChg chg="modSp mod">
        <pc:chgData name="Sharma Computer Academy" userId="08476b32c11f4418" providerId="LiveId" clId="{F79971CD-21FB-4083-9BA6-B9E0D5F51D94}" dt="2021-10-26T09:39:08.674" v="545" actId="20577"/>
        <pc:sldMkLst>
          <pc:docMk/>
          <pc:sldMk cId="882180056" sldId="699"/>
        </pc:sldMkLst>
        <pc:spChg chg="mod">
          <ac:chgData name="Sharma Computer Academy" userId="08476b32c11f4418" providerId="LiveId" clId="{F79971CD-21FB-4083-9BA6-B9E0D5F51D94}" dt="2021-10-26T09:39:08.674" v="545" actId="20577"/>
          <ac:spMkLst>
            <pc:docMk/>
            <pc:sldMk cId="882180056" sldId="699"/>
            <ac:spMk id="11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F79971CD-21FB-4083-9BA6-B9E0D5F51D94}" dt="2021-10-23T07:32:51.520" v="119" actId="1037"/>
        <pc:sldMkLst>
          <pc:docMk/>
          <pc:sldMk cId="3932013918" sldId="705"/>
        </pc:sldMkLst>
        <pc:spChg chg="del mod">
          <ac:chgData name="Sharma Computer Academy" userId="08476b32c11f4418" providerId="LiveId" clId="{F79971CD-21FB-4083-9BA6-B9E0D5F51D94}" dt="2021-10-23T07:31:31.462" v="38" actId="931"/>
          <ac:spMkLst>
            <pc:docMk/>
            <pc:sldMk cId="3932013918" sldId="705"/>
            <ac:spMk id="7" creationId="{00000000-0000-0000-0000-000000000000}"/>
          </ac:spMkLst>
        </pc:spChg>
        <pc:spChg chg="mod">
          <ac:chgData name="Sharma Computer Academy" userId="08476b32c11f4418" providerId="LiveId" clId="{F79971CD-21FB-4083-9BA6-B9E0D5F51D94}" dt="2021-10-23T07:32:51.520" v="119" actId="1037"/>
          <ac:spMkLst>
            <pc:docMk/>
            <pc:sldMk cId="3932013918" sldId="705"/>
            <ac:spMk id="8" creationId="{00000000-0000-0000-0000-000000000000}"/>
          </ac:spMkLst>
        </pc:spChg>
        <pc:picChg chg="add mod">
          <ac:chgData name="Sharma Computer Academy" userId="08476b32c11f4418" providerId="LiveId" clId="{F79971CD-21FB-4083-9BA6-B9E0D5F51D94}" dt="2021-10-23T07:31:45.418" v="42" actId="14100"/>
          <ac:picMkLst>
            <pc:docMk/>
            <pc:sldMk cId="3932013918" sldId="705"/>
            <ac:picMk id="4" creationId="{FF948BF6-18E6-4233-9D51-E71A624E4928}"/>
          </ac:picMkLst>
        </pc:picChg>
      </pc:sldChg>
      <pc:sldChg chg="modSp add mod ord">
        <pc:chgData name="Sharma Computer Academy" userId="08476b32c11f4418" providerId="LiveId" clId="{F79971CD-21FB-4083-9BA6-B9E0D5F51D94}" dt="2021-10-23T07:33:06.934" v="156" actId="1037"/>
        <pc:sldMkLst>
          <pc:docMk/>
          <pc:sldMk cId="3186012214" sldId="706"/>
        </pc:sldMkLst>
        <pc:spChg chg="mod">
          <ac:chgData name="Sharma Computer Academy" userId="08476b32c11f4418" providerId="LiveId" clId="{F79971CD-21FB-4083-9BA6-B9E0D5F51D94}" dt="2021-10-23T07:33:06.934" v="156" actId="1037"/>
          <ac:spMkLst>
            <pc:docMk/>
            <pc:sldMk cId="3186012214" sldId="706"/>
            <ac:spMk id="8" creationId="{00000000-0000-0000-0000-000000000000}"/>
          </ac:spMkLst>
        </pc:spChg>
        <pc:picChg chg="mod">
          <ac:chgData name="Sharma Computer Academy" userId="08476b32c11f4418" providerId="LiveId" clId="{F79971CD-21FB-4083-9BA6-B9E0D5F51D94}" dt="2021-10-23T07:32:10.525" v="46" actId="14100"/>
          <ac:picMkLst>
            <pc:docMk/>
            <pc:sldMk cId="3186012214" sldId="706"/>
            <ac:picMk id="4" creationId="{FF948BF6-18E6-4233-9D51-E71A624E4928}"/>
          </ac:picMkLst>
        </pc:picChg>
      </pc:sldChg>
      <pc:sldChg chg="modSp mod modAnim">
        <pc:chgData name="Sharma Computer Academy" userId="08476b32c11f4418" providerId="LiveId" clId="{F79971CD-21FB-4083-9BA6-B9E0D5F51D94}" dt="2021-10-23T08:52:35.338" v="468" actId="20577"/>
        <pc:sldMkLst>
          <pc:docMk/>
          <pc:sldMk cId="3566238506" sldId="707"/>
        </pc:sldMkLst>
        <pc:spChg chg="mod">
          <ac:chgData name="Sharma Computer Academy" userId="08476b32c11f4418" providerId="LiveId" clId="{F79971CD-21FB-4083-9BA6-B9E0D5F51D94}" dt="2021-10-23T08:52:35.338" v="468" actId="20577"/>
          <ac:spMkLst>
            <pc:docMk/>
            <pc:sldMk cId="3566238506" sldId="707"/>
            <ac:spMk id="7" creationId="{00000000-0000-0000-0000-000000000000}"/>
          </ac:spMkLst>
        </pc:spChg>
        <pc:spChg chg="mod">
          <ac:chgData name="Sharma Computer Academy" userId="08476b32c11f4418" providerId="LiveId" clId="{F79971CD-21FB-4083-9BA6-B9E0D5F51D94}" dt="2021-10-23T08:48:40.685" v="351" actId="20577"/>
          <ac:spMkLst>
            <pc:docMk/>
            <pc:sldMk cId="3566238506" sldId="707"/>
            <ac:spMk id="8" creationId="{00000000-0000-0000-0000-000000000000}"/>
          </ac:spMkLst>
        </pc:spChg>
      </pc:sldChg>
      <pc:sldChg chg="modSp add modAnim">
        <pc:chgData name="Sharma Computer Academy" userId="08476b32c11f4418" providerId="LiveId" clId="{F79971CD-21FB-4083-9BA6-B9E0D5F51D94}" dt="2021-10-23T08:55:05.629" v="521" actId="20577"/>
        <pc:sldMkLst>
          <pc:docMk/>
          <pc:sldMk cId="2871335967" sldId="708"/>
        </pc:sldMkLst>
        <pc:spChg chg="mod">
          <ac:chgData name="Sharma Computer Academy" userId="08476b32c11f4418" providerId="LiveId" clId="{F79971CD-21FB-4083-9BA6-B9E0D5F51D94}" dt="2021-10-23T08:55:05.629" v="521" actId="20577"/>
          <ac:spMkLst>
            <pc:docMk/>
            <pc:sldMk cId="2871335967" sldId="708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26-10-2021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10/26/2021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4800" y="3044552"/>
            <a:ext cx="8624918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(Lifecycle of a component)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Lecture-28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static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getDerivedStateFromProps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props,state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)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When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mounting</a:t>
            </a:r>
            <a:r>
              <a:rPr lang="en-US" sz="1900" dirty="0">
                <a:latin typeface="Corbel" panose="020B0503020204020204" pitchFamily="34" charset="0"/>
              </a:rPr>
              <a:t>, the method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getDerivedStateFromProps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1900" dirty="0">
                <a:latin typeface="Corbel" panose="020B0503020204020204" pitchFamily="34" charset="0"/>
              </a:rPr>
              <a:t>is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last method</a:t>
            </a:r>
            <a:r>
              <a:rPr lang="en-US" sz="1900" dirty="0">
                <a:latin typeface="Corbel" panose="020B0503020204020204" pitchFamily="34" charset="0"/>
              </a:rPr>
              <a:t> called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before rendering</a:t>
            </a:r>
            <a:r>
              <a:rPr lang="en-US" sz="1900" dirty="0">
                <a:latin typeface="Corbel" panose="020B0503020204020204" pitchFamily="34" charset="0"/>
              </a:rPr>
              <a:t>. 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We can </a:t>
            </a:r>
            <a:r>
              <a:rPr lang="en-US" sz="1900" dirty="0">
                <a:latin typeface="Corbel" panose="020B0503020204020204" pitchFamily="34" charset="0"/>
              </a:rPr>
              <a:t>use it to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set the state </a:t>
            </a:r>
            <a:r>
              <a:rPr lang="en-US" sz="1900" dirty="0">
                <a:latin typeface="Corbel" panose="020B0503020204020204" pitchFamily="34" charset="0"/>
              </a:rPr>
              <a:t>according to the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initial props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Instead of </a:t>
            </a:r>
            <a:r>
              <a:rPr lang="en-US" sz="1900" dirty="0">
                <a:latin typeface="Corbel" panose="020B0503020204020204" pitchFamily="34" charset="0"/>
              </a:rPr>
              <a:t>calling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setState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1900" dirty="0">
                <a:latin typeface="Corbel" panose="020B0503020204020204" pitchFamily="34" charset="0"/>
              </a:rPr>
              <a:t>, the method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getDerivedStateFromProps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1900" dirty="0">
                <a:latin typeface="Corbel" panose="020B0503020204020204" pitchFamily="34" charset="0"/>
              </a:rPr>
              <a:t>simply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returns an object </a:t>
            </a:r>
            <a:r>
              <a:rPr lang="en-US" sz="1900" dirty="0">
                <a:latin typeface="Corbel" panose="020B0503020204020204" pitchFamily="34" charset="0"/>
              </a:rPr>
              <a:t>containing the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updated state </a:t>
            </a:r>
            <a:r>
              <a:rPr lang="en-US" sz="1900" dirty="0">
                <a:latin typeface="Corbel" panose="020B0503020204020204" pitchFamily="34" charset="0"/>
              </a:rPr>
              <a:t>or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null </a:t>
            </a:r>
            <a:r>
              <a:rPr lang="en-US" sz="1900" dirty="0">
                <a:latin typeface="Corbel" panose="020B0503020204020204" pitchFamily="34" charset="0"/>
              </a:rPr>
              <a:t>if no update in state is needed</a:t>
            </a:r>
          </a:p>
          <a:p>
            <a:pPr marL="731520" lvl="1" indent="-457200">
              <a:buFont typeface="Wingdings"/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Font typeface="Wingdings"/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It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should also never be used </a:t>
            </a:r>
            <a:r>
              <a:rPr lang="en-US" sz="1900" dirty="0">
                <a:latin typeface="Corbel" panose="020B0503020204020204" pitchFamily="34" charset="0"/>
              </a:rPr>
              <a:t>for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AJAX Requests </a:t>
            </a:r>
            <a:r>
              <a:rPr lang="en-US" sz="1900" dirty="0">
                <a:latin typeface="Corbel" panose="020B0503020204020204" pitchFamily="34" charset="0"/>
              </a:rPr>
              <a:t>or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setting up timers</a:t>
            </a:r>
          </a:p>
          <a:p>
            <a:pPr marL="731520" lvl="1" indent="-457200">
              <a:buAutoNum type="arabicPeriod"/>
            </a:pPr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Mounting Phase Methods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4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class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MyComponent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extends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React.Component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... </a:t>
            </a:r>
          </a:p>
          <a:p>
            <a:pPr marL="274320" lvl="1" indent="0">
              <a:buNone/>
            </a:pPr>
            <a:endParaRPr lang="en-US" sz="1900" b="1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static </a:t>
            </a:r>
            <a:r>
              <a:rPr lang="en-US" sz="19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getDerivedStateFromProps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(props, state)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 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return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     message: 'updated msg',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  }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}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chemeClr val="tx1"/>
                </a:solidFill>
                <a:latin typeface="Corbel" panose="020B0503020204020204" pitchFamily="34" charset="0"/>
              </a:rPr>
              <a:t>// or we can return null to make no update</a:t>
            </a:r>
          </a:p>
          <a:p>
            <a:pPr marL="274320" lvl="1" indent="0">
              <a:buNone/>
            </a:pPr>
            <a:endParaRPr lang="en-US" sz="1900" b="1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static </a:t>
            </a:r>
            <a:r>
              <a:rPr lang="en-US" sz="19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getDerivedStateFromProps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(props, state)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 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return null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}</a:t>
            </a:r>
          </a:p>
          <a:p>
            <a:pPr marL="274320" lvl="1" indent="0">
              <a:buNone/>
            </a:pPr>
            <a:endParaRPr lang="en-US" sz="1900" b="1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// ...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Mounting Phase Methods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8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 that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could have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placed this code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getDerivedStateFromProps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that it is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intuitive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—it’s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meant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setting 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whereas a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has multiple uses.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Moreover 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getDerivedStateFromProps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also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both before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mount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before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Special Point !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4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render()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Called after</a:t>
            </a:r>
            <a:r>
              <a:rPr lang="en-US" sz="1900" dirty="0">
                <a:latin typeface="Corbel" panose="020B0503020204020204" pitchFamily="34" charset="0"/>
              </a:rPr>
              <a:t>, the method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getDerivedStateFromProps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()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 this step</a:t>
            </a:r>
            <a:r>
              <a:rPr lang="en-US" sz="1900" dirty="0">
                <a:latin typeface="Corbel" panose="020B0503020204020204" pitchFamily="34" charset="0"/>
              </a:rPr>
              <a:t>,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UI component </a:t>
            </a:r>
            <a:r>
              <a:rPr lang="en-US" sz="1900" dirty="0">
                <a:latin typeface="Corbel" panose="020B0503020204020204" pitchFamily="34" charset="0"/>
              </a:rPr>
              <a:t>is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rendered </a:t>
            </a:r>
            <a:r>
              <a:rPr lang="en-US" sz="1900" dirty="0">
                <a:latin typeface="Corbel" panose="020B0503020204020204" pitchFamily="34" charset="0"/>
              </a:rPr>
              <a:t>as it outputs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HTML</a:t>
            </a:r>
            <a:r>
              <a:rPr lang="en-US" sz="1900" dirty="0">
                <a:latin typeface="Corbel" panose="020B0503020204020204" pitchFamily="34" charset="0"/>
              </a:rPr>
              <a:t> to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DOM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The only task </a:t>
            </a:r>
            <a:r>
              <a:rPr lang="en-US" sz="1900" dirty="0">
                <a:latin typeface="Corbel" panose="020B0503020204020204" pitchFamily="34" charset="0"/>
              </a:rPr>
              <a:t>this method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must do </a:t>
            </a:r>
            <a:r>
              <a:rPr lang="en-US" sz="1900" dirty="0">
                <a:latin typeface="Corbel" panose="020B0503020204020204" pitchFamily="34" charset="0"/>
              </a:rPr>
              <a:t>is read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props</a:t>
            </a:r>
            <a:r>
              <a:rPr lang="en-US" sz="1900" dirty="0">
                <a:latin typeface="Corbel" panose="020B0503020204020204" pitchFamily="34" charset="0"/>
              </a:rPr>
              <a:t> and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state</a:t>
            </a:r>
            <a:r>
              <a:rPr lang="en-US" sz="1900" dirty="0">
                <a:latin typeface="Corbel" panose="020B0503020204020204" pitchFamily="34" charset="0"/>
              </a:rPr>
              <a:t> and render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JSX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It should be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pure</a:t>
            </a:r>
            <a:r>
              <a:rPr lang="en-US" sz="1900" dirty="0">
                <a:latin typeface="Corbel" panose="020B0503020204020204" pitchFamily="34" charset="0"/>
              </a:rPr>
              <a:t> , that is , it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should not </a:t>
            </a:r>
            <a:r>
              <a:rPr lang="en-US" sz="1900" dirty="0">
                <a:latin typeface="Corbel" panose="020B0503020204020204" pitchFamily="34" charset="0"/>
              </a:rPr>
              <a:t>call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setState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1900" dirty="0">
                <a:latin typeface="Corbel" panose="020B0503020204020204" pitchFamily="34" charset="0"/>
              </a:rPr>
              <a:t>or interact with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external API</a:t>
            </a:r>
          </a:p>
          <a:p>
            <a:pPr marL="731520" lvl="1" indent="-457200">
              <a:buAutoNum type="arabicPeriod"/>
            </a:pPr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Mounting Phase Methods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7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componentDidMount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()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Called after </a:t>
            </a:r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render() </a:t>
            </a:r>
            <a:r>
              <a:rPr lang="en-US" sz="1900" dirty="0">
                <a:latin typeface="Corbel" panose="020B0503020204020204" pitchFamily="34" charset="0"/>
              </a:rPr>
              <a:t>method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as soon as </a:t>
            </a:r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component</a:t>
            </a:r>
            <a:r>
              <a:rPr lang="en-US" sz="1900" dirty="0">
                <a:latin typeface="Corbel" panose="020B0503020204020204" pitchFamily="34" charset="0"/>
              </a:rPr>
              <a:t> is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mounted </a:t>
            </a:r>
            <a:r>
              <a:rPr lang="en-US" sz="1900" dirty="0">
                <a:latin typeface="Corbel" panose="020B0503020204020204" pitchFamily="34" charset="0"/>
              </a:rPr>
              <a:t>(inserted into the tree)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When this method is called</a:t>
            </a:r>
            <a:r>
              <a:rPr lang="en-US" sz="1900" dirty="0">
                <a:latin typeface="Corbel" panose="020B0503020204020204" pitchFamily="34" charset="0"/>
              </a:rPr>
              <a:t>, we know for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sure</a:t>
            </a:r>
            <a:r>
              <a:rPr lang="en-US" sz="1900" dirty="0">
                <a:latin typeface="Corbel" panose="020B0503020204020204" pitchFamily="34" charset="0"/>
              </a:rPr>
              <a:t> that we have a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UI element </a:t>
            </a:r>
            <a:r>
              <a:rPr lang="en-US" sz="1900" dirty="0">
                <a:latin typeface="Corbel" panose="020B0503020204020204" pitchFamily="34" charset="0"/>
              </a:rPr>
              <a:t>which is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rendered.</a:t>
            </a:r>
            <a:r>
              <a:rPr lang="en-US" sz="1900" dirty="0">
                <a:latin typeface="Corbel" panose="020B0503020204020204" pitchFamily="34" charset="0"/>
              </a:rPr>
              <a:t> 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So this is a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good place </a:t>
            </a:r>
            <a:r>
              <a:rPr lang="en-US" sz="1900" dirty="0">
                <a:latin typeface="Corbel" panose="020B0503020204020204" pitchFamily="34" charset="0"/>
              </a:rPr>
              <a:t>to do a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fetch request </a:t>
            </a:r>
            <a:r>
              <a:rPr lang="en-US" sz="1900" dirty="0">
                <a:latin typeface="Corbel" panose="020B0503020204020204" pitchFamily="34" charset="0"/>
              </a:rPr>
              <a:t>to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server </a:t>
            </a:r>
            <a:r>
              <a:rPr lang="en-US" sz="1900" dirty="0">
                <a:latin typeface="Corbel" panose="020B0503020204020204" pitchFamily="34" charset="0"/>
              </a:rPr>
              <a:t>or set up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subscriptions</a:t>
            </a:r>
            <a:r>
              <a:rPr lang="en-US" sz="1900" dirty="0">
                <a:latin typeface="Corbel" panose="020B0503020204020204" pitchFamily="34" charset="0"/>
              </a:rPr>
              <a:t> (such as timers).</a:t>
            </a:r>
          </a:p>
          <a:p>
            <a:pPr marL="0" indent="0">
              <a:buNone/>
            </a:pPr>
            <a:endParaRPr lang="en-US" sz="2400" b="1" u="sng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rgbClr val="00B050"/>
                </a:solidFill>
                <a:latin typeface="Corbel" panose="020B0503020204020204" pitchFamily="34" charset="0"/>
              </a:rPr>
              <a:t>Example</a:t>
            </a:r>
          </a:p>
          <a:p>
            <a:pPr marL="274320" lvl="1" indent="0">
              <a:buNone/>
            </a:pPr>
            <a:r>
              <a:rPr lang="en-US" sz="1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componentDidMount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()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	 </a:t>
            </a:r>
            <a:r>
              <a:rPr lang="en-US" sz="19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this.interval</a:t>
            </a:r>
            <a:r>
              <a:rPr lang="en-US" sz="1900" b="1" dirty="0">
                <a:solidFill>
                  <a:srgbClr val="7030A0"/>
                </a:solidFill>
                <a:latin typeface="Consolas" panose="020B0609020204030204" pitchFamily="49" charset="0"/>
              </a:rPr>
              <a:t> = </a:t>
            </a:r>
            <a:r>
              <a:rPr lang="en-US" sz="19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setInterval</a:t>
            </a:r>
            <a:r>
              <a:rPr lang="en-US" sz="1900" b="1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9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this.fetchWeather</a:t>
            </a:r>
            <a:r>
              <a:rPr lang="en-US" sz="1900" b="1" dirty="0">
                <a:solidFill>
                  <a:srgbClr val="7030A0"/>
                </a:solidFill>
                <a:latin typeface="Consolas" panose="020B0609020204030204" pitchFamily="49" charset="0"/>
              </a:rPr>
              <a:t>, 15000);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Mounting Phase Methods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4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Child 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"./Child"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1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name: </a:t>
            </a:r>
            <a:r>
              <a:rPr lang="en-IN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"Sachin"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1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"Parent Component constructor() Called"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getDerivedStateFromProps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1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"Parent Component </a:t>
            </a:r>
            <a:r>
              <a:rPr lang="en-IN" sz="11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getDerivedStateFromProps</a:t>
            </a:r>
            <a:r>
              <a:rPr lang="en-IN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1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1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"Parent Component </a:t>
            </a:r>
            <a:r>
              <a:rPr lang="en-IN" sz="11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lang="en-IN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1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1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"Parent Component render() Called"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&gt;Parent&lt;/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1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Parent.js</a:t>
            </a:r>
          </a:p>
        </p:txBody>
      </p:sp>
    </p:spTree>
    <p:extLst>
      <p:ext uri="{BB962C8B-B14F-4D97-AF65-F5344CB8AC3E}">
        <p14:creationId xmlns:p14="http://schemas.microsoft.com/office/powerpoint/2010/main" val="3893618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name: 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"Sachin"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"Child Component constructor() Called"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getDerivedStateFromProps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"Child Component </a:t>
            </a:r>
            <a:r>
              <a:rPr lang="en-IN" sz="1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getDerivedStateFromProps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"Child Component </a:t>
            </a:r>
            <a:r>
              <a:rPr lang="en-IN" sz="1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"Child Component render() Called"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&gt;Child&lt;/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Child.js</a:t>
            </a:r>
          </a:p>
        </p:txBody>
      </p:sp>
    </p:spTree>
    <p:extLst>
      <p:ext uri="{BB962C8B-B14F-4D97-AF65-F5344CB8AC3E}">
        <p14:creationId xmlns:p14="http://schemas.microsoft.com/office/powerpoint/2010/main" val="2991057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6BC7BA-E093-4D6F-93E8-37FD2CF97C1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47800"/>
            <a:ext cx="8839200" cy="4953000"/>
          </a:xfrm>
        </p:spPr>
      </p:pic>
      <p:sp>
        <p:nvSpPr>
          <p:cNvPr id="8" name="TextBox 7"/>
          <p:cNvSpPr txBox="1"/>
          <p:nvPr/>
        </p:nvSpPr>
        <p:spPr>
          <a:xfrm>
            <a:off x="2971800" y="60945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27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Whenever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change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made</a:t>
            </a:r>
            <a:r>
              <a:rPr lang="en-US" sz="2400" dirty="0">
                <a:latin typeface="Corbel" panose="020B0503020204020204" pitchFamily="34" charset="0"/>
              </a:rPr>
              <a:t> to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state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props </a:t>
            </a:r>
            <a:r>
              <a:rPr lang="en-US" sz="2400" dirty="0">
                <a:latin typeface="Corbel" panose="020B0503020204020204" pitchFamily="34" charset="0"/>
              </a:rPr>
              <a:t>of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 component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component</a:t>
            </a:r>
            <a:r>
              <a:rPr lang="en-US" sz="2400" dirty="0">
                <a:latin typeface="Corbel" panose="020B0503020204020204" pitchFamily="34" charset="0"/>
              </a:rPr>
              <a:t> 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re-rendered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simple terms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component</a:t>
            </a:r>
            <a:r>
              <a:rPr lang="en-US" sz="2400" dirty="0">
                <a:latin typeface="Corbel" panose="020B0503020204020204" pitchFamily="34" charset="0"/>
              </a:rPr>
              <a:t> is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updated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This is the </a:t>
            </a:r>
            <a:r>
              <a:rPr lang="en-US" sz="24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updating phase </a:t>
            </a:r>
            <a:r>
              <a:rPr lang="en-US" sz="2400" dirty="0">
                <a:latin typeface="Corbel" panose="020B0503020204020204" pitchFamily="34" charset="0"/>
              </a:rPr>
              <a:t>of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React component lifecycle.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800" y="60945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Updating Phase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2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static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getDerivedStateFromProps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props,state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)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It is 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first</a:t>
            </a:r>
            <a:r>
              <a:rPr lang="en-US" sz="1900" dirty="0">
                <a:latin typeface="Corbel" panose="020B0503020204020204" pitchFamily="34" charset="0"/>
              </a:rPr>
              <a:t> method in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React lifecycle </a:t>
            </a:r>
            <a:r>
              <a:rPr lang="en-US" sz="1900" dirty="0">
                <a:latin typeface="Corbel" panose="020B0503020204020204" pitchFamily="34" charset="0"/>
              </a:rPr>
              <a:t>to be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invoked</a:t>
            </a:r>
            <a:r>
              <a:rPr lang="en-US" sz="1900" dirty="0">
                <a:latin typeface="Corbel" panose="020B0503020204020204" pitchFamily="34" charset="0"/>
              </a:rPr>
              <a:t> during the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updating phase.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We have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already discussed </a:t>
            </a:r>
            <a:r>
              <a:rPr lang="en-US" sz="1900" dirty="0">
                <a:latin typeface="Corbel" panose="020B0503020204020204" pitchFamily="34" charset="0"/>
              </a:rPr>
              <a:t>this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method</a:t>
            </a:r>
            <a:r>
              <a:rPr lang="en-US" sz="1900" dirty="0">
                <a:latin typeface="Corbel" panose="020B0503020204020204" pitchFamily="34" charset="0"/>
              </a:rPr>
              <a:t> when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reviewing</a:t>
            </a:r>
            <a:r>
              <a:rPr lang="en-US" sz="1900" dirty="0">
                <a:latin typeface="Corbel" panose="020B0503020204020204" pitchFamily="34" charset="0"/>
              </a:rPr>
              <a:t> the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mounting lifecycle phase. 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What’s important </a:t>
            </a:r>
            <a:r>
              <a:rPr lang="en-US" sz="1900" dirty="0">
                <a:latin typeface="Corbel" panose="020B0503020204020204" pitchFamily="34" charset="0"/>
              </a:rPr>
              <a:t>to note is that this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method</a:t>
            </a:r>
            <a:r>
              <a:rPr lang="en-US" sz="1900" dirty="0">
                <a:latin typeface="Corbel" panose="020B0503020204020204" pitchFamily="34" charset="0"/>
              </a:rPr>
              <a:t> is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invoked</a:t>
            </a:r>
            <a:r>
              <a:rPr lang="en-US" sz="1900" dirty="0">
                <a:latin typeface="Corbel" panose="020B0503020204020204" pitchFamily="34" charset="0"/>
              </a:rPr>
              <a:t> in both the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mounting </a:t>
            </a:r>
            <a:r>
              <a:rPr lang="en-US" sz="1900" dirty="0">
                <a:latin typeface="Corbel" panose="020B0503020204020204" pitchFamily="34" charset="0"/>
              </a:rPr>
              <a:t>and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updating</a:t>
            </a:r>
            <a:r>
              <a:rPr lang="en-US" sz="1900" dirty="0">
                <a:latin typeface="Corbel" panose="020B0503020204020204" pitchFamily="34" charset="0"/>
              </a:rPr>
              <a:t> phases.</a:t>
            </a:r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Updating Phase Methods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6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React Component Life Cycle Phases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React Component Life Cycle Methods</a:t>
            </a: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Mounting Phase Methods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Updating Phase Methods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Unmounting Phase Methods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SzPct val="100000"/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shouldComponentUpdate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nextProps,nextState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)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second method </a:t>
            </a:r>
            <a:r>
              <a:rPr lang="en-US" sz="1900" dirty="0">
                <a:latin typeface="Corbel" panose="020B0503020204020204" pitchFamily="34" charset="0"/>
              </a:rPr>
              <a:t>called in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updating phase </a:t>
            </a:r>
            <a:r>
              <a:rPr lang="en-US" sz="1900" dirty="0">
                <a:latin typeface="Corbel" panose="020B0503020204020204" pitchFamily="34" charset="0"/>
              </a:rPr>
              <a:t>is the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shouldComponentUpdate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()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It is used </a:t>
            </a:r>
            <a:r>
              <a:rPr lang="en-US" sz="1900" dirty="0">
                <a:latin typeface="Corbel" panose="020B0503020204020204" pitchFamily="34" charset="0"/>
              </a:rPr>
              <a:t>for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controlling re-rendering </a:t>
            </a:r>
            <a:r>
              <a:rPr lang="en-US" sz="1900" dirty="0">
                <a:latin typeface="Corbel" panose="020B0503020204020204" pitchFamily="34" charset="0"/>
              </a:rPr>
              <a:t>as it returns a </a:t>
            </a:r>
            <a:r>
              <a:rPr lang="en-US" sz="19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boolean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  <a:r>
              <a:rPr lang="en-US" sz="1900" dirty="0">
                <a:latin typeface="Corbel" panose="020B0503020204020204" pitchFamily="34" charset="0"/>
              </a:rPr>
              <a:t>which helps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1900" dirty="0">
                <a:latin typeface="Corbel" panose="020B0503020204020204" pitchFamily="34" charset="0"/>
              </a:rPr>
              <a:t> decide whether 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component </a:t>
            </a:r>
            <a:r>
              <a:rPr lang="en-US" sz="1900" dirty="0">
                <a:latin typeface="Corbel" panose="020B0503020204020204" pitchFamily="34" charset="0"/>
              </a:rPr>
              <a:t>must be r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e-rendered</a:t>
            </a:r>
            <a:r>
              <a:rPr lang="en-US" sz="1900" dirty="0">
                <a:latin typeface="Corbel" panose="020B0503020204020204" pitchFamily="34" charset="0"/>
              </a:rPr>
              <a:t> or not.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By default</a:t>
            </a:r>
            <a:r>
              <a:rPr lang="en-US" sz="1900" dirty="0">
                <a:latin typeface="Corbel" panose="020B0503020204020204" pitchFamily="34" charset="0"/>
              </a:rPr>
              <a:t>, or in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most cases</a:t>
            </a:r>
            <a:r>
              <a:rPr lang="en-US" sz="1900" dirty="0">
                <a:latin typeface="Corbel" panose="020B0503020204020204" pitchFamily="34" charset="0"/>
              </a:rPr>
              <a:t>, we’ll want a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component </a:t>
            </a:r>
            <a:r>
              <a:rPr lang="en-US" sz="1900" dirty="0">
                <a:latin typeface="Corbel" panose="020B0503020204020204" pitchFamily="34" charset="0"/>
              </a:rPr>
              <a:t>to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re-render</a:t>
            </a:r>
            <a:r>
              <a:rPr lang="en-US" sz="1900" dirty="0">
                <a:latin typeface="Corbel" panose="020B0503020204020204" pitchFamily="34" charset="0"/>
              </a:rPr>
              <a:t> when the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state</a:t>
            </a:r>
            <a:r>
              <a:rPr lang="en-US" sz="1900" dirty="0">
                <a:latin typeface="Corbel" panose="020B0503020204020204" pitchFamily="34" charset="0"/>
              </a:rPr>
              <a:t> or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props</a:t>
            </a:r>
            <a:r>
              <a:rPr lang="en-US" sz="1900" dirty="0">
                <a:latin typeface="Corbel" panose="020B0503020204020204" pitchFamily="34" charset="0"/>
              </a:rPr>
              <a:t> change. 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This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lifecycle method </a:t>
            </a:r>
            <a:r>
              <a:rPr lang="en-US" sz="1900" dirty="0">
                <a:latin typeface="Corbel" panose="020B0503020204020204" pitchFamily="34" charset="0"/>
              </a:rPr>
              <a:t>is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mostly used </a:t>
            </a:r>
            <a:r>
              <a:rPr lang="en-US" sz="1900" dirty="0">
                <a:latin typeface="Corbel" panose="020B0503020204020204" pitchFamily="34" charset="0"/>
              </a:rPr>
              <a:t>for </a:t>
            </a:r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performance optimization </a:t>
            </a:r>
            <a:r>
              <a:rPr lang="en-US" sz="1900" dirty="0">
                <a:latin typeface="Corbel" panose="020B0503020204020204" pitchFamily="34" charset="0"/>
              </a:rPr>
              <a:t>measures.</a:t>
            </a:r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Updating Phase Methods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6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class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CounterButton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extends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React.Component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constructor(props)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   super(props);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   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this.state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= {count: 1};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 }</a:t>
            </a:r>
          </a:p>
          <a:p>
            <a:pPr marL="274320" lvl="1" indent="0">
              <a:buNone/>
            </a:pPr>
            <a:endParaRPr lang="en-US" sz="19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</a:t>
            </a:r>
            <a:r>
              <a:rPr lang="en-US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shouldComponentUpdate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(</a:t>
            </a:r>
            <a:r>
              <a:rPr lang="en-US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nextProps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, </a:t>
            </a:r>
            <a:r>
              <a:rPr lang="en-US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nextState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)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    if (</a:t>
            </a:r>
            <a:r>
              <a:rPr lang="en-US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this.state.count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 !== </a:t>
            </a:r>
            <a:r>
              <a:rPr lang="en-US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nextState.count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)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      return true;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    }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    return false;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  }</a:t>
            </a:r>
          </a:p>
          <a:p>
            <a:pPr marL="274320" lvl="1" indent="0">
              <a:buNone/>
            </a:pPr>
            <a:endParaRPr lang="en-US" sz="19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render()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return (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&lt;div&gt;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    &lt;Button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     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onClick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={() =&gt;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this.setState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(state =&gt; ({count: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state.count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+ 1}))}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    /&gt;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    &lt;p&gt;Count: {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this.state.count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}&lt;/p&gt;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&lt;/div&gt;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);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}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22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Updating Phase Methods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32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code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shouldComponentUpdate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just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if there is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change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this.state.count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its values doesn’t change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doesn’t update.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2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Special Point !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4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our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complex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could use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 pattern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doing a “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shallow comparison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” between all the fields of the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determine if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should update.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pattern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 enough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provides a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use this logic — just inherit from </a:t>
            </a:r>
            <a:r>
              <a:rPr lang="en-US" sz="24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React.PureComponent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Special Point !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9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class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CounterButton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extends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React.PureComponent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constructor(props)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   super(props);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   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this.state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= {count: 1};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}</a:t>
            </a:r>
          </a:p>
          <a:p>
            <a:pPr marL="274320" lvl="1" indent="0">
              <a:buNone/>
            </a:pPr>
            <a:endParaRPr lang="en-US" sz="19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render()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return (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&lt;div&gt;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    &lt;Button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     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onClick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={() =&gt;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this.setState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(state =&gt; ({count: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state.count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+ 1}))}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    /&gt;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    &lt;p&gt;Count: {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this.state.count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}&lt;/p&gt;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&lt;/div&gt;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);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}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22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Updating Phase Methods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74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render(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props,state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)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After</a:t>
            </a:r>
            <a:r>
              <a:rPr lang="en-US" sz="1900" dirty="0">
                <a:latin typeface="Corbel" panose="020B0503020204020204" pitchFamily="34" charset="0"/>
              </a:rPr>
              <a:t> the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shouldComponentUpdate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1900" dirty="0">
                <a:latin typeface="Corbel" panose="020B0503020204020204" pitchFamily="34" charset="0"/>
              </a:rPr>
              <a:t>method is called, the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render() </a:t>
            </a:r>
            <a:r>
              <a:rPr lang="en-US" sz="1900" dirty="0">
                <a:latin typeface="Corbel" panose="020B0503020204020204" pitchFamily="34" charset="0"/>
              </a:rPr>
              <a:t>method is called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immediately</a:t>
            </a:r>
            <a:r>
              <a:rPr lang="en-US" sz="1900" dirty="0">
                <a:latin typeface="Corbel" panose="020B0503020204020204" pitchFamily="34" charset="0"/>
              </a:rPr>
              <a:t> afterwards depending on the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returned value </a:t>
            </a:r>
            <a:r>
              <a:rPr lang="en-US" sz="1900" dirty="0">
                <a:latin typeface="Corbel" panose="020B0503020204020204" pitchFamily="34" charset="0"/>
              </a:rPr>
              <a:t>from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shouldComponentUpdate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()</a:t>
            </a:r>
            <a:r>
              <a:rPr lang="en-US" sz="1900" dirty="0">
                <a:latin typeface="Corbel" panose="020B0503020204020204" pitchFamily="34" charset="0"/>
              </a:rPr>
              <a:t>, which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defaults </a:t>
            </a:r>
            <a:r>
              <a:rPr lang="en-US" sz="1900" dirty="0">
                <a:latin typeface="Corbel" panose="020B0503020204020204" pitchFamily="34" charset="0"/>
              </a:rPr>
              <a:t>to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true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Updating Phase Methods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getSnapshotBeforeUpdate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prevProps,prevState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)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getSnapshotBeforeUpdate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1900" dirty="0">
                <a:latin typeface="Corbel" panose="020B0503020204020204" pitchFamily="34" charset="0"/>
              </a:rPr>
              <a:t>is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invoked</a:t>
            </a:r>
            <a:r>
              <a:rPr lang="en-US" sz="1900" dirty="0">
                <a:latin typeface="Corbel" panose="020B0503020204020204" pitchFamily="34" charset="0"/>
              </a:rPr>
              <a:t> right before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rendered output </a:t>
            </a:r>
            <a:r>
              <a:rPr lang="en-US" sz="1900" dirty="0">
                <a:latin typeface="Corbel" panose="020B0503020204020204" pitchFamily="34" charset="0"/>
              </a:rPr>
              <a:t>is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committed</a:t>
            </a:r>
            <a:r>
              <a:rPr lang="en-US" sz="1900" dirty="0">
                <a:latin typeface="Corbel" panose="020B0503020204020204" pitchFamily="34" charset="0"/>
              </a:rPr>
              <a:t> to the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DOM</a:t>
            </a:r>
            <a:r>
              <a:rPr lang="en-US" sz="1900" dirty="0">
                <a:latin typeface="Corbel" panose="020B0503020204020204" pitchFamily="34" charset="0"/>
              </a:rPr>
              <a:t>. 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It enables </a:t>
            </a:r>
            <a:r>
              <a:rPr lang="en-US" sz="1900" dirty="0">
                <a:latin typeface="Corbel" panose="020B0503020204020204" pitchFamily="34" charset="0"/>
              </a:rPr>
              <a:t>our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component</a:t>
            </a:r>
            <a:r>
              <a:rPr lang="en-US" sz="1900" dirty="0">
                <a:latin typeface="Corbel" panose="020B0503020204020204" pitchFamily="34" charset="0"/>
              </a:rPr>
              <a:t> to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capture</a:t>
            </a:r>
            <a:r>
              <a:rPr lang="en-US" sz="1900" dirty="0">
                <a:latin typeface="Corbel" panose="020B0503020204020204" pitchFamily="34" charset="0"/>
              </a:rPr>
              <a:t>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some information </a:t>
            </a:r>
            <a:r>
              <a:rPr lang="en-US" sz="1900" dirty="0">
                <a:latin typeface="Corbel" panose="020B0503020204020204" pitchFamily="34" charset="0"/>
              </a:rPr>
              <a:t>from the DOM (e.g. scroll position) before it is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potentially changed</a:t>
            </a:r>
            <a:r>
              <a:rPr lang="en-US" sz="1900" dirty="0">
                <a:latin typeface="Corbel" panose="020B0503020204020204" pitchFamily="34" charset="0"/>
              </a:rPr>
              <a:t>. 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Any value returned</a:t>
            </a:r>
            <a:r>
              <a:rPr lang="en-US" sz="1900" dirty="0">
                <a:latin typeface="Corbel" panose="020B0503020204020204" pitchFamily="34" charset="0"/>
              </a:rPr>
              <a:t> by this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lifecycle</a:t>
            </a:r>
            <a:r>
              <a:rPr lang="en-US" sz="1900" dirty="0">
                <a:latin typeface="Corbel" panose="020B0503020204020204" pitchFamily="34" charset="0"/>
              </a:rPr>
              <a:t> will be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passed</a:t>
            </a:r>
            <a:r>
              <a:rPr lang="en-US" sz="1900" dirty="0">
                <a:latin typeface="Corbel" panose="020B0503020204020204" pitchFamily="34" charset="0"/>
              </a:rPr>
              <a:t> as a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parameter</a:t>
            </a:r>
            <a:r>
              <a:rPr lang="en-US" sz="1900" dirty="0">
                <a:latin typeface="Corbel" panose="020B0503020204020204" pitchFamily="34" charset="0"/>
              </a:rPr>
              <a:t> to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componentDidUpdate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().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This use case is not common</a:t>
            </a:r>
            <a:r>
              <a:rPr lang="en-US" sz="1900" dirty="0">
                <a:latin typeface="Corbel" panose="020B0503020204020204" pitchFamily="34" charset="0"/>
              </a:rPr>
              <a:t>, but it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may occur </a:t>
            </a:r>
            <a:r>
              <a:rPr lang="en-US" sz="1900" dirty="0">
                <a:latin typeface="Corbel" panose="020B0503020204020204" pitchFamily="34" charset="0"/>
              </a:rPr>
              <a:t>in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UIs</a:t>
            </a:r>
            <a:r>
              <a:rPr lang="en-US" sz="1900" dirty="0">
                <a:latin typeface="Corbel" panose="020B0503020204020204" pitchFamily="34" charset="0"/>
              </a:rPr>
              <a:t> like a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chat thread </a:t>
            </a:r>
            <a:r>
              <a:rPr lang="en-US" sz="1900" dirty="0">
                <a:latin typeface="Corbel" panose="020B0503020204020204" pitchFamily="34" charset="0"/>
              </a:rPr>
              <a:t>that needs to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handle scroll position </a:t>
            </a:r>
            <a:r>
              <a:rPr lang="en-US" sz="1900" dirty="0">
                <a:latin typeface="Corbel" panose="020B0503020204020204" pitchFamily="34" charset="0"/>
              </a:rPr>
              <a:t>in a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special way.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A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snapshot value </a:t>
            </a:r>
            <a:r>
              <a:rPr lang="en-US" sz="1900" dirty="0">
                <a:latin typeface="Corbel" panose="020B0503020204020204" pitchFamily="34" charset="0"/>
              </a:rPr>
              <a:t>(or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null</a:t>
            </a:r>
            <a:r>
              <a:rPr lang="en-US" sz="1900" dirty="0">
                <a:latin typeface="Corbel" panose="020B0503020204020204" pitchFamily="34" charset="0"/>
              </a:rPr>
              <a:t>) should be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returned.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22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Updating Phase Methods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0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componentDidUpdate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prevProps,prevState,snapShot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)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This method </a:t>
            </a:r>
            <a:r>
              <a:rPr lang="en-US" sz="1900" dirty="0">
                <a:latin typeface="Corbel" panose="020B0503020204020204" pitchFamily="34" charset="0"/>
              </a:rPr>
              <a:t>is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invoked</a:t>
            </a:r>
            <a:r>
              <a:rPr lang="en-US" sz="1900" dirty="0">
                <a:latin typeface="Corbel" panose="020B0503020204020204" pitchFamily="34" charset="0"/>
              </a:rPr>
              <a:t> once the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update</a:t>
            </a:r>
            <a:r>
              <a:rPr lang="en-US" sz="1900" dirty="0">
                <a:latin typeface="Corbel" panose="020B0503020204020204" pitchFamily="34" charset="0"/>
              </a:rPr>
              <a:t> is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done. 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It takes </a:t>
            </a:r>
            <a:r>
              <a:rPr lang="en-US" sz="1900" dirty="0">
                <a:latin typeface="Corbel" panose="020B0503020204020204" pitchFamily="34" charset="0"/>
              </a:rPr>
              <a:t>in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previous props</a:t>
            </a:r>
            <a:r>
              <a:rPr lang="en-US" sz="1900" dirty="0">
                <a:latin typeface="Corbel" panose="020B0503020204020204" pitchFamily="34" charset="0"/>
              </a:rPr>
              <a:t>,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previous state</a:t>
            </a:r>
            <a:r>
              <a:rPr lang="en-US" sz="1900" dirty="0">
                <a:latin typeface="Corbel" panose="020B0503020204020204" pitchFamily="34" charset="0"/>
              </a:rPr>
              <a:t>, and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snapshot</a:t>
            </a:r>
            <a:r>
              <a:rPr lang="en-US" sz="1900" dirty="0">
                <a:latin typeface="Corbel" panose="020B0503020204020204" pitchFamily="34" charset="0"/>
              </a:rPr>
              <a:t> as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parameters</a:t>
            </a:r>
            <a:r>
              <a:rPr lang="en-US" sz="1900" dirty="0">
                <a:latin typeface="Corbel" panose="020B0503020204020204" pitchFamily="34" charset="0"/>
              </a:rPr>
              <a:t>. 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This is the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perfect place </a:t>
            </a:r>
            <a:r>
              <a:rPr lang="en-US" sz="1900" dirty="0">
                <a:latin typeface="Corbel" panose="020B0503020204020204" pitchFamily="34" charset="0"/>
              </a:rPr>
              <a:t>to make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network requests </a:t>
            </a:r>
            <a:r>
              <a:rPr lang="en-US" sz="1900" dirty="0">
                <a:latin typeface="Corbel" panose="020B0503020204020204" pitchFamily="34" charset="0"/>
              </a:rPr>
              <a:t>for the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updated props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  <a:p>
            <a:pPr marL="731520" lvl="1" indent="-457200">
              <a:buAutoNum type="arabicPeriod"/>
            </a:pPr>
            <a:endParaRPr lang="en-US" sz="19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Updating Phase Methods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7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274320" lvl="1" indent="0">
              <a:buNone/>
            </a:pP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componentDidUpdate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preProps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)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if(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prevProps.userID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!== 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this.props.userID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){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   fetch('https://pathToApi.com')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   .then(resp =&gt; 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resp.json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())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   .then(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respJson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=&gt;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 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// do what ever you want with your `response`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  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  </a:t>
            </a:r>
            <a:r>
              <a:rPr lang="en-US" sz="19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this.setState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({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        </a:t>
            </a:r>
            <a:r>
              <a:rPr lang="en-US" sz="19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isLoading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: false,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        data: </a:t>
            </a:r>
            <a:r>
              <a:rPr lang="en-US" sz="19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respJson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,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      });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   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})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}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22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Updating Phase Methods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58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Child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"./Child"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(props);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name: 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"Sachin"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"Parent Component constructor() Called"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changeState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name: 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"Sachin Kapoor"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getDerivedStateFromProps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"Parent Component </a:t>
            </a:r>
            <a:r>
              <a:rPr lang="en-IN" sz="1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getDerivedStateFromProps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"Parent Component </a:t>
            </a:r>
            <a:r>
              <a:rPr lang="en-IN" sz="1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Parent.js</a:t>
            </a:r>
          </a:p>
        </p:txBody>
      </p:sp>
    </p:spTree>
    <p:extLst>
      <p:ext uri="{BB962C8B-B14F-4D97-AF65-F5344CB8AC3E}">
        <p14:creationId xmlns:p14="http://schemas.microsoft.com/office/powerpoint/2010/main" val="221304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React component </a:t>
            </a:r>
            <a:r>
              <a:rPr lang="en-US" sz="2400" dirty="0">
                <a:latin typeface="Corbel" panose="020B0503020204020204" pitchFamily="34" charset="0"/>
              </a:rPr>
              <a:t>goes through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different phases </a:t>
            </a:r>
            <a:r>
              <a:rPr lang="en-US" sz="2400" dirty="0">
                <a:latin typeface="Corbel" panose="020B0503020204020204" pitchFamily="34" charset="0"/>
              </a:rPr>
              <a:t>as it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lives </a:t>
            </a:r>
            <a:r>
              <a:rPr lang="en-US" sz="2400" dirty="0">
                <a:latin typeface="Corbel" panose="020B0503020204020204" pitchFamily="34" charset="0"/>
              </a:rPr>
              <a:t>in 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application</a:t>
            </a:r>
            <a:r>
              <a:rPr lang="en-US" sz="2400" dirty="0">
                <a:latin typeface="Corbel" panose="020B0503020204020204" pitchFamily="34" charset="0"/>
              </a:rPr>
              <a:t>, though it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might not be evident </a:t>
            </a:r>
            <a:r>
              <a:rPr lang="en-US" sz="2400" dirty="0">
                <a:latin typeface="Corbel" panose="020B0503020204020204" pitchFamily="34" charset="0"/>
              </a:rPr>
              <a:t>that anything is happening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behind the scenes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component’s lifecycle </a:t>
            </a:r>
            <a:r>
              <a:rPr lang="en-US" sz="2400" dirty="0">
                <a:latin typeface="Corbel" panose="020B0503020204020204" pitchFamily="34" charset="0"/>
              </a:rPr>
              <a:t>can be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divided </a:t>
            </a:r>
            <a:r>
              <a:rPr lang="en-US" sz="2400" dirty="0">
                <a:latin typeface="Corbel" panose="020B0503020204020204" pitchFamily="34" charset="0"/>
              </a:rPr>
              <a:t>into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4 parts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lvl="1"/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Mounting </a:t>
            </a:r>
            <a:endParaRPr lang="en-US" sz="1900" dirty="0">
              <a:latin typeface="Corbel" panose="020B0503020204020204" pitchFamily="34" charset="0"/>
            </a:endParaRPr>
          </a:p>
          <a:p>
            <a:pPr lvl="1"/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Updating </a:t>
            </a:r>
            <a:endParaRPr lang="en-US" sz="1900" dirty="0">
              <a:latin typeface="Corbel" panose="020B0503020204020204" pitchFamily="34" charset="0"/>
            </a:endParaRPr>
          </a:p>
          <a:p>
            <a:pPr lvl="1"/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Unmounting</a:t>
            </a:r>
            <a:endParaRPr lang="en-US" sz="1900" dirty="0">
              <a:latin typeface="Corbel" panose="020B0503020204020204" pitchFamily="34" charset="0"/>
            </a:endParaRPr>
          </a:p>
          <a:p>
            <a:pPr lvl="1"/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Error handling</a:t>
            </a:r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60945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Life Cycle Phases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shouldComponentUpdate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nextProps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nextState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"Parent Component 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shouldComponentUpdate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getSnapshotBeforeUpdate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prevProps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prevUpdate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"Parent Component 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getSnapshptBeforeUpdate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componentDidUpdate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prevProps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snapShot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"Parent Component 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componentDidUpdate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"Parent Component render() Called"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&gt;Parent: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.state.name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changeState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&gt;Click Me&lt;/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Parent.js</a:t>
            </a:r>
          </a:p>
        </p:txBody>
      </p:sp>
    </p:spTree>
    <p:extLst>
      <p:ext uri="{BB962C8B-B14F-4D97-AF65-F5344CB8AC3E}">
        <p14:creationId xmlns:p14="http://schemas.microsoft.com/office/powerpoint/2010/main" val="3797666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name: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"Sachin"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"Child Component constructor() Called"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getDerivedStateFromProps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"Child Component 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getDerivedStateFromProps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"Child Component 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1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Child.js</a:t>
            </a:r>
          </a:p>
        </p:txBody>
      </p:sp>
    </p:spTree>
    <p:extLst>
      <p:ext uri="{BB962C8B-B14F-4D97-AF65-F5344CB8AC3E}">
        <p14:creationId xmlns:p14="http://schemas.microsoft.com/office/powerpoint/2010/main" val="2056047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shouldComponentUpdate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nextProps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nextState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"Child Component 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shouldComponentUpdate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getSnapshotBeforeUpdate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prevProps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prevUpdate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"Child Component 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getSnapshptBeforeUpdate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componentDidUpdate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prevProps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snapShot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"Child Component 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componentDidUpdate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"Child Component render() Called"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&gt;Child&lt;/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Child.js</a:t>
            </a:r>
          </a:p>
        </p:txBody>
      </p:sp>
    </p:spTree>
    <p:extLst>
      <p:ext uri="{BB962C8B-B14F-4D97-AF65-F5344CB8AC3E}">
        <p14:creationId xmlns:p14="http://schemas.microsoft.com/office/powerpoint/2010/main" val="882180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6BC7BA-E093-4D6F-93E8-37FD2CF97C1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5000"/>
            <a:ext cx="8839200" cy="4495800"/>
          </a:xfrm>
        </p:spPr>
      </p:pic>
      <p:sp>
        <p:nvSpPr>
          <p:cNvPr id="8" name="TextBox 7"/>
          <p:cNvSpPr txBox="1"/>
          <p:nvPr/>
        </p:nvSpPr>
        <p:spPr>
          <a:xfrm>
            <a:off x="2971800" y="60945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674CD5-759C-4FBF-ABEA-C3A3C0803AC0}"/>
              </a:ext>
            </a:extLst>
          </p:cNvPr>
          <p:cNvSpPr txBox="1"/>
          <p:nvPr/>
        </p:nvSpPr>
        <p:spPr>
          <a:xfrm>
            <a:off x="152400" y="1453315"/>
            <a:ext cx="2191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button click</a:t>
            </a:r>
            <a:endParaRPr lang="en-IN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99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6BC7BA-E093-4D6F-93E8-37FD2CF97C1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905000"/>
            <a:ext cx="8777318" cy="4495800"/>
          </a:xfrm>
        </p:spPr>
      </p:pic>
      <p:sp>
        <p:nvSpPr>
          <p:cNvPr id="8" name="TextBox 7"/>
          <p:cNvSpPr txBox="1"/>
          <p:nvPr/>
        </p:nvSpPr>
        <p:spPr>
          <a:xfrm>
            <a:off x="2971800" y="60945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674CD5-759C-4FBF-ABEA-C3A3C0803AC0}"/>
              </a:ext>
            </a:extLst>
          </p:cNvPr>
          <p:cNvSpPr txBox="1"/>
          <p:nvPr/>
        </p:nvSpPr>
        <p:spPr>
          <a:xfrm>
            <a:off x="152400" y="1453315"/>
            <a:ext cx="2029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button click</a:t>
            </a:r>
            <a:endParaRPr lang="en-IN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862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componentWillUnmount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()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componentWillUnmount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1900" dirty="0">
                <a:latin typeface="Corbel" panose="020B0503020204020204" pitchFamily="34" charset="0"/>
              </a:rPr>
              <a:t>is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invoked</a:t>
            </a:r>
            <a:r>
              <a:rPr lang="en-US" sz="1900" dirty="0">
                <a:latin typeface="Corbel" panose="020B0503020204020204" pitchFamily="34" charset="0"/>
              </a:rPr>
              <a:t>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immediately before </a:t>
            </a:r>
            <a:r>
              <a:rPr lang="en-US" sz="1900" dirty="0">
                <a:latin typeface="Corbel" panose="020B0503020204020204" pitchFamily="34" charset="0"/>
              </a:rPr>
              <a:t>a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component</a:t>
            </a:r>
            <a:r>
              <a:rPr lang="en-US" sz="1900" dirty="0">
                <a:latin typeface="Corbel" panose="020B0503020204020204" pitchFamily="34" charset="0"/>
              </a:rPr>
              <a:t> is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unmounted</a:t>
            </a:r>
            <a:r>
              <a:rPr lang="en-US" sz="1900" dirty="0">
                <a:latin typeface="Corbel" panose="020B0503020204020204" pitchFamily="34" charset="0"/>
              </a:rPr>
              <a:t> and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destroyed</a:t>
            </a:r>
            <a:r>
              <a:rPr lang="en-US" sz="1900" dirty="0">
                <a:latin typeface="Corbel" panose="020B0503020204020204" pitchFamily="34" charset="0"/>
              </a:rPr>
              <a:t>. 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We should perform </a:t>
            </a:r>
            <a:r>
              <a:rPr lang="en-US" sz="1900" dirty="0">
                <a:latin typeface="Corbel" panose="020B0503020204020204" pitchFamily="34" charset="0"/>
              </a:rPr>
              <a:t>any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necessary cleanup </a:t>
            </a:r>
            <a:r>
              <a:rPr lang="en-US" sz="1900" dirty="0">
                <a:latin typeface="Corbel" panose="020B0503020204020204" pitchFamily="34" charset="0"/>
              </a:rPr>
              <a:t>in this method, such as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invalidating timers </a:t>
            </a:r>
            <a:r>
              <a:rPr lang="en-US" sz="1900" dirty="0">
                <a:latin typeface="Corbel" panose="020B0503020204020204" pitchFamily="34" charset="0"/>
              </a:rPr>
              <a:t>or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canceling network requests </a:t>
            </a:r>
            <a:r>
              <a:rPr lang="en-US" sz="1900" dirty="0">
                <a:latin typeface="Corbel" panose="020B0503020204020204" pitchFamily="34" charset="0"/>
              </a:rPr>
              <a:t>or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cleaning up any subscriptions</a:t>
            </a:r>
            <a:r>
              <a:rPr lang="en-US" sz="1900" dirty="0">
                <a:latin typeface="Corbel" panose="020B0503020204020204" pitchFamily="34" charset="0"/>
              </a:rPr>
              <a:t> that were created in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componentDidMount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Unmounting Phase Methods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FD11BC-3FFB-4DD2-8556-7665A88B0CC4}"/>
              </a:ext>
            </a:extLst>
          </p:cNvPr>
          <p:cNvSpPr txBox="1"/>
          <p:nvPr/>
        </p:nvSpPr>
        <p:spPr>
          <a:xfrm>
            <a:off x="458680" y="4661538"/>
            <a:ext cx="8348472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00B050"/>
                </a:solidFill>
                <a:latin typeface="Corbel" panose="020B0503020204020204" pitchFamily="34" charset="0"/>
              </a:rPr>
              <a:t>Example</a:t>
            </a:r>
          </a:p>
          <a:p>
            <a:pPr marL="274320" lvl="1" indent="0">
              <a:buNone/>
            </a:pPr>
            <a:r>
              <a:rPr lang="en-US" sz="1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componentWillUnmount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()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	 </a:t>
            </a:r>
            <a:r>
              <a:rPr lang="en-US" sz="19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clearInterval</a:t>
            </a:r>
            <a:r>
              <a:rPr lang="en-US" sz="1900" b="1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9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this.interval</a:t>
            </a:r>
            <a:r>
              <a:rPr lang="en-US" sz="1900" b="1" dirty="0">
                <a:solidFill>
                  <a:srgbClr val="7030A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0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It's possible </a:t>
            </a:r>
            <a:r>
              <a:rPr lang="en-US" sz="2400" dirty="0">
                <a:latin typeface="Corbel" panose="020B0503020204020204" pitchFamily="34" charset="0"/>
              </a:rPr>
              <a:t>for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specific component </a:t>
            </a:r>
            <a:r>
              <a:rPr lang="en-US" sz="2400" dirty="0">
                <a:latin typeface="Corbel" panose="020B0503020204020204" pitchFamily="34" charset="0"/>
              </a:rPr>
              <a:t>to be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removed </a:t>
            </a:r>
            <a:r>
              <a:rPr lang="en-US" sz="2400" dirty="0">
                <a:latin typeface="Corbel" panose="020B0503020204020204" pitchFamily="34" charset="0"/>
              </a:rPr>
              <a:t>from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DOM</a:t>
            </a:r>
            <a:r>
              <a:rPr lang="en-US" sz="2400" dirty="0">
                <a:latin typeface="Corbel" panose="020B0503020204020204" pitchFamily="34" charset="0"/>
              </a:rPr>
              <a:t> after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completion</a:t>
            </a:r>
            <a:r>
              <a:rPr lang="en-US" sz="2400" dirty="0">
                <a:latin typeface="Corbel" panose="020B0503020204020204" pitchFamily="34" charset="0"/>
              </a:rPr>
              <a:t> of 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operation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For this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 has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function </a:t>
            </a:r>
            <a:r>
              <a:rPr lang="en-US" sz="2400" dirty="0">
                <a:latin typeface="Corbel" panose="020B0503020204020204" pitchFamily="34" charset="0"/>
              </a:rPr>
              <a:t>called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unmountComponentAtNode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that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removes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component</a:t>
            </a:r>
            <a:r>
              <a:rPr lang="en-US" sz="2400" dirty="0">
                <a:latin typeface="Corbel" panose="020B0503020204020204" pitchFamily="34" charset="0"/>
              </a:rPr>
              <a:t> from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specific container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0067" y="91277"/>
            <a:ext cx="693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How To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UnMount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A React Component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3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function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unmountComponentAtNode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belongs to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ReactDOM</a:t>
            </a:r>
            <a:r>
              <a:rPr lang="en-US" sz="2400" dirty="0">
                <a:latin typeface="Corbel" panose="020B0503020204020204" pitchFamily="34" charset="0"/>
              </a:rPr>
              <a:t> object and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takes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container </a:t>
            </a:r>
            <a:r>
              <a:rPr lang="en-US" sz="2400" dirty="0">
                <a:latin typeface="Corbel" panose="020B0503020204020204" pitchFamily="34" charset="0"/>
              </a:rPr>
              <a:t>as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argument</a:t>
            </a:r>
            <a:r>
              <a:rPr lang="en-US" sz="2400" dirty="0">
                <a:latin typeface="Corbel" panose="020B0503020204020204" pitchFamily="34" charset="0"/>
              </a:rPr>
              <a:t> from which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specific component </a:t>
            </a:r>
            <a:r>
              <a:rPr lang="en-US" sz="2400" dirty="0">
                <a:latin typeface="Corbel" panose="020B0503020204020204" pitchFamily="34" charset="0"/>
              </a:rPr>
              <a:t>should be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removed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Below</a:t>
            </a:r>
            <a:r>
              <a:rPr lang="en-US" sz="2400" dirty="0">
                <a:latin typeface="Corbel" panose="020B0503020204020204" pitchFamily="34" charset="0"/>
              </a:rPr>
              <a:t> is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basic syntax </a:t>
            </a:r>
            <a:r>
              <a:rPr lang="en-US" sz="2400" dirty="0">
                <a:latin typeface="Corbel" panose="020B0503020204020204" pitchFamily="34" charset="0"/>
              </a:rPr>
              <a:t>of the function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unmountComponentAtNode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ReactDOM.unmountComponentAtNode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(&lt;DOM element&gt;);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0067" y="91277"/>
            <a:ext cx="693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How To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UnMount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A React Component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3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948BF6-18E6-4233-9D51-E71A624E492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410544"/>
            <a:ext cx="8839200" cy="4990255"/>
          </a:xfrm>
        </p:spPr>
      </p:pic>
      <p:sp>
        <p:nvSpPr>
          <p:cNvPr id="8" name="TextBox 7"/>
          <p:cNvSpPr txBox="1"/>
          <p:nvPr/>
        </p:nvSpPr>
        <p:spPr>
          <a:xfrm>
            <a:off x="32004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Final Summary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12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948BF6-18E6-4233-9D51-E71A624E492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10544"/>
            <a:ext cx="8839200" cy="4990255"/>
          </a:xfrm>
        </p:spPr>
      </p:pic>
      <p:sp>
        <p:nvSpPr>
          <p:cNvPr id="8" name="TextBox 7"/>
          <p:cNvSpPr txBox="1"/>
          <p:nvPr/>
        </p:nvSpPr>
        <p:spPr>
          <a:xfrm>
            <a:off x="23622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More Commonly Used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1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Mounting </a:t>
            </a:r>
            <a:r>
              <a:rPr lang="en-US" sz="2400" dirty="0">
                <a:latin typeface="Corbel" panose="020B0503020204020204" pitchFamily="34" charset="0"/>
              </a:rPr>
              <a:t>—  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instance</a:t>
            </a:r>
            <a:r>
              <a:rPr lang="en-US" sz="2400" dirty="0">
                <a:latin typeface="Corbel" panose="020B0503020204020204" pitchFamily="34" charset="0"/>
              </a:rPr>
              <a:t> of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component</a:t>
            </a:r>
            <a:r>
              <a:rPr lang="en-US" sz="2400" dirty="0">
                <a:latin typeface="Corbel" panose="020B0503020204020204" pitchFamily="34" charset="0"/>
              </a:rPr>
              <a:t> is being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created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inserted</a:t>
            </a:r>
            <a:r>
              <a:rPr lang="en-US" sz="2400" dirty="0">
                <a:latin typeface="Corbel" panose="020B0503020204020204" pitchFamily="34" charset="0"/>
              </a:rPr>
              <a:t> into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DOM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Updating</a:t>
            </a:r>
            <a:r>
              <a:rPr lang="en-US" sz="2400" dirty="0">
                <a:latin typeface="Corbel" panose="020B0503020204020204" pitchFamily="34" charset="0"/>
              </a:rPr>
              <a:t> — when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 component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born </a:t>
            </a:r>
            <a:r>
              <a:rPr lang="en-US" sz="2400" dirty="0">
                <a:latin typeface="Corbel" panose="020B0503020204020204" pitchFamily="34" charset="0"/>
              </a:rPr>
              <a:t>in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browser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chemeClr val="accent6"/>
                </a:solidFill>
                <a:latin typeface="Corbel" panose="020B0503020204020204" pitchFamily="34" charset="0"/>
              </a:rPr>
              <a:t>grows</a:t>
            </a:r>
            <a:r>
              <a:rPr lang="en-US" sz="2400" dirty="0">
                <a:latin typeface="Corbel" panose="020B0503020204020204" pitchFamily="34" charset="0"/>
              </a:rPr>
              <a:t> by receiving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new updates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Unmounting</a:t>
            </a:r>
            <a:r>
              <a:rPr lang="en-US" sz="2400" u="sng" dirty="0">
                <a:latin typeface="Corbel" panose="020B0503020204020204" pitchFamily="34" charset="0"/>
              </a:rPr>
              <a:t> </a:t>
            </a:r>
            <a:r>
              <a:rPr lang="en-US" sz="2400" dirty="0">
                <a:latin typeface="Corbel" panose="020B0503020204020204" pitchFamily="34" charset="0"/>
              </a:rPr>
              <a:t>— the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component</a:t>
            </a:r>
            <a:r>
              <a:rPr lang="en-US" sz="2400" dirty="0">
                <a:latin typeface="Corbel" panose="020B0503020204020204" pitchFamily="34" charset="0"/>
              </a:rPr>
              <a:t> 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not needed </a:t>
            </a:r>
            <a:r>
              <a:rPr lang="en-US" sz="2400" dirty="0">
                <a:latin typeface="Corbel" panose="020B0503020204020204" pitchFamily="34" charset="0"/>
              </a:rPr>
              <a:t>and gets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removed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Error handling </a:t>
            </a:r>
            <a:r>
              <a:rPr lang="en-US" sz="2400" dirty="0">
                <a:latin typeface="Corbel" panose="020B0503020204020204" pitchFamily="34" charset="0"/>
              </a:rPr>
              <a:t>— 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called when </a:t>
            </a:r>
            <a:r>
              <a:rPr lang="en-US" sz="2400" dirty="0">
                <a:latin typeface="Corbel" panose="020B0503020204020204" pitchFamily="34" charset="0"/>
              </a:rPr>
              <a:t>there is 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error</a:t>
            </a:r>
            <a:r>
              <a:rPr lang="en-US" sz="2400" dirty="0">
                <a:latin typeface="Corbel" panose="020B0503020204020204" pitchFamily="34" charset="0"/>
              </a:rPr>
              <a:t> during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rendering</a:t>
            </a:r>
            <a:r>
              <a:rPr lang="en-US" sz="2400" dirty="0">
                <a:latin typeface="Corbel" panose="020B0503020204020204" pitchFamily="34" charset="0"/>
              </a:rPr>
              <a:t>, in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lifecycle method</a:t>
            </a:r>
            <a:r>
              <a:rPr lang="en-US" sz="2400" dirty="0">
                <a:latin typeface="Corbel" panose="020B0503020204020204" pitchFamily="34" charset="0"/>
              </a:rPr>
              <a:t>, or in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constructor</a:t>
            </a:r>
            <a:r>
              <a:rPr lang="en-US" sz="2400" dirty="0">
                <a:latin typeface="Corbel" panose="020B0503020204020204" pitchFamily="34" charset="0"/>
              </a:rPr>
              <a:t> of any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child component</a:t>
            </a:r>
            <a:r>
              <a:rPr lang="en-US" sz="2400" dirty="0">
                <a:latin typeface="Corbel" panose="020B0503020204020204" pitchFamily="34" charset="0"/>
              </a:rPr>
              <a:t>. We will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discuss</a:t>
            </a:r>
            <a:r>
              <a:rPr lang="en-US" sz="2400" dirty="0">
                <a:latin typeface="Corbel" panose="020B0503020204020204" pitchFamily="34" charset="0"/>
              </a:rPr>
              <a:t> this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phase</a:t>
            </a:r>
            <a:r>
              <a:rPr lang="en-US" sz="2400" dirty="0">
                <a:latin typeface="Corbel" panose="020B0503020204020204" pitchFamily="34" charset="0"/>
              </a:rPr>
              <a:t> during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Error Boundaries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800" y="60945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Life Cycle Phases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7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 In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every phase </a:t>
            </a:r>
            <a:r>
              <a:rPr lang="en-US" sz="2400" dirty="0">
                <a:latin typeface="Corbel" panose="020B0503020204020204" pitchFamily="34" charset="0"/>
              </a:rPr>
              <a:t>of its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life</a:t>
            </a:r>
            <a:r>
              <a:rPr lang="en-US" sz="2400" dirty="0">
                <a:latin typeface="Corbel" panose="020B0503020204020204" pitchFamily="34" charset="0"/>
              </a:rPr>
              <a:t> ,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 component </a:t>
            </a:r>
            <a:r>
              <a:rPr lang="en-US" sz="2400" dirty="0">
                <a:latin typeface="Corbel" panose="020B0503020204020204" pitchFamily="34" charset="0"/>
              </a:rPr>
              <a:t>has certain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lifecycle methods </a:t>
            </a:r>
            <a:r>
              <a:rPr lang="en-US" sz="2400" dirty="0">
                <a:latin typeface="Corbel" panose="020B0503020204020204" pitchFamily="34" charset="0"/>
              </a:rPr>
              <a:t>automatically called by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 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We can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override</a:t>
            </a:r>
            <a:r>
              <a:rPr lang="en-US" sz="2400" dirty="0">
                <a:latin typeface="Corbel" panose="020B0503020204020204" pitchFamily="34" charset="0"/>
              </a:rPr>
              <a:t> these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methods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insert our own code </a:t>
            </a:r>
            <a:r>
              <a:rPr lang="en-US" sz="2400" dirty="0">
                <a:latin typeface="Corbel" panose="020B0503020204020204" pitchFamily="34" charset="0"/>
              </a:rPr>
              <a:t>in them to be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executed</a:t>
            </a:r>
            <a:r>
              <a:rPr lang="en-US" sz="2400" dirty="0">
                <a:latin typeface="Corbel" panose="020B0503020204020204" pitchFamily="34" charset="0"/>
              </a:rPr>
              <a:t> at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particular moment </a:t>
            </a:r>
            <a:r>
              <a:rPr lang="en-US" sz="2400" dirty="0">
                <a:latin typeface="Corbel" panose="020B0503020204020204" pitchFamily="34" charset="0"/>
              </a:rPr>
              <a:t>during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lifecycle</a:t>
            </a:r>
            <a:r>
              <a:rPr lang="en-US" sz="2400" dirty="0">
                <a:latin typeface="Corbel" panose="020B0503020204020204" pitchFamily="34" charset="0"/>
              </a:rPr>
              <a:t> of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component.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60945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Life Cycle Methods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9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Overall</a:t>
            </a:r>
            <a:r>
              <a:rPr lang="en-US" sz="2400" dirty="0">
                <a:latin typeface="Corbel" panose="020B0503020204020204" pitchFamily="34" charset="0"/>
              </a:rPr>
              <a:t> we have </a:t>
            </a:r>
            <a:r>
              <a:rPr lang="en-US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10 unique life cycle methods </a:t>
            </a:r>
            <a:r>
              <a:rPr lang="en-US" sz="2400" dirty="0">
                <a:latin typeface="Corbel" panose="020B0503020204020204" pitchFamily="34" charset="0"/>
              </a:rPr>
              <a:t>and they are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called </a:t>
            </a:r>
            <a:r>
              <a:rPr lang="en-US" sz="2400" dirty="0">
                <a:latin typeface="Corbel" panose="020B0503020204020204" pitchFamily="34" charset="0"/>
              </a:rPr>
              <a:t>during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different phases </a:t>
            </a:r>
            <a:r>
              <a:rPr lang="en-US" sz="2400" dirty="0">
                <a:latin typeface="Corbel" panose="020B0503020204020204" pitchFamily="34" charset="0"/>
              </a:rPr>
              <a:t>of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component’s life cycle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These are:</a:t>
            </a:r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Mounting :</a:t>
            </a:r>
          </a:p>
          <a:p>
            <a:pPr lvl="2"/>
            <a:r>
              <a:rPr lang="en-US" sz="1700" b="1" i="1" dirty="0">
                <a:solidFill>
                  <a:schemeClr val="accent1"/>
                </a:solidFill>
                <a:latin typeface="Corbel" panose="020B0503020204020204" pitchFamily="34" charset="0"/>
              </a:rPr>
              <a:t>constructor()</a:t>
            </a:r>
          </a:p>
          <a:p>
            <a:pPr lvl="2"/>
            <a:r>
              <a:rPr lang="en-US" sz="1700" b="1" i="1" dirty="0" err="1">
                <a:solidFill>
                  <a:schemeClr val="accent1"/>
                </a:solidFill>
                <a:latin typeface="Corbel" panose="020B0503020204020204" pitchFamily="34" charset="0"/>
              </a:rPr>
              <a:t>getDerivedStateFromProps</a:t>
            </a:r>
            <a:r>
              <a:rPr lang="en-US" sz="1700" b="1" i="1" dirty="0">
                <a:solidFill>
                  <a:schemeClr val="accent1"/>
                </a:solidFill>
                <a:latin typeface="Corbel" panose="020B0503020204020204" pitchFamily="34" charset="0"/>
              </a:rPr>
              <a:t>()</a:t>
            </a:r>
          </a:p>
          <a:p>
            <a:pPr lvl="2"/>
            <a:r>
              <a:rPr lang="en-US" sz="1700" b="1" i="1" dirty="0">
                <a:solidFill>
                  <a:schemeClr val="accent1"/>
                </a:solidFill>
                <a:latin typeface="Corbel" panose="020B0503020204020204" pitchFamily="34" charset="0"/>
              </a:rPr>
              <a:t>render()</a:t>
            </a:r>
          </a:p>
          <a:p>
            <a:pPr lvl="2"/>
            <a:r>
              <a:rPr lang="en-US" sz="1700" b="1" i="1" dirty="0" err="1">
                <a:solidFill>
                  <a:schemeClr val="accent1"/>
                </a:solidFill>
                <a:latin typeface="Corbel" panose="020B0503020204020204" pitchFamily="34" charset="0"/>
              </a:rPr>
              <a:t>componentDidMount</a:t>
            </a:r>
            <a:r>
              <a:rPr lang="en-US" sz="1700" b="1" i="1" dirty="0">
                <a:solidFill>
                  <a:schemeClr val="accent1"/>
                </a:solidFill>
                <a:latin typeface="Corbel" panose="020B0503020204020204" pitchFamily="34" charset="0"/>
              </a:rPr>
              <a:t>()</a:t>
            </a:r>
            <a:endParaRPr lang="en-US" sz="1700" i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lvl="1"/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Updating :</a:t>
            </a:r>
          </a:p>
          <a:p>
            <a:pPr lvl="2"/>
            <a:r>
              <a:rPr lang="en-US" sz="1700" b="1" i="1" dirty="0" err="1">
                <a:solidFill>
                  <a:schemeClr val="accent1"/>
                </a:solidFill>
                <a:latin typeface="Corbel" panose="020B0503020204020204" pitchFamily="34" charset="0"/>
              </a:rPr>
              <a:t>getDerivedStateFromProps</a:t>
            </a:r>
            <a:r>
              <a:rPr lang="en-US" sz="1700" b="1" i="1" dirty="0">
                <a:solidFill>
                  <a:schemeClr val="accent1"/>
                </a:solidFill>
                <a:latin typeface="Corbel" panose="020B0503020204020204" pitchFamily="34" charset="0"/>
              </a:rPr>
              <a:t>()</a:t>
            </a:r>
          </a:p>
          <a:p>
            <a:pPr lvl="2"/>
            <a:r>
              <a:rPr lang="en-US" sz="1700" b="1" i="1" dirty="0" err="1">
                <a:solidFill>
                  <a:schemeClr val="accent1"/>
                </a:solidFill>
                <a:latin typeface="Corbel" panose="020B0503020204020204" pitchFamily="34" charset="0"/>
              </a:rPr>
              <a:t>shouldComponentUpdate</a:t>
            </a:r>
            <a:r>
              <a:rPr lang="en-US" sz="1700" b="1" i="1" dirty="0">
                <a:solidFill>
                  <a:schemeClr val="accent1"/>
                </a:solidFill>
                <a:latin typeface="Corbel" panose="020B0503020204020204" pitchFamily="34" charset="0"/>
              </a:rPr>
              <a:t>()</a:t>
            </a:r>
          </a:p>
          <a:p>
            <a:pPr lvl="2"/>
            <a:r>
              <a:rPr lang="en-US" sz="1700" b="1" i="1" dirty="0">
                <a:solidFill>
                  <a:schemeClr val="accent1"/>
                </a:solidFill>
                <a:latin typeface="Corbel" panose="020B0503020204020204" pitchFamily="34" charset="0"/>
              </a:rPr>
              <a:t>render()</a:t>
            </a:r>
          </a:p>
          <a:p>
            <a:pPr lvl="2"/>
            <a:r>
              <a:rPr lang="en-US" sz="1700" b="1" i="1" dirty="0" err="1">
                <a:solidFill>
                  <a:schemeClr val="accent1"/>
                </a:solidFill>
                <a:latin typeface="Corbel" panose="020B0503020204020204" pitchFamily="34" charset="0"/>
              </a:rPr>
              <a:t>getSnapshotBeforeUpdate</a:t>
            </a:r>
            <a:r>
              <a:rPr lang="en-US" sz="1700" b="1" i="1" dirty="0">
                <a:solidFill>
                  <a:schemeClr val="accent1"/>
                </a:solidFill>
                <a:latin typeface="Corbel" panose="020B0503020204020204" pitchFamily="34" charset="0"/>
              </a:rPr>
              <a:t>()</a:t>
            </a:r>
          </a:p>
          <a:p>
            <a:pPr lvl="2"/>
            <a:r>
              <a:rPr lang="en-US" sz="1700" b="1" i="1" dirty="0" err="1">
                <a:solidFill>
                  <a:schemeClr val="accent1"/>
                </a:solidFill>
                <a:latin typeface="Corbel" panose="020B0503020204020204" pitchFamily="34" charset="0"/>
              </a:rPr>
              <a:t>componentDidUpdate</a:t>
            </a:r>
            <a:r>
              <a:rPr lang="en-US" sz="1700" b="1" i="1" dirty="0">
                <a:solidFill>
                  <a:schemeClr val="accent1"/>
                </a:solidFill>
                <a:latin typeface="Corbel" panose="020B0503020204020204" pitchFamily="34" charset="0"/>
              </a:rPr>
              <a:t>()</a:t>
            </a:r>
          </a:p>
          <a:p>
            <a:pPr lvl="2"/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9675" y="60945"/>
            <a:ext cx="8376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Many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LifeCycle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Methods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        Are There  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8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900" b="1" u="sng" dirty="0" err="1">
                <a:solidFill>
                  <a:srgbClr val="7030A0"/>
                </a:solidFill>
                <a:latin typeface="Corbel" panose="020B0503020204020204" pitchFamily="34" charset="0"/>
              </a:rPr>
              <a:t>UnMounting</a:t>
            </a:r>
            <a:r>
              <a:rPr lang="en-US" sz="19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 :</a:t>
            </a:r>
          </a:p>
          <a:p>
            <a:pPr lvl="2"/>
            <a:r>
              <a:rPr lang="en-US" sz="1700" b="1" i="1" dirty="0" err="1">
                <a:solidFill>
                  <a:schemeClr val="accent1"/>
                </a:solidFill>
                <a:latin typeface="Corbel" panose="020B0503020204020204" pitchFamily="34" charset="0"/>
              </a:rPr>
              <a:t>componentWillUnmount</a:t>
            </a:r>
            <a:r>
              <a:rPr lang="en-US" sz="1700" b="1" i="1" dirty="0">
                <a:solidFill>
                  <a:schemeClr val="accent1"/>
                </a:solidFill>
                <a:latin typeface="Corbel" panose="020B0503020204020204" pitchFamily="34" charset="0"/>
              </a:rPr>
              <a:t>()</a:t>
            </a:r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lvl="1"/>
            <a:endParaRPr lang="en-US" sz="1900" b="1" u="sng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lvl="1"/>
            <a:endParaRPr lang="en-US" sz="1900" b="1" u="sng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Error Handling:</a:t>
            </a:r>
          </a:p>
          <a:p>
            <a:pPr lvl="2"/>
            <a:r>
              <a:rPr lang="en-US" sz="1700" b="1" i="1" dirty="0" err="1">
                <a:solidFill>
                  <a:schemeClr val="accent1"/>
                </a:solidFill>
                <a:latin typeface="Corbel" panose="020B0503020204020204" pitchFamily="34" charset="0"/>
              </a:rPr>
              <a:t>getDerivedStateFromError</a:t>
            </a:r>
            <a:r>
              <a:rPr lang="en-US" sz="1700" b="1" i="1" dirty="0">
                <a:solidFill>
                  <a:schemeClr val="accent1"/>
                </a:solidFill>
                <a:latin typeface="Corbel" panose="020B0503020204020204" pitchFamily="34" charset="0"/>
              </a:rPr>
              <a:t>()</a:t>
            </a:r>
          </a:p>
          <a:p>
            <a:pPr lvl="2"/>
            <a:r>
              <a:rPr lang="en-US" sz="1700" b="1" i="1" dirty="0" err="1">
                <a:solidFill>
                  <a:schemeClr val="accent1"/>
                </a:solidFill>
                <a:latin typeface="Corbel" panose="020B0503020204020204" pitchFamily="34" charset="0"/>
              </a:rPr>
              <a:t>componentDidCatch</a:t>
            </a:r>
            <a:r>
              <a:rPr lang="en-US" sz="1700" b="1" i="1" dirty="0">
                <a:solidFill>
                  <a:schemeClr val="accent1"/>
                </a:solidFill>
                <a:latin typeface="Corbel" panose="020B0503020204020204" pitchFamily="34" charset="0"/>
              </a:rPr>
              <a:t>()</a:t>
            </a:r>
          </a:p>
          <a:p>
            <a:pPr lvl="2"/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9675" y="60945"/>
            <a:ext cx="8376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Many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LifeCycle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Methods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        Are There  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1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Initially</a:t>
            </a:r>
            <a:r>
              <a:rPr lang="en-US" sz="2400" dirty="0">
                <a:latin typeface="Corbel" panose="020B0503020204020204" pitchFamily="34" charset="0"/>
              </a:rPr>
              <a:t> we will discuss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Mounting</a:t>
            </a:r>
            <a:r>
              <a:rPr lang="en-US" sz="2400" dirty="0">
                <a:latin typeface="Corbel" panose="020B0503020204020204" pitchFamily="34" charset="0"/>
              </a:rPr>
              <a:t> ,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Updating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Unmounting</a:t>
            </a:r>
            <a:r>
              <a:rPr lang="en-US" sz="2400" dirty="0">
                <a:latin typeface="Corbel" panose="020B0503020204020204" pitchFamily="34" charset="0"/>
              </a:rPr>
              <a:t> phase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methods</a:t>
            </a:r>
            <a:r>
              <a:rPr lang="en-US" sz="2400" dirty="0">
                <a:latin typeface="Corbel" panose="020B0503020204020204" pitchFamily="34" charset="0"/>
              </a:rPr>
              <a:t> only.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Error handling phase </a:t>
            </a:r>
            <a:r>
              <a:rPr lang="en-US" sz="2400" dirty="0">
                <a:latin typeface="Corbel" panose="020B0503020204020204" pitchFamily="34" charset="0"/>
              </a:rPr>
              <a:t>will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make sense </a:t>
            </a:r>
            <a:r>
              <a:rPr lang="en-US" sz="2400" dirty="0">
                <a:latin typeface="Corbel" panose="020B0503020204020204" pitchFamily="34" charset="0"/>
              </a:rPr>
              <a:t>when we will discuss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another topic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 called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Error Boundaries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60945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What We Will Discuss Now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2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constructor(props):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It is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very first method </a:t>
            </a:r>
            <a:r>
              <a:rPr lang="en-US" sz="1900" dirty="0">
                <a:latin typeface="Corbel" panose="020B0503020204020204" pitchFamily="34" charset="0"/>
              </a:rPr>
              <a:t>called as the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component</a:t>
            </a:r>
            <a:r>
              <a:rPr lang="en-US" sz="1900" dirty="0">
                <a:latin typeface="Corbel" panose="020B0503020204020204" pitchFamily="34" charset="0"/>
              </a:rPr>
              <a:t> is “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brought to life</a:t>
            </a:r>
            <a:r>
              <a:rPr lang="en-US" sz="1900" dirty="0">
                <a:latin typeface="Corbel" panose="020B0503020204020204" pitchFamily="34" charset="0"/>
              </a:rPr>
              <a:t>.”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constructor method </a:t>
            </a:r>
            <a:r>
              <a:rPr lang="en-US" sz="1900" dirty="0">
                <a:latin typeface="Corbel" panose="020B0503020204020204" pitchFamily="34" charset="0"/>
              </a:rPr>
              <a:t>is called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before</a:t>
            </a:r>
            <a:r>
              <a:rPr lang="en-US" sz="1900" dirty="0">
                <a:latin typeface="Corbel" panose="020B0503020204020204" pitchFamily="34" charset="0"/>
              </a:rPr>
              <a:t> the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component</a:t>
            </a:r>
            <a:r>
              <a:rPr lang="en-US" sz="1900" dirty="0">
                <a:latin typeface="Corbel" panose="020B0503020204020204" pitchFamily="34" charset="0"/>
              </a:rPr>
              <a:t> is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mounted</a:t>
            </a:r>
            <a:r>
              <a:rPr lang="en-US" sz="1900" dirty="0">
                <a:latin typeface="Corbel" panose="020B0503020204020204" pitchFamily="34" charset="0"/>
              </a:rPr>
              <a:t> to 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DOM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It is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mostly used </a:t>
            </a:r>
            <a:r>
              <a:rPr lang="en-US" sz="1900" dirty="0">
                <a:latin typeface="Corbel" panose="020B0503020204020204" pitchFamily="34" charset="0"/>
              </a:rPr>
              <a:t>for initializing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state</a:t>
            </a:r>
            <a:r>
              <a:rPr lang="en-US" sz="1900" dirty="0">
                <a:latin typeface="Corbel" panose="020B0503020204020204" pitchFamily="34" charset="0"/>
              </a:rPr>
              <a:t> and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binding event handlers methods </a:t>
            </a:r>
          </a:p>
          <a:p>
            <a:pPr marL="731520" lvl="1" indent="-457200">
              <a:buFont typeface="Wingdings"/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Font typeface="Wingdings"/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It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should never be used </a:t>
            </a:r>
            <a:r>
              <a:rPr lang="en-US" sz="1900" dirty="0">
                <a:latin typeface="Corbel" panose="020B0503020204020204" pitchFamily="34" charset="0"/>
              </a:rPr>
              <a:t>for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AJAX Requests </a:t>
            </a:r>
            <a:r>
              <a:rPr lang="en-US" sz="1900" dirty="0">
                <a:latin typeface="Corbel" panose="020B0503020204020204" pitchFamily="34" charset="0"/>
              </a:rPr>
              <a:t>or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setting up timers</a:t>
            </a:r>
          </a:p>
          <a:p>
            <a:pPr marL="457200" indent="-457200">
              <a:buAutoNum type="arabicPeriod"/>
            </a:pPr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Mounting Phase Methods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3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12238</TotalTime>
  <Words>2498</Words>
  <Application>Microsoft Office PowerPoint</Application>
  <PresentationFormat>On-screen Show (4:3)</PresentationFormat>
  <Paragraphs>504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707</cp:revision>
  <dcterms:created xsi:type="dcterms:W3CDTF">2016-02-04T12:02:26Z</dcterms:created>
  <dcterms:modified xsi:type="dcterms:W3CDTF">2021-10-26T16:45:05Z</dcterms:modified>
</cp:coreProperties>
</file>