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7" r:id="rId2"/>
    <p:sldId id="475" r:id="rId3"/>
    <p:sldId id="612" r:id="rId4"/>
    <p:sldId id="675" r:id="rId5"/>
    <p:sldId id="659" r:id="rId6"/>
    <p:sldId id="695" r:id="rId7"/>
    <p:sldId id="696" r:id="rId8"/>
    <p:sldId id="697" r:id="rId9"/>
    <p:sldId id="676" r:id="rId10"/>
    <p:sldId id="698" r:id="rId11"/>
    <p:sldId id="699" r:id="rId12"/>
    <p:sldId id="700" r:id="rId13"/>
    <p:sldId id="701" r:id="rId14"/>
    <p:sldId id="702" r:id="rId15"/>
    <p:sldId id="70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68" autoAdjust="0"/>
  </p:normalViewPr>
  <p:slideViewPr>
    <p:cSldViewPr>
      <p:cViewPr varScale="1">
        <p:scale>
          <a:sx n="85" d="100"/>
          <a:sy n="85" d="100"/>
        </p:scale>
        <p:origin x="14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CADEF0B-37E7-49A6-88E7-733677ED04CC}"/>
    <pc:docChg chg="undo custSel addSld delSld modSld sldOrd">
      <pc:chgData name="Sharma Computer Academy" userId="08476b32c11f4418" providerId="LiveId" clId="{0CADEF0B-37E7-49A6-88E7-733677ED04CC}" dt="2021-10-21T06:51:52.280" v="592"/>
      <pc:docMkLst>
        <pc:docMk/>
      </pc:docMkLst>
      <pc:sldChg chg="modSp mod">
        <pc:chgData name="Sharma Computer Academy" userId="08476b32c11f4418" providerId="LiveId" clId="{0CADEF0B-37E7-49A6-88E7-733677ED04CC}" dt="2021-10-21T05:33:48.648" v="9" actId="20577"/>
        <pc:sldMkLst>
          <pc:docMk/>
          <pc:sldMk cId="0" sldId="257"/>
        </pc:sldMkLst>
        <pc:spChg chg="mod">
          <ac:chgData name="Sharma Computer Academy" userId="08476b32c11f4418" providerId="LiveId" clId="{0CADEF0B-37E7-49A6-88E7-733677ED04CC}" dt="2021-10-21T05:33:48.648" v="9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0CADEF0B-37E7-49A6-88E7-733677ED04CC}" dt="2021-10-21T06:51:40.587" v="591" actId="20577"/>
        <pc:sldMkLst>
          <pc:docMk/>
          <pc:sldMk cId="0" sldId="475"/>
        </pc:sldMkLst>
        <pc:spChg chg="mod">
          <ac:chgData name="Sharma Computer Academy" userId="08476b32c11f4418" providerId="LiveId" clId="{0CADEF0B-37E7-49A6-88E7-733677ED04CC}" dt="2021-10-21T06:51:40.587" v="591" actId="20577"/>
          <ac:spMkLst>
            <pc:docMk/>
            <pc:sldMk cId="0" sldId="475"/>
            <ac:spMk id="3" creationId="{00000000-0000-0000-0000-000000000000}"/>
          </ac:spMkLst>
        </pc:spChg>
      </pc:sldChg>
      <pc:sldChg chg="addSp modSp mod modAnim">
        <pc:chgData name="Sharma Computer Academy" userId="08476b32c11f4418" providerId="LiveId" clId="{0CADEF0B-37E7-49A6-88E7-733677ED04CC}" dt="2021-10-21T06:51:52.280" v="592"/>
        <pc:sldMkLst>
          <pc:docMk/>
          <pc:sldMk cId="2320790487" sldId="612"/>
        </pc:sldMkLst>
        <pc:spChg chg="mod">
          <ac:chgData name="Sharma Computer Academy" userId="08476b32c11f4418" providerId="LiveId" clId="{0CADEF0B-37E7-49A6-88E7-733677ED04CC}" dt="2021-10-21T05:37:37.135" v="77" actId="20577"/>
          <ac:spMkLst>
            <pc:docMk/>
            <pc:sldMk cId="2320790487" sldId="612"/>
            <ac:spMk id="7" creationId="{00000000-0000-0000-0000-000000000000}"/>
          </ac:spMkLst>
        </pc:spChg>
        <pc:spChg chg="mod">
          <ac:chgData name="Sharma Computer Academy" userId="08476b32c11f4418" providerId="LiveId" clId="{0CADEF0B-37E7-49A6-88E7-733677ED04CC}" dt="2021-10-21T05:34:31.668" v="49" actId="1038"/>
          <ac:spMkLst>
            <pc:docMk/>
            <pc:sldMk cId="2320790487" sldId="612"/>
            <ac:spMk id="8" creationId="{00000000-0000-0000-0000-000000000000}"/>
          </ac:spMkLst>
        </pc:spChg>
        <pc:picChg chg="add mod">
          <ac:chgData name="Sharma Computer Academy" userId="08476b32c11f4418" providerId="LiveId" clId="{0CADEF0B-37E7-49A6-88E7-733677ED04CC}" dt="2021-10-21T05:37:54.250" v="79" actId="1076"/>
          <ac:picMkLst>
            <pc:docMk/>
            <pc:sldMk cId="2320790487" sldId="612"/>
            <ac:picMk id="4" creationId="{96B91321-505D-453E-9A49-175CCC5F994F}"/>
          </ac:picMkLst>
        </pc:picChg>
      </pc:sldChg>
      <pc:sldChg chg="modSp mod ord">
        <pc:chgData name="Sharma Computer Academy" userId="08476b32c11f4418" providerId="LiveId" clId="{0CADEF0B-37E7-49A6-88E7-733677ED04CC}" dt="2021-10-21T06:22:53.563" v="363" actId="20577"/>
        <pc:sldMkLst>
          <pc:docMk/>
          <pc:sldMk cId="3893618914" sldId="659"/>
        </pc:sldMkLst>
        <pc:spChg chg="mod">
          <ac:chgData name="Sharma Computer Academy" userId="08476b32c11f4418" providerId="LiveId" clId="{0CADEF0B-37E7-49A6-88E7-733677ED04CC}" dt="2021-10-21T06:22:53.563" v="363" actId="20577"/>
          <ac:spMkLst>
            <pc:docMk/>
            <pc:sldMk cId="3893618914" sldId="659"/>
            <ac:spMk id="8" creationId="{00000000-0000-0000-0000-000000000000}"/>
          </ac:spMkLst>
        </pc:spChg>
        <pc:spChg chg="mod">
          <ac:chgData name="Sharma Computer Academy" userId="08476b32c11f4418" providerId="LiveId" clId="{0CADEF0B-37E7-49A6-88E7-733677ED04CC}" dt="2021-10-21T06:10:39.214" v="136" actId="113"/>
          <ac:spMkLst>
            <pc:docMk/>
            <pc:sldMk cId="3893618914" sldId="659"/>
            <ac:spMk id="10" creationId="{00000000-0000-0000-0000-000000000000}"/>
          </ac:spMkLst>
        </pc:spChg>
        <pc:spChg chg="mod">
          <ac:chgData name="Sharma Computer Academy" userId="08476b32c11f4418" providerId="LiveId" clId="{0CADEF0B-37E7-49A6-88E7-733677ED04CC}" dt="2021-10-21T06:10:21.325" v="133" actId="20577"/>
          <ac:spMkLst>
            <pc:docMk/>
            <pc:sldMk cId="3893618914" sldId="659"/>
            <ac:spMk id="11" creationId="{00000000-0000-0000-0000-000000000000}"/>
          </ac:spMkLst>
        </pc:spChg>
      </pc:sldChg>
      <pc:sldChg chg="del">
        <pc:chgData name="Sharma Computer Academy" userId="08476b32c11f4418" providerId="LiveId" clId="{0CADEF0B-37E7-49A6-88E7-733677ED04CC}" dt="2021-10-21T06:50:59.832" v="539" actId="47"/>
        <pc:sldMkLst>
          <pc:docMk/>
          <pc:sldMk cId="2432939194" sldId="667"/>
        </pc:sldMkLst>
      </pc:sldChg>
      <pc:sldChg chg="del">
        <pc:chgData name="Sharma Computer Academy" userId="08476b32c11f4418" providerId="LiveId" clId="{0CADEF0B-37E7-49A6-88E7-733677ED04CC}" dt="2021-10-21T06:50:59.832" v="539" actId="47"/>
        <pc:sldMkLst>
          <pc:docMk/>
          <pc:sldMk cId="1891496119" sldId="668"/>
        </pc:sldMkLst>
      </pc:sldChg>
      <pc:sldChg chg="del">
        <pc:chgData name="Sharma Computer Academy" userId="08476b32c11f4418" providerId="LiveId" clId="{0CADEF0B-37E7-49A6-88E7-733677ED04CC}" dt="2021-10-21T06:50:59.832" v="539" actId="47"/>
        <pc:sldMkLst>
          <pc:docMk/>
          <pc:sldMk cId="2232647577" sldId="669"/>
        </pc:sldMkLst>
      </pc:sldChg>
      <pc:sldChg chg="modSp mod modAnim">
        <pc:chgData name="Sharma Computer Academy" userId="08476b32c11f4418" providerId="LiveId" clId="{0CADEF0B-37E7-49A6-88E7-733677ED04CC}" dt="2021-10-21T05:46:39.891" v="130" actId="20577"/>
        <pc:sldMkLst>
          <pc:docMk/>
          <pc:sldMk cId="4133274761" sldId="675"/>
        </pc:sldMkLst>
        <pc:spChg chg="mod">
          <ac:chgData name="Sharma Computer Academy" userId="08476b32c11f4418" providerId="LiveId" clId="{0CADEF0B-37E7-49A6-88E7-733677ED04CC}" dt="2021-10-21T05:46:39.891" v="130" actId="20577"/>
          <ac:spMkLst>
            <pc:docMk/>
            <pc:sldMk cId="4133274761" sldId="675"/>
            <ac:spMk id="7" creationId="{00000000-0000-0000-0000-000000000000}"/>
          </ac:spMkLst>
        </pc:spChg>
        <pc:spChg chg="mod">
          <ac:chgData name="Sharma Computer Academy" userId="08476b32c11f4418" providerId="LiveId" clId="{0CADEF0B-37E7-49A6-88E7-733677ED04CC}" dt="2021-10-21T05:44:57.538" v="97" actId="1037"/>
          <ac:spMkLst>
            <pc:docMk/>
            <pc:sldMk cId="4133274761" sldId="675"/>
            <ac:spMk id="8" creationId="{00000000-0000-0000-0000-000000000000}"/>
          </ac:spMkLst>
        </pc:spChg>
      </pc:sldChg>
      <pc:sldChg chg="addSp modSp mod modAnim">
        <pc:chgData name="Sharma Computer Academy" userId="08476b32c11f4418" providerId="LiveId" clId="{0CADEF0B-37E7-49A6-88E7-733677ED04CC}" dt="2021-10-21T06:43:11.688" v="430"/>
        <pc:sldMkLst>
          <pc:docMk/>
          <pc:sldMk cId="927696479" sldId="676"/>
        </pc:sldMkLst>
        <pc:spChg chg="mod">
          <ac:chgData name="Sharma Computer Academy" userId="08476b32c11f4418" providerId="LiveId" clId="{0CADEF0B-37E7-49A6-88E7-733677ED04CC}" dt="2021-10-21T06:42:15.252" v="427" actId="113"/>
          <ac:spMkLst>
            <pc:docMk/>
            <pc:sldMk cId="927696479" sldId="676"/>
            <ac:spMk id="7" creationId="{00000000-0000-0000-0000-000000000000}"/>
          </ac:spMkLst>
        </pc:spChg>
        <pc:spChg chg="mod">
          <ac:chgData name="Sharma Computer Academy" userId="08476b32c11f4418" providerId="LiveId" clId="{0CADEF0B-37E7-49A6-88E7-733677ED04CC}" dt="2021-10-21T06:24:07.833" v="412" actId="20577"/>
          <ac:spMkLst>
            <pc:docMk/>
            <pc:sldMk cId="927696479" sldId="676"/>
            <ac:spMk id="8" creationId="{00000000-0000-0000-0000-000000000000}"/>
          </ac:spMkLst>
        </pc:spChg>
        <pc:picChg chg="add mod">
          <ac:chgData name="Sharma Computer Academy" userId="08476b32c11f4418" providerId="LiveId" clId="{0CADEF0B-37E7-49A6-88E7-733677ED04CC}" dt="2021-10-21T06:43:03.995" v="429" actId="1076"/>
          <ac:picMkLst>
            <pc:docMk/>
            <pc:sldMk cId="927696479" sldId="676"/>
            <ac:picMk id="4" creationId="{F6F31D9A-BA95-41CE-92CC-22C164C7C2EE}"/>
          </ac:picMkLst>
        </pc:picChg>
      </pc:sldChg>
      <pc:sldChg chg="del">
        <pc:chgData name="Sharma Computer Academy" userId="08476b32c11f4418" providerId="LiveId" clId="{0CADEF0B-37E7-49A6-88E7-733677ED04CC}" dt="2021-10-21T06:50:59.832" v="539" actId="47"/>
        <pc:sldMkLst>
          <pc:docMk/>
          <pc:sldMk cId="2498385808" sldId="677"/>
        </pc:sldMkLst>
      </pc:sldChg>
      <pc:sldChg chg="del">
        <pc:chgData name="Sharma Computer Academy" userId="08476b32c11f4418" providerId="LiveId" clId="{0CADEF0B-37E7-49A6-88E7-733677ED04CC}" dt="2021-10-21T06:50:59.832" v="539" actId="47"/>
        <pc:sldMkLst>
          <pc:docMk/>
          <pc:sldMk cId="1342618647" sldId="679"/>
        </pc:sldMkLst>
      </pc:sldChg>
      <pc:sldChg chg="del">
        <pc:chgData name="Sharma Computer Academy" userId="08476b32c11f4418" providerId="LiveId" clId="{0CADEF0B-37E7-49A6-88E7-733677ED04CC}" dt="2021-10-21T06:50:59.832" v="539" actId="47"/>
        <pc:sldMkLst>
          <pc:docMk/>
          <pc:sldMk cId="1253844787" sldId="680"/>
        </pc:sldMkLst>
      </pc:sldChg>
      <pc:sldChg chg="del">
        <pc:chgData name="Sharma Computer Academy" userId="08476b32c11f4418" providerId="LiveId" clId="{0CADEF0B-37E7-49A6-88E7-733677ED04CC}" dt="2021-10-21T06:50:59.832" v="539" actId="47"/>
        <pc:sldMkLst>
          <pc:docMk/>
          <pc:sldMk cId="2279574146" sldId="681"/>
        </pc:sldMkLst>
      </pc:sldChg>
      <pc:sldChg chg="del">
        <pc:chgData name="Sharma Computer Academy" userId="08476b32c11f4418" providerId="LiveId" clId="{0CADEF0B-37E7-49A6-88E7-733677ED04CC}" dt="2021-10-21T06:50:59.832" v="539" actId="47"/>
        <pc:sldMkLst>
          <pc:docMk/>
          <pc:sldMk cId="3235580597" sldId="682"/>
        </pc:sldMkLst>
      </pc:sldChg>
      <pc:sldChg chg="del">
        <pc:chgData name="Sharma Computer Academy" userId="08476b32c11f4418" providerId="LiveId" clId="{0CADEF0B-37E7-49A6-88E7-733677ED04CC}" dt="2021-10-21T06:50:59.832" v="539" actId="47"/>
        <pc:sldMkLst>
          <pc:docMk/>
          <pc:sldMk cId="2881743478" sldId="683"/>
        </pc:sldMkLst>
      </pc:sldChg>
      <pc:sldChg chg="del">
        <pc:chgData name="Sharma Computer Academy" userId="08476b32c11f4418" providerId="LiveId" clId="{0CADEF0B-37E7-49A6-88E7-733677ED04CC}" dt="2021-10-21T06:50:59.832" v="539" actId="47"/>
        <pc:sldMkLst>
          <pc:docMk/>
          <pc:sldMk cId="4286365822" sldId="684"/>
        </pc:sldMkLst>
      </pc:sldChg>
      <pc:sldChg chg="del">
        <pc:chgData name="Sharma Computer Academy" userId="08476b32c11f4418" providerId="LiveId" clId="{0CADEF0B-37E7-49A6-88E7-733677ED04CC}" dt="2021-10-21T06:50:59.832" v="539" actId="47"/>
        <pc:sldMkLst>
          <pc:docMk/>
          <pc:sldMk cId="2918127698" sldId="685"/>
        </pc:sldMkLst>
      </pc:sldChg>
      <pc:sldChg chg="del">
        <pc:chgData name="Sharma Computer Academy" userId="08476b32c11f4418" providerId="LiveId" clId="{0CADEF0B-37E7-49A6-88E7-733677ED04CC}" dt="2021-10-21T06:50:59.832" v="539" actId="47"/>
        <pc:sldMkLst>
          <pc:docMk/>
          <pc:sldMk cId="1282565194" sldId="686"/>
        </pc:sldMkLst>
      </pc:sldChg>
      <pc:sldChg chg="del">
        <pc:chgData name="Sharma Computer Academy" userId="08476b32c11f4418" providerId="LiveId" clId="{0CADEF0B-37E7-49A6-88E7-733677ED04CC}" dt="2021-10-21T06:50:59.832" v="539" actId="47"/>
        <pc:sldMkLst>
          <pc:docMk/>
          <pc:sldMk cId="2729832881" sldId="687"/>
        </pc:sldMkLst>
      </pc:sldChg>
      <pc:sldChg chg="del">
        <pc:chgData name="Sharma Computer Academy" userId="08476b32c11f4418" providerId="LiveId" clId="{0CADEF0B-37E7-49A6-88E7-733677ED04CC}" dt="2021-10-21T06:50:59.832" v="539" actId="47"/>
        <pc:sldMkLst>
          <pc:docMk/>
          <pc:sldMk cId="2381443458" sldId="688"/>
        </pc:sldMkLst>
      </pc:sldChg>
      <pc:sldChg chg="del">
        <pc:chgData name="Sharma Computer Academy" userId="08476b32c11f4418" providerId="LiveId" clId="{0CADEF0B-37E7-49A6-88E7-733677ED04CC}" dt="2021-10-21T06:50:59.832" v="539" actId="47"/>
        <pc:sldMkLst>
          <pc:docMk/>
          <pc:sldMk cId="4213674437" sldId="689"/>
        </pc:sldMkLst>
      </pc:sldChg>
      <pc:sldChg chg="del">
        <pc:chgData name="Sharma Computer Academy" userId="08476b32c11f4418" providerId="LiveId" clId="{0CADEF0B-37E7-49A6-88E7-733677ED04CC}" dt="2021-10-21T06:50:59.832" v="539" actId="47"/>
        <pc:sldMkLst>
          <pc:docMk/>
          <pc:sldMk cId="94272495" sldId="690"/>
        </pc:sldMkLst>
      </pc:sldChg>
      <pc:sldChg chg="del">
        <pc:chgData name="Sharma Computer Academy" userId="08476b32c11f4418" providerId="LiveId" clId="{0CADEF0B-37E7-49A6-88E7-733677ED04CC}" dt="2021-10-21T06:50:59.832" v="539" actId="47"/>
        <pc:sldMkLst>
          <pc:docMk/>
          <pc:sldMk cId="1151907662" sldId="691"/>
        </pc:sldMkLst>
      </pc:sldChg>
      <pc:sldChg chg="del">
        <pc:chgData name="Sharma Computer Academy" userId="08476b32c11f4418" providerId="LiveId" clId="{0CADEF0B-37E7-49A6-88E7-733677ED04CC}" dt="2021-10-21T06:50:59.832" v="539" actId="47"/>
        <pc:sldMkLst>
          <pc:docMk/>
          <pc:sldMk cId="2630472460" sldId="692"/>
        </pc:sldMkLst>
      </pc:sldChg>
      <pc:sldChg chg="del">
        <pc:chgData name="Sharma Computer Academy" userId="08476b32c11f4418" providerId="LiveId" clId="{0CADEF0B-37E7-49A6-88E7-733677ED04CC}" dt="2021-10-21T06:50:59.832" v="539" actId="47"/>
        <pc:sldMkLst>
          <pc:docMk/>
          <pc:sldMk cId="3101458111" sldId="693"/>
        </pc:sldMkLst>
      </pc:sldChg>
      <pc:sldChg chg="del">
        <pc:chgData name="Sharma Computer Academy" userId="08476b32c11f4418" providerId="LiveId" clId="{0CADEF0B-37E7-49A6-88E7-733677ED04CC}" dt="2021-10-21T06:50:59.832" v="539" actId="47"/>
        <pc:sldMkLst>
          <pc:docMk/>
          <pc:sldMk cId="3103406572" sldId="694"/>
        </pc:sldMkLst>
      </pc:sldChg>
      <pc:sldChg chg="modSp add modAnim">
        <pc:chgData name="Sharma Computer Academy" userId="08476b32c11f4418" providerId="LiveId" clId="{0CADEF0B-37E7-49A6-88E7-733677ED04CC}" dt="2021-10-21T06:13:48.107" v="276" actId="113"/>
        <pc:sldMkLst>
          <pc:docMk/>
          <pc:sldMk cId="2885718783" sldId="695"/>
        </pc:sldMkLst>
        <pc:spChg chg="mod">
          <ac:chgData name="Sharma Computer Academy" userId="08476b32c11f4418" providerId="LiveId" clId="{0CADEF0B-37E7-49A6-88E7-733677ED04CC}" dt="2021-10-21T06:13:48.107" v="276" actId="113"/>
          <ac:spMkLst>
            <pc:docMk/>
            <pc:sldMk cId="2885718783" sldId="695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0CADEF0B-37E7-49A6-88E7-733677ED04CC}" dt="2021-10-21T06:18:08.910" v="354" actId="20577"/>
        <pc:sldMkLst>
          <pc:docMk/>
          <pc:sldMk cId="1133105588" sldId="696"/>
        </pc:sldMkLst>
        <pc:spChg chg="mod">
          <ac:chgData name="Sharma Computer Academy" userId="08476b32c11f4418" providerId="LiveId" clId="{0CADEF0B-37E7-49A6-88E7-733677ED04CC}" dt="2021-10-21T06:18:08.910" v="354" actId="20577"/>
          <ac:spMkLst>
            <pc:docMk/>
            <pc:sldMk cId="1133105588" sldId="696"/>
            <ac:spMk id="7" creationId="{00000000-0000-0000-0000-000000000000}"/>
          </ac:spMkLst>
        </pc:spChg>
        <pc:spChg chg="mod">
          <ac:chgData name="Sharma Computer Academy" userId="08476b32c11f4418" providerId="LiveId" clId="{0CADEF0B-37E7-49A6-88E7-733677ED04CC}" dt="2021-10-21T06:14:20.694" v="299" actId="20577"/>
          <ac:spMkLst>
            <pc:docMk/>
            <pc:sldMk cId="1133105588" sldId="696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0CADEF0B-37E7-49A6-88E7-733677ED04CC}" dt="2021-10-21T06:23:45.048" v="392" actId="20577"/>
        <pc:sldMkLst>
          <pc:docMk/>
          <pc:sldMk cId="782923841" sldId="697"/>
        </pc:sldMkLst>
        <pc:spChg chg="mod">
          <ac:chgData name="Sharma Computer Academy" userId="08476b32c11f4418" providerId="LiveId" clId="{0CADEF0B-37E7-49A6-88E7-733677ED04CC}" dt="2021-10-21T06:23:45.048" v="392" actId="20577"/>
          <ac:spMkLst>
            <pc:docMk/>
            <pc:sldMk cId="782923841" sldId="697"/>
            <ac:spMk id="8" creationId="{00000000-0000-0000-0000-000000000000}"/>
          </ac:spMkLst>
        </pc:spChg>
        <pc:spChg chg="mod">
          <ac:chgData name="Sharma Computer Academy" userId="08476b32c11f4418" providerId="LiveId" clId="{0CADEF0B-37E7-49A6-88E7-733677ED04CC}" dt="2021-10-21T06:23:35.915" v="381" actId="6549"/>
          <ac:spMkLst>
            <pc:docMk/>
            <pc:sldMk cId="782923841" sldId="697"/>
            <ac:spMk id="10" creationId="{00000000-0000-0000-0000-000000000000}"/>
          </ac:spMkLst>
        </pc:spChg>
      </pc:sldChg>
      <pc:sldChg chg="modSp add mod ord modAnim">
        <pc:chgData name="Sharma Computer Academy" userId="08476b32c11f4418" providerId="LiveId" clId="{0CADEF0B-37E7-49A6-88E7-733677ED04CC}" dt="2021-10-21T06:46:47.980" v="465" actId="20577"/>
        <pc:sldMkLst>
          <pc:docMk/>
          <pc:sldMk cId="1305114139" sldId="698"/>
        </pc:sldMkLst>
        <pc:spChg chg="mod">
          <ac:chgData name="Sharma Computer Academy" userId="08476b32c11f4418" providerId="LiveId" clId="{0CADEF0B-37E7-49A6-88E7-733677ED04CC}" dt="2021-10-21T06:46:47.980" v="465" actId="20577"/>
          <ac:spMkLst>
            <pc:docMk/>
            <pc:sldMk cId="1305114139" sldId="698"/>
            <ac:spMk id="7" creationId="{00000000-0000-0000-0000-000000000000}"/>
          </ac:spMkLst>
        </pc:spChg>
        <pc:spChg chg="mod">
          <ac:chgData name="Sharma Computer Academy" userId="08476b32c11f4418" providerId="LiveId" clId="{0CADEF0B-37E7-49A6-88E7-733677ED04CC}" dt="2021-10-21T06:45:34.810" v="440" actId="20577"/>
          <ac:spMkLst>
            <pc:docMk/>
            <pc:sldMk cId="1305114139" sldId="698"/>
            <ac:spMk id="8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0CADEF0B-37E7-49A6-88E7-733677ED04CC}" dt="2021-10-21T06:47:55.468" v="478" actId="14100"/>
        <pc:sldMkLst>
          <pc:docMk/>
          <pc:sldMk cId="3889003996" sldId="699"/>
        </pc:sldMkLst>
        <pc:spChg chg="del mod">
          <ac:chgData name="Sharma Computer Academy" userId="08476b32c11f4418" providerId="LiveId" clId="{0CADEF0B-37E7-49A6-88E7-733677ED04CC}" dt="2021-10-21T06:47:32.021" v="471" actId="931"/>
          <ac:spMkLst>
            <pc:docMk/>
            <pc:sldMk cId="3889003996" sldId="699"/>
            <ac:spMk id="7" creationId="{00000000-0000-0000-0000-000000000000}"/>
          </ac:spMkLst>
        </pc:spChg>
        <pc:picChg chg="add mod">
          <ac:chgData name="Sharma Computer Academy" userId="08476b32c11f4418" providerId="LiveId" clId="{0CADEF0B-37E7-49A6-88E7-733677ED04CC}" dt="2021-10-21T06:47:55.468" v="478" actId="14100"/>
          <ac:picMkLst>
            <pc:docMk/>
            <pc:sldMk cId="3889003996" sldId="699"/>
            <ac:picMk id="4" creationId="{20C6EF2E-8E63-4A36-B2E6-9D2CDF52F743}"/>
          </ac:picMkLst>
        </pc:picChg>
      </pc:sldChg>
      <pc:sldChg chg="modSp mod modAnim">
        <pc:chgData name="Sharma Computer Academy" userId="08476b32c11f4418" providerId="LiveId" clId="{0CADEF0B-37E7-49A6-88E7-733677ED04CC}" dt="2021-10-21T06:50:51.260" v="538" actId="20577"/>
        <pc:sldMkLst>
          <pc:docMk/>
          <pc:sldMk cId="3428815239" sldId="700"/>
        </pc:sldMkLst>
        <pc:spChg chg="mod">
          <ac:chgData name="Sharma Computer Academy" userId="08476b32c11f4418" providerId="LiveId" clId="{0CADEF0B-37E7-49A6-88E7-733677ED04CC}" dt="2021-10-21T06:50:51.260" v="538" actId="20577"/>
          <ac:spMkLst>
            <pc:docMk/>
            <pc:sldMk cId="3428815239" sldId="700"/>
            <ac:spMk id="7" creationId="{00000000-0000-0000-0000-000000000000}"/>
          </ac:spMkLst>
        </pc:spChg>
        <pc:spChg chg="mod">
          <ac:chgData name="Sharma Computer Academy" userId="08476b32c11f4418" providerId="LiveId" clId="{0CADEF0B-37E7-49A6-88E7-733677ED04CC}" dt="2021-10-21T06:48:39.245" v="501" actId="1038"/>
          <ac:spMkLst>
            <pc:docMk/>
            <pc:sldMk cId="3428815239" sldId="700"/>
            <ac:spMk id="8" creationId="{00000000-0000-0000-0000-000000000000}"/>
          </ac:spMkLst>
        </pc:spChg>
      </pc:sldChg>
    </pc:docChg>
  </pc:docChgLst>
  <pc:docChgLst>
    <pc:chgData name="Sharma Computer Academy" userId="08476b32c11f4418" providerId="LiveId" clId="{4E25292F-513F-46CE-9484-932451363B6A}"/>
    <pc:docChg chg="addSld modSld">
      <pc:chgData name="Sharma Computer Academy" userId="08476b32c11f4418" providerId="LiveId" clId="{4E25292F-513F-46CE-9484-932451363B6A}" dt="2021-11-11T08:11:03.304" v="580" actId="207"/>
      <pc:docMkLst>
        <pc:docMk/>
      </pc:docMkLst>
      <pc:sldChg chg="modSp">
        <pc:chgData name="Sharma Computer Academy" userId="08476b32c11f4418" providerId="LiveId" clId="{4E25292F-513F-46CE-9484-932451363B6A}" dt="2021-11-11T06:26:52.771" v="16" actId="20577"/>
        <pc:sldMkLst>
          <pc:docMk/>
          <pc:sldMk cId="1133105588" sldId="696"/>
        </pc:sldMkLst>
        <pc:spChg chg="mod">
          <ac:chgData name="Sharma Computer Academy" userId="08476b32c11f4418" providerId="LiveId" clId="{4E25292F-513F-46CE-9484-932451363B6A}" dt="2021-11-11T06:26:52.771" v="16" actId="20577"/>
          <ac:spMkLst>
            <pc:docMk/>
            <pc:sldMk cId="1133105588" sldId="696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4E25292F-513F-46CE-9484-932451363B6A}" dt="2021-11-11T08:07:41.897" v="386" actId="20577"/>
        <pc:sldMkLst>
          <pc:docMk/>
          <pc:sldMk cId="2226834658" sldId="701"/>
        </pc:sldMkLst>
        <pc:spChg chg="mod">
          <ac:chgData name="Sharma Computer Academy" userId="08476b32c11f4418" providerId="LiveId" clId="{4E25292F-513F-46CE-9484-932451363B6A}" dt="2021-11-11T08:07:41.897" v="386" actId="20577"/>
          <ac:spMkLst>
            <pc:docMk/>
            <pc:sldMk cId="2226834658" sldId="701"/>
            <ac:spMk id="7" creationId="{00000000-0000-0000-0000-000000000000}"/>
          </ac:spMkLst>
        </pc:spChg>
        <pc:spChg chg="mod">
          <ac:chgData name="Sharma Computer Academy" userId="08476b32c11f4418" providerId="LiveId" clId="{4E25292F-513F-46CE-9484-932451363B6A}" dt="2021-11-11T08:00:08.746" v="27" actId="20577"/>
          <ac:spMkLst>
            <pc:docMk/>
            <pc:sldMk cId="2226834658" sldId="701"/>
            <ac:spMk id="8" creationId="{00000000-0000-0000-0000-000000000000}"/>
          </ac:spMkLst>
        </pc:spChg>
      </pc:sldChg>
      <pc:sldChg chg="modSp add modAnim">
        <pc:chgData name="Sharma Computer Academy" userId="08476b32c11f4418" providerId="LiveId" clId="{4E25292F-513F-46CE-9484-932451363B6A}" dt="2021-11-11T08:09:02.662" v="502" actId="20577"/>
        <pc:sldMkLst>
          <pc:docMk/>
          <pc:sldMk cId="1486995588" sldId="702"/>
        </pc:sldMkLst>
        <pc:spChg chg="mod">
          <ac:chgData name="Sharma Computer Academy" userId="08476b32c11f4418" providerId="LiveId" clId="{4E25292F-513F-46CE-9484-932451363B6A}" dt="2021-11-11T08:09:02.662" v="502" actId="20577"/>
          <ac:spMkLst>
            <pc:docMk/>
            <pc:sldMk cId="1486995588" sldId="702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4E25292F-513F-46CE-9484-932451363B6A}" dt="2021-11-11T08:11:03.304" v="580" actId="207"/>
        <pc:sldMkLst>
          <pc:docMk/>
          <pc:sldMk cId="3875254451" sldId="703"/>
        </pc:sldMkLst>
        <pc:spChg chg="mod">
          <ac:chgData name="Sharma Computer Academy" userId="08476b32c11f4418" providerId="LiveId" clId="{4E25292F-513F-46CE-9484-932451363B6A}" dt="2021-11-11T08:11:03.304" v="580" actId="207"/>
          <ac:spMkLst>
            <pc:docMk/>
            <pc:sldMk cId="3875254451" sldId="703"/>
            <ac:spMk id="7" creationId="{00000000-0000-0000-0000-000000000000}"/>
          </ac:spMkLst>
        </pc:spChg>
        <pc:spChg chg="mod">
          <ac:chgData name="Sharma Computer Academy" userId="08476b32c11f4418" providerId="LiveId" clId="{4E25292F-513F-46CE-9484-932451363B6A}" dt="2021-11-11T08:09:15.902" v="524" actId="20577"/>
          <ac:spMkLst>
            <pc:docMk/>
            <pc:sldMk cId="3875254451" sldId="703"/>
            <ac:spMk id="8" creationId="{00000000-0000-0000-0000-000000000000}"/>
          </ac:spMkLst>
        </pc:spChg>
      </pc:sldChg>
    </pc:docChg>
  </pc:docChgLst>
  <pc:docChgLst>
    <pc:chgData name="Sharma Computer Academy" userId="08476b32c11f4418" providerId="LiveId" clId="{1A84979C-80DE-4B3F-94CE-A13787D8F574}"/>
    <pc:docChg chg="modSld">
      <pc:chgData name="Sharma Computer Academy" userId="08476b32c11f4418" providerId="LiveId" clId="{1A84979C-80DE-4B3F-94CE-A13787D8F574}" dt="2021-10-25T05:30:37.152" v="3" actId="20577"/>
      <pc:docMkLst>
        <pc:docMk/>
      </pc:docMkLst>
      <pc:sldChg chg="modSp mod">
        <pc:chgData name="Sharma Computer Academy" userId="08476b32c11f4418" providerId="LiveId" clId="{1A84979C-80DE-4B3F-94CE-A13787D8F574}" dt="2021-10-25T05:30:37.152" v="3" actId="20577"/>
        <pc:sldMkLst>
          <pc:docMk/>
          <pc:sldMk cId="0" sldId="257"/>
        </pc:sldMkLst>
        <pc:spChg chg="mod">
          <ac:chgData name="Sharma Computer Academy" userId="08476b32c11f4418" providerId="LiveId" clId="{1A84979C-80DE-4B3F-94CE-A13787D8F574}" dt="2021-10-25T05:30:37.152" v="3" actId="20577"/>
          <ac:spMkLst>
            <pc:docMk/>
            <pc:sldMk cId="0" sldId="257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11-11-2021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11/11/2021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04800" y="3044552"/>
            <a:ext cx="8624918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(fragments)</a:t>
            </a: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Lecture-29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Fragments</a:t>
            </a:r>
            <a:r>
              <a:rPr lang="en-US" sz="2400" dirty="0">
                <a:latin typeface="Corbel" panose="020B0503020204020204" pitchFamily="34" charset="0"/>
              </a:rPr>
              <a:t> declared with the explicit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React.Fragment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&gt; </a:t>
            </a:r>
            <a:r>
              <a:rPr lang="en-US" sz="2400" dirty="0">
                <a:latin typeface="Corbel" panose="020B0503020204020204" pitchFamily="34" charset="0"/>
              </a:rPr>
              <a:t>syntax may have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keys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use case </a:t>
            </a:r>
            <a:r>
              <a:rPr lang="en-US" sz="2400" dirty="0">
                <a:latin typeface="Corbel" panose="020B0503020204020204" pitchFamily="34" charset="0"/>
              </a:rPr>
              <a:t>for this is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mapping a collection </a:t>
            </a:r>
            <a:r>
              <a:rPr lang="en-US" sz="2400" dirty="0">
                <a:latin typeface="Corbel" panose="020B0503020204020204" pitchFamily="34" charset="0"/>
              </a:rPr>
              <a:t>to an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array of fragments </a:t>
            </a:r>
            <a:r>
              <a:rPr lang="en-US" sz="2400" dirty="0">
                <a:latin typeface="Corbel" panose="020B0503020204020204" pitchFamily="34" charset="0"/>
              </a:rPr>
              <a:t>— for example, to create 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description list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9400" y="60945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Keyed Fragments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1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C6EF2E-8E63-4A36-B2E6-9D2CDF52F74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60821"/>
            <a:ext cx="8839200" cy="5039979"/>
          </a:xfrm>
        </p:spPr>
      </p:pic>
      <p:sp>
        <p:nvSpPr>
          <p:cNvPr id="8" name="TextBox 7"/>
          <p:cNvSpPr txBox="1"/>
          <p:nvPr/>
        </p:nvSpPr>
        <p:spPr>
          <a:xfrm>
            <a:off x="2819400" y="60945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Keyed Fragments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0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Currently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key </a:t>
            </a:r>
            <a:r>
              <a:rPr lang="en-US" sz="2400" dirty="0">
                <a:latin typeface="Corbel" panose="020B0503020204020204" pitchFamily="34" charset="0"/>
              </a:rPr>
              <a:t>is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only attribute </a:t>
            </a:r>
            <a:r>
              <a:rPr lang="en-US" sz="2400" dirty="0">
                <a:latin typeface="Corbel" panose="020B0503020204020204" pitchFamily="34" charset="0"/>
              </a:rPr>
              <a:t>that can be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passed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Fragment</a:t>
            </a:r>
            <a:r>
              <a:rPr lang="en-US" sz="2400" dirty="0">
                <a:latin typeface="Corbel" panose="020B0503020204020204" pitchFamily="34" charset="0"/>
              </a:rPr>
              <a:t>, that too to only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React.Fragment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&gt; </a:t>
            </a:r>
            <a:r>
              <a:rPr lang="en-US" sz="2400" dirty="0">
                <a:latin typeface="Corbel" panose="020B0503020204020204" pitchFamily="34" charset="0"/>
              </a:rPr>
              <a:t>and not to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&lt;&gt;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the future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React Team </a:t>
            </a:r>
            <a:r>
              <a:rPr lang="en-US" sz="2400" dirty="0">
                <a:latin typeface="Corbel" panose="020B0503020204020204" pitchFamily="34" charset="0"/>
              </a:rPr>
              <a:t>may add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support</a:t>
            </a:r>
            <a:r>
              <a:rPr lang="en-US" sz="2400" dirty="0">
                <a:latin typeface="Corbel" panose="020B0503020204020204" pitchFamily="34" charset="0"/>
              </a:rPr>
              <a:t> 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additional attributes</a:t>
            </a:r>
            <a:r>
              <a:rPr lang="en-US" sz="2400" dirty="0">
                <a:latin typeface="Corbel" panose="020B0503020204020204" pitchFamily="34" charset="0"/>
              </a:rPr>
              <a:t>, such as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event handlers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6600" y="60945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Special Point  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1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know </a:t>
            </a:r>
            <a:r>
              <a:rPr lang="en-US" sz="2400" dirty="0">
                <a:latin typeface="Corbel" panose="020B0503020204020204" pitchFamily="34" charset="0"/>
              </a:rPr>
              <a:t>that using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iteration index </a:t>
            </a:r>
            <a:r>
              <a:rPr lang="en-US" sz="2400" dirty="0">
                <a:latin typeface="Corbel" panose="020B0503020204020204" pitchFamily="34" charset="0"/>
              </a:rPr>
              <a:t>as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key</a:t>
            </a:r>
            <a:r>
              <a:rPr lang="en-US" sz="2400" dirty="0">
                <a:latin typeface="Corbel" panose="020B0503020204020204" pitchFamily="34" charset="0"/>
              </a:rPr>
              <a:t> is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bad programming practice.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So to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overcome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problem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generating unique id </a:t>
            </a:r>
            <a:r>
              <a:rPr lang="en-US" sz="2400" dirty="0">
                <a:latin typeface="Corbel" panose="020B0503020204020204" pitchFamily="34" charset="0"/>
              </a:rPr>
              <a:t>, there is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library</a:t>
            </a:r>
            <a:r>
              <a:rPr lang="en-US" sz="2400" dirty="0">
                <a:latin typeface="Corbel" panose="020B0503020204020204" pitchFamily="34" charset="0"/>
              </a:rPr>
              <a:t> which is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popularly used </a:t>
            </a:r>
            <a:r>
              <a:rPr lang="en-US" sz="2400" dirty="0">
                <a:latin typeface="Corbel" panose="020B0503020204020204" pitchFamily="34" charset="0"/>
              </a:rPr>
              <a:t>, called as </a:t>
            </a:r>
            <a:r>
              <a:rPr lang="en-US" sz="2400" b="1" u="sng" dirty="0" err="1">
                <a:solidFill>
                  <a:srgbClr val="0070C0"/>
                </a:solidFill>
                <a:latin typeface="Corbel" panose="020B0503020204020204" pitchFamily="34" charset="0"/>
              </a:rPr>
              <a:t>uuid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6600" y="60945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Using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uuid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3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Corbel" panose="020B0503020204020204" pitchFamily="34" charset="0"/>
              </a:rPr>
              <a:t>uuid</a:t>
            </a:r>
            <a:r>
              <a:rPr lang="en-US" sz="2400" dirty="0">
                <a:latin typeface="Corbel" panose="020B0503020204020204" pitchFamily="34" charset="0"/>
              </a:rPr>
              <a:t> stands for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Universally Unique Identifier </a:t>
            </a:r>
            <a:r>
              <a:rPr lang="en-US" sz="2400" dirty="0">
                <a:latin typeface="Corbel" panose="020B0503020204020204" pitchFamily="34" charset="0"/>
              </a:rPr>
              <a:t>and it’s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current latest version</a:t>
            </a:r>
            <a:r>
              <a:rPr lang="en-US" sz="2400" dirty="0">
                <a:latin typeface="Corbel" panose="020B0503020204020204" pitchFamily="34" charset="0"/>
              </a:rPr>
              <a:t> 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8.3.2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It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generates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UNIQUE alphanumeric id </a:t>
            </a:r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each element </a:t>
            </a:r>
            <a:r>
              <a:rPr lang="en-US" sz="2400" dirty="0">
                <a:latin typeface="Corbel" panose="020B0503020204020204" pitchFamily="34" charset="0"/>
              </a:rPr>
              <a:t>in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list</a:t>
            </a:r>
            <a:r>
              <a:rPr lang="en-US" sz="2400" dirty="0">
                <a:latin typeface="Corbel" panose="020B0503020204020204" pitchFamily="34" charset="0"/>
              </a:rPr>
              <a:t> or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iteration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6600" y="60945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Using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uuid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9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create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random UUID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anose="020B0503020204020204" pitchFamily="34" charset="0"/>
              </a:rPr>
              <a:t>Install</a:t>
            </a:r>
          </a:p>
          <a:p>
            <a:pPr lvl="1"/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npm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install </a:t>
            </a:r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uuid</a:t>
            </a:r>
            <a:endParaRPr lang="en-US" sz="19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anose="020B0503020204020204" pitchFamily="34" charset="0"/>
              </a:rPr>
              <a:t>Create a UUID 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import { v4 as uuidv4 } from '</a:t>
            </a:r>
            <a:r>
              <a:rPr lang="en-US" sz="19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uuid</a:t>
            </a: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';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uuidv4();</a:t>
            </a:r>
            <a:r>
              <a:rPr lang="en-US" sz="1900" dirty="0">
                <a:latin typeface="Corbel" panose="020B0503020204020204" pitchFamily="34" charset="0"/>
              </a:rPr>
              <a:t> // ⇨ '9b1deb4d-3b7d-4bad-9bdd-2b0d7b3dcb6d'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6600" y="60945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Intalling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&amp; Using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5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What Is A Fragment ?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Need Of A Fragment</a:t>
            </a:r>
          </a:p>
          <a:p>
            <a:pPr>
              <a:buSzPct val="100000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Syntax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Example</a:t>
            </a: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SzPct val="100000"/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React Fragments </a:t>
            </a:r>
            <a:r>
              <a:rPr lang="en-US" sz="2400" dirty="0">
                <a:latin typeface="Corbel" panose="020B0503020204020204" pitchFamily="34" charset="0"/>
              </a:rPr>
              <a:t>allow us 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wrap</a:t>
            </a:r>
            <a:r>
              <a:rPr lang="en-US" sz="2400" dirty="0">
                <a:latin typeface="Corbel" panose="020B0503020204020204" pitchFamily="34" charset="0"/>
              </a:rPr>
              <a:t> or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group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multiple elements </a:t>
            </a:r>
            <a:r>
              <a:rPr lang="en-US" sz="2400" dirty="0">
                <a:latin typeface="Corbel" panose="020B0503020204020204" pitchFamily="34" charset="0"/>
              </a:rPr>
              <a:t>without adding an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extra node </a:t>
            </a:r>
            <a:r>
              <a:rPr lang="en-US" sz="2400" dirty="0">
                <a:latin typeface="Corbel" panose="020B0503020204020204" pitchFamily="34" charset="0"/>
              </a:rPr>
              <a:t>to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DOM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This can be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useful</a:t>
            </a:r>
            <a:r>
              <a:rPr lang="en-US" sz="2400" dirty="0">
                <a:latin typeface="Corbel" panose="020B0503020204020204" pitchFamily="34" charset="0"/>
              </a:rPr>
              <a:t> when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rendering multiple child elements/components </a:t>
            </a:r>
            <a:r>
              <a:rPr lang="en-US" sz="2400" dirty="0">
                <a:latin typeface="Corbel" panose="020B0503020204020204" pitchFamily="34" charset="0"/>
              </a:rPr>
              <a:t>in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single parent component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800" y="60945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What Is A Fragment ? 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B91321-505D-453E-9A49-175CCC5F9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91" y="4319920"/>
            <a:ext cx="8550381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9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know </a:t>
            </a:r>
            <a:r>
              <a:rPr lang="en-US" sz="2400" dirty="0">
                <a:latin typeface="Corbel" panose="020B0503020204020204" pitchFamily="34" charset="0"/>
              </a:rPr>
              <a:t>that we through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render() </a:t>
            </a:r>
            <a:r>
              <a:rPr lang="en-US" sz="2400" dirty="0">
                <a:latin typeface="Corbel" panose="020B0503020204020204" pitchFamily="34" charset="0"/>
              </a:rPr>
              <a:t>method we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may render </a:t>
            </a:r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single element </a:t>
            </a:r>
            <a:r>
              <a:rPr lang="en-US" sz="2400" dirty="0">
                <a:latin typeface="Corbel" panose="020B0503020204020204" pitchFamily="34" charset="0"/>
              </a:rPr>
              <a:t>or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multiple elements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But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rendering multiple elements </a:t>
            </a:r>
            <a:r>
              <a:rPr lang="en-US" sz="2400" dirty="0">
                <a:latin typeface="Corbel" panose="020B0503020204020204" pitchFamily="34" charset="0"/>
              </a:rPr>
              <a:t>will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require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‘div’ </a:t>
            </a:r>
            <a:r>
              <a:rPr lang="en-US" sz="2400" dirty="0">
                <a:latin typeface="Corbel" panose="020B0503020204020204" pitchFamily="34" charset="0"/>
              </a:rPr>
              <a:t>tag around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content</a:t>
            </a:r>
            <a:r>
              <a:rPr lang="en-US" sz="2400" dirty="0">
                <a:latin typeface="Corbel" panose="020B0503020204020204" pitchFamily="34" charset="0"/>
              </a:rPr>
              <a:t> as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render() </a:t>
            </a:r>
            <a:r>
              <a:rPr lang="en-US" sz="2400" dirty="0">
                <a:latin typeface="Corbel" panose="020B0503020204020204" pitchFamily="34" charset="0"/>
              </a:rPr>
              <a:t>method will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only render </a:t>
            </a:r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single root node </a:t>
            </a:r>
            <a:r>
              <a:rPr lang="en-US" sz="2400" dirty="0">
                <a:latin typeface="Corbel" panose="020B0503020204020204" pitchFamily="34" charset="0"/>
              </a:rPr>
              <a:t>inside it at a time.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9400" y="60945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Need Of Fragment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7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Sca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&gt;SCA&lt;/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 premier educational institute of central India&lt;/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Sca.js</a:t>
            </a:r>
          </a:p>
        </p:txBody>
      </p:sp>
    </p:spTree>
    <p:extLst>
      <p:ext uri="{BB962C8B-B14F-4D97-AF65-F5344CB8AC3E}">
        <p14:creationId xmlns:p14="http://schemas.microsoft.com/office/powerpoint/2010/main" val="389361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As we can see </a:t>
            </a:r>
            <a:r>
              <a:rPr lang="en-US" sz="2400" dirty="0">
                <a:latin typeface="Corbel" panose="020B0503020204020204" pitchFamily="34" charset="0"/>
              </a:rPr>
              <a:t>in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previous code </a:t>
            </a:r>
            <a:r>
              <a:rPr lang="en-US" sz="2400" dirty="0">
                <a:latin typeface="Corbel" panose="020B0503020204020204" pitchFamily="34" charset="0"/>
              </a:rPr>
              <a:t>when we are trying 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render more than one root element </a:t>
            </a:r>
            <a:r>
              <a:rPr lang="en-US" sz="2400" dirty="0">
                <a:latin typeface="Corbel" panose="020B0503020204020204" pitchFamily="34" charset="0"/>
              </a:rPr>
              <a:t>we have to put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entire content </a:t>
            </a:r>
            <a:r>
              <a:rPr lang="en-US" sz="2400" dirty="0">
                <a:latin typeface="Corbel" panose="020B0503020204020204" pitchFamily="34" charset="0"/>
              </a:rPr>
              <a:t>inside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‘div’ </a:t>
            </a:r>
            <a:r>
              <a:rPr lang="en-US" sz="2400" dirty="0">
                <a:latin typeface="Corbel" panose="020B0503020204020204" pitchFamily="34" charset="0"/>
              </a:rPr>
              <a:t>tag which is not advisable.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So in </a:t>
            </a: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React 16.2 version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concept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Fragments </a:t>
            </a:r>
            <a:r>
              <a:rPr lang="en-US" sz="2400" dirty="0">
                <a:latin typeface="Corbel" panose="020B0503020204020204" pitchFamily="34" charset="0"/>
              </a:rPr>
              <a:t>was introduced, so that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can use them </a:t>
            </a:r>
            <a:r>
              <a:rPr lang="en-US" sz="2400" dirty="0">
                <a:latin typeface="Corbel" panose="020B0503020204020204" pitchFamily="34" charset="0"/>
              </a:rPr>
              <a:t>to avoid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unnecessary ‘div’ tag.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9400" y="60945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Need Of Fragment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1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latin typeface="Corbel" panose="020B0503020204020204" pitchFamily="34" charset="0"/>
              </a:rPr>
              <a:t>Syntax: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Monotype Corsiva" panose="03010101010201010101" pitchFamily="66" charset="0"/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  <a:latin typeface="Monotype Corsiva" panose="03010101010201010101" pitchFamily="66" charset="0"/>
              </a:rPr>
              <a:t>React.Fragment</a:t>
            </a:r>
            <a:r>
              <a:rPr lang="en-US" sz="2400" b="1" dirty="0">
                <a:solidFill>
                  <a:srgbClr val="C00000"/>
                </a:solidFill>
                <a:latin typeface="Monotype Corsiva" panose="03010101010201010101" pitchFamily="66" charset="0"/>
              </a:rPr>
              <a:t>&gt;  </a:t>
            </a:r>
          </a:p>
          <a:p>
            <a:pPr marL="0" indent="0">
              <a:buNone/>
            </a:pPr>
            <a:r>
              <a:rPr lang="en-US" sz="2400" b="1" dirty="0">
                <a:latin typeface="Monotype Corsiva" panose="03010101010201010101" pitchFamily="66" charset="0"/>
              </a:rPr>
              <a:t>      </a:t>
            </a:r>
            <a:r>
              <a:rPr lang="en-US" sz="2400" b="1" dirty="0">
                <a:solidFill>
                  <a:srgbClr val="0070C0"/>
                </a:solidFill>
                <a:latin typeface="Monotype Corsiva" panose="03010101010201010101" pitchFamily="66" charset="0"/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  <a:latin typeface="Monotype Corsiva" panose="03010101010201010101" pitchFamily="66" charset="0"/>
              </a:rPr>
              <a:t>anytag</a:t>
            </a:r>
            <a:r>
              <a:rPr lang="en-US" sz="2400" b="1" dirty="0">
                <a:solidFill>
                  <a:srgbClr val="0070C0"/>
                </a:solidFill>
                <a:latin typeface="Monotype Corsiva" panose="03010101010201010101" pitchFamily="66" charset="0"/>
              </a:rPr>
              <a:t>&gt;Content-1&lt;/</a:t>
            </a:r>
            <a:r>
              <a:rPr lang="en-US" sz="2400" b="1" dirty="0" err="1">
                <a:solidFill>
                  <a:srgbClr val="0070C0"/>
                </a:solidFill>
                <a:latin typeface="Monotype Corsiva" panose="03010101010201010101" pitchFamily="66" charset="0"/>
              </a:rPr>
              <a:t>anytag</a:t>
            </a:r>
            <a:r>
              <a:rPr lang="en-US" sz="2400" b="1" dirty="0">
                <a:solidFill>
                  <a:srgbClr val="0070C0"/>
                </a:solidFill>
                <a:latin typeface="Monotype Corsiva" panose="03010101010201010101" pitchFamily="66" charset="0"/>
              </a:rPr>
              <a:t>&gt;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Monotype Corsiva" panose="03010101010201010101" pitchFamily="66" charset="0"/>
              </a:rPr>
              <a:t>      &lt;</a:t>
            </a:r>
            <a:r>
              <a:rPr lang="en-US" sz="2400" b="1" dirty="0" err="1">
                <a:solidFill>
                  <a:srgbClr val="00B050"/>
                </a:solidFill>
                <a:latin typeface="Monotype Corsiva" panose="03010101010201010101" pitchFamily="66" charset="0"/>
              </a:rPr>
              <a:t>anytag</a:t>
            </a:r>
            <a:r>
              <a:rPr lang="en-US" sz="2400" b="1" dirty="0">
                <a:solidFill>
                  <a:srgbClr val="00B050"/>
                </a:solidFill>
                <a:latin typeface="Monotype Corsiva" panose="03010101010201010101" pitchFamily="66" charset="0"/>
              </a:rPr>
              <a:t>&gt; Content-2&lt;/</a:t>
            </a:r>
            <a:r>
              <a:rPr lang="en-US" sz="2400" b="1" dirty="0" err="1">
                <a:solidFill>
                  <a:srgbClr val="00B050"/>
                </a:solidFill>
                <a:latin typeface="Monotype Corsiva" panose="03010101010201010101" pitchFamily="66" charset="0"/>
              </a:rPr>
              <a:t>anytag</a:t>
            </a:r>
            <a:r>
              <a:rPr lang="en-US" sz="2400" b="1" dirty="0">
                <a:solidFill>
                  <a:srgbClr val="00B050"/>
                </a:solidFill>
                <a:latin typeface="Monotype Corsiva" panose="03010101010201010101" pitchFamily="66" charset="0"/>
              </a:rPr>
              <a:t>&gt;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Monotype Corsiva" panose="03010101010201010101" pitchFamily="66" charset="0"/>
              </a:rPr>
              <a:t>&lt;/</a:t>
            </a:r>
            <a:r>
              <a:rPr lang="en-US" sz="2400" b="1" dirty="0" err="1">
                <a:solidFill>
                  <a:srgbClr val="C00000"/>
                </a:solidFill>
                <a:latin typeface="Monotype Corsiva" panose="03010101010201010101" pitchFamily="66" charset="0"/>
              </a:rPr>
              <a:t>React.Fragment</a:t>
            </a:r>
            <a:r>
              <a:rPr lang="en-US" sz="2400" b="1" dirty="0">
                <a:solidFill>
                  <a:srgbClr val="C00000"/>
                </a:solidFill>
                <a:latin typeface="Monotype Corsiva" panose="03010101010201010101" pitchFamily="66" charset="0"/>
              </a:rPr>
              <a:t>&gt;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9400" y="60945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Syntax Of Fragment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0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Better Code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Sca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&gt;SCA&lt;/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 premier educational institute of central India&lt;/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&lt;/</a:t>
            </a:r>
            <a:r>
              <a:rPr lang="en-IN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Sca.js</a:t>
            </a:r>
          </a:p>
        </p:txBody>
      </p:sp>
    </p:spTree>
    <p:extLst>
      <p:ext uri="{BB962C8B-B14F-4D97-AF65-F5344CB8AC3E}">
        <p14:creationId xmlns:p14="http://schemas.microsoft.com/office/powerpoint/2010/main" val="78292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There is </a:t>
            </a:r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new, shorter syntax </a:t>
            </a:r>
            <a:r>
              <a:rPr lang="en-US" sz="2400" dirty="0">
                <a:latin typeface="Corbel" panose="020B0503020204020204" pitchFamily="34" charset="0"/>
              </a:rPr>
              <a:t>we can use for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declaring fragments.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It looks </a:t>
            </a:r>
            <a:r>
              <a:rPr lang="en-US" sz="2400" dirty="0">
                <a:latin typeface="Corbel" panose="020B0503020204020204" pitchFamily="34" charset="0"/>
              </a:rPr>
              <a:t>like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empty tags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1800" y="60945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ShortHand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Syntax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F31D9A-BA95-41CE-92CC-22C164C7C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83" y="4153379"/>
            <a:ext cx="8634208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9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12092</TotalTime>
  <Words>586</Words>
  <Application>Microsoft Office PowerPoint</Application>
  <PresentationFormat>On-screen Show (4:3)</PresentationFormat>
  <Paragraphs>137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Consolas</vt:lpstr>
      <vt:lpstr>Corbel</vt:lpstr>
      <vt:lpstr>Georgia</vt:lpstr>
      <vt:lpstr>Monotype Corsiva</vt:lpstr>
      <vt:lpstr>Wingdings</vt:lpstr>
      <vt:lpstr>Wingdings 2</vt:lpstr>
      <vt:lpstr>Civic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706</cp:revision>
  <dcterms:created xsi:type="dcterms:W3CDTF">2016-02-04T12:02:26Z</dcterms:created>
  <dcterms:modified xsi:type="dcterms:W3CDTF">2021-11-11T08:20:04Z</dcterms:modified>
</cp:coreProperties>
</file>