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475" r:id="rId3"/>
    <p:sldId id="612" r:id="rId4"/>
    <p:sldId id="701" r:id="rId5"/>
    <p:sldId id="702" r:id="rId6"/>
    <p:sldId id="703" r:id="rId7"/>
    <p:sldId id="675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2" r:id="rId17"/>
    <p:sldId id="655" r:id="rId18"/>
    <p:sldId id="656" r:id="rId19"/>
    <p:sldId id="714" r:id="rId20"/>
    <p:sldId id="713" r:id="rId21"/>
    <p:sldId id="715" r:id="rId22"/>
    <p:sldId id="716" r:id="rId23"/>
    <p:sldId id="718" r:id="rId24"/>
    <p:sldId id="717" r:id="rId25"/>
    <p:sldId id="719" r:id="rId26"/>
    <p:sldId id="72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4EB20F8-F7C9-48C9-A027-14399302C774}"/>
    <pc:docChg chg="custSel addSld delSld modSld sldOrd">
      <pc:chgData name="Sharma Computer Academy" userId="08476b32c11f4418" providerId="LiveId" clId="{B4EB20F8-F7C9-48C9-A027-14399302C774}" dt="2021-10-25T08:08:29.683" v="2464"/>
      <pc:docMkLst>
        <pc:docMk/>
      </pc:docMkLst>
      <pc:sldChg chg="modSp mod">
        <pc:chgData name="Sharma Computer Academy" userId="08476b32c11f4418" providerId="LiveId" clId="{B4EB20F8-F7C9-48C9-A027-14399302C774}" dt="2021-10-25T05:31:12.831" v="14" actId="20577"/>
        <pc:sldMkLst>
          <pc:docMk/>
          <pc:sldMk cId="0" sldId="257"/>
        </pc:sldMkLst>
        <pc:spChg chg="mod">
          <ac:chgData name="Sharma Computer Academy" userId="08476b32c11f4418" providerId="LiveId" clId="{B4EB20F8-F7C9-48C9-A027-14399302C774}" dt="2021-10-25T05:31:12.831" v="14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B4EB20F8-F7C9-48C9-A027-14399302C774}" dt="2021-10-25T08:05:47.851" v="2433"/>
        <pc:sldMkLst>
          <pc:docMk/>
          <pc:sldMk cId="0" sldId="475"/>
        </pc:sldMkLst>
        <pc:spChg chg="mod">
          <ac:chgData name="Sharma Computer Academy" userId="08476b32c11f4418" providerId="LiveId" clId="{B4EB20F8-F7C9-48C9-A027-14399302C774}" dt="2021-10-25T08:05:21.954" v="2425" actId="207"/>
          <ac:spMkLst>
            <pc:docMk/>
            <pc:sldMk cId="0" sldId="475"/>
            <ac:spMk id="3" creationId="{00000000-0000-0000-0000-000000000000}"/>
          </ac:spMkLst>
        </pc:spChg>
      </pc:sldChg>
      <pc:sldChg chg="delSp modSp mod delAnim modAnim">
        <pc:chgData name="Sharma Computer Academy" userId="08476b32c11f4418" providerId="LiveId" clId="{B4EB20F8-F7C9-48C9-A027-14399302C774}" dt="2021-10-25T05:36:36.280" v="125" actId="20577"/>
        <pc:sldMkLst>
          <pc:docMk/>
          <pc:sldMk cId="2320790487" sldId="612"/>
        </pc:sldMkLst>
        <pc:spChg chg="mod">
          <ac:chgData name="Sharma Computer Academy" userId="08476b32c11f4418" providerId="LiveId" clId="{B4EB20F8-F7C9-48C9-A027-14399302C774}" dt="2021-10-25T05:36:36.280" v="125" actId="20577"/>
          <ac:spMkLst>
            <pc:docMk/>
            <pc:sldMk cId="2320790487" sldId="612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5:35:42.229" v="82" actId="20577"/>
          <ac:spMkLst>
            <pc:docMk/>
            <pc:sldMk cId="2320790487" sldId="612"/>
            <ac:spMk id="8" creationId="{00000000-0000-0000-0000-000000000000}"/>
          </ac:spMkLst>
        </pc:spChg>
        <pc:picChg chg="del">
          <ac:chgData name="Sharma Computer Academy" userId="08476b32c11f4418" providerId="LiveId" clId="{B4EB20F8-F7C9-48C9-A027-14399302C774}" dt="2021-10-25T05:33:36.137" v="29" actId="478"/>
          <ac:picMkLst>
            <pc:docMk/>
            <pc:sldMk cId="2320790487" sldId="612"/>
            <ac:picMk id="4" creationId="{96B91321-505D-453E-9A49-175CCC5F994F}"/>
          </ac:picMkLst>
        </pc:picChg>
      </pc:sldChg>
      <pc:sldChg chg="modSp modAnim">
        <pc:chgData name="Sharma Computer Academy" userId="08476b32c11f4418" providerId="LiveId" clId="{B4EB20F8-F7C9-48C9-A027-14399302C774}" dt="2021-10-25T06:57:49.291" v="1658" actId="113"/>
        <pc:sldMkLst>
          <pc:docMk/>
          <pc:sldMk cId="2456234863" sldId="655"/>
        </pc:sldMkLst>
        <pc:spChg chg="mod">
          <ac:chgData name="Sharma Computer Academy" userId="08476b32c11f4418" providerId="LiveId" clId="{B4EB20F8-F7C9-48C9-A027-14399302C774}" dt="2021-10-25T06:57:49.291" v="1658" actId="113"/>
          <ac:spMkLst>
            <pc:docMk/>
            <pc:sldMk cId="2456234863" sldId="65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4EB20F8-F7C9-48C9-A027-14399302C774}" dt="2021-10-25T06:59:46.744" v="1662" actId="14100"/>
        <pc:sldMkLst>
          <pc:docMk/>
          <pc:sldMk cId="292256919" sldId="656"/>
        </pc:sldMkLst>
        <pc:picChg chg="mod">
          <ac:chgData name="Sharma Computer Academy" userId="08476b32c11f4418" providerId="LiveId" clId="{B4EB20F8-F7C9-48C9-A027-14399302C774}" dt="2021-10-25T06:59:46.744" v="1662" actId="14100"/>
          <ac:picMkLst>
            <pc:docMk/>
            <pc:sldMk cId="292256919" sldId="656"/>
            <ac:picMk id="6" creationId="{AC7C765B-4FEC-4E67-A452-941AB231C5E1}"/>
          </ac:picMkLst>
        </pc:picChg>
      </pc:sldChg>
      <pc:sldChg chg="del">
        <pc:chgData name="Sharma Computer Academy" userId="08476b32c11f4418" providerId="LiveId" clId="{B4EB20F8-F7C9-48C9-A027-14399302C774}" dt="2021-10-25T07:03:24.095" v="1751" actId="47"/>
        <pc:sldMkLst>
          <pc:docMk/>
          <pc:sldMk cId="3893618914" sldId="659"/>
        </pc:sldMkLst>
      </pc:sldChg>
      <pc:sldChg chg="modSp mod modAnim">
        <pc:chgData name="Sharma Computer Academy" userId="08476b32c11f4418" providerId="LiveId" clId="{B4EB20F8-F7C9-48C9-A027-14399302C774}" dt="2021-10-25T05:52:12.615" v="471" actId="113"/>
        <pc:sldMkLst>
          <pc:docMk/>
          <pc:sldMk cId="4133274761" sldId="675"/>
        </pc:sldMkLst>
        <pc:spChg chg="mod">
          <ac:chgData name="Sharma Computer Academy" userId="08476b32c11f4418" providerId="LiveId" clId="{B4EB20F8-F7C9-48C9-A027-14399302C774}" dt="2021-10-25T05:52:12.615" v="471" actId="113"/>
          <ac:spMkLst>
            <pc:docMk/>
            <pc:sldMk cId="4133274761" sldId="675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5:49:53.824" v="400" actId="1037"/>
          <ac:spMkLst>
            <pc:docMk/>
            <pc:sldMk cId="4133274761" sldId="675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B4EB20F8-F7C9-48C9-A027-14399302C774}" dt="2021-10-25T08:04:32.816" v="2344" actId="47"/>
        <pc:sldMkLst>
          <pc:docMk/>
          <pc:sldMk cId="927696479" sldId="676"/>
        </pc:sldMkLst>
      </pc:sldChg>
      <pc:sldChg chg="del">
        <pc:chgData name="Sharma Computer Academy" userId="08476b32c11f4418" providerId="LiveId" clId="{B4EB20F8-F7C9-48C9-A027-14399302C774}" dt="2021-10-25T08:04:32.816" v="2344" actId="47"/>
        <pc:sldMkLst>
          <pc:docMk/>
          <pc:sldMk cId="2885718783" sldId="695"/>
        </pc:sldMkLst>
      </pc:sldChg>
      <pc:sldChg chg="del">
        <pc:chgData name="Sharma Computer Academy" userId="08476b32c11f4418" providerId="LiveId" clId="{B4EB20F8-F7C9-48C9-A027-14399302C774}" dt="2021-10-25T08:04:32.816" v="2344" actId="47"/>
        <pc:sldMkLst>
          <pc:docMk/>
          <pc:sldMk cId="1133105588" sldId="696"/>
        </pc:sldMkLst>
      </pc:sldChg>
      <pc:sldChg chg="del">
        <pc:chgData name="Sharma Computer Academy" userId="08476b32c11f4418" providerId="LiveId" clId="{B4EB20F8-F7C9-48C9-A027-14399302C774}" dt="2021-10-25T08:04:32.816" v="2344" actId="47"/>
        <pc:sldMkLst>
          <pc:docMk/>
          <pc:sldMk cId="782923841" sldId="697"/>
        </pc:sldMkLst>
      </pc:sldChg>
      <pc:sldChg chg="del">
        <pc:chgData name="Sharma Computer Academy" userId="08476b32c11f4418" providerId="LiveId" clId="{B4EB20F8-F7C9-48C9-A027-14399302C774}" dt="2021-10-25T08:04:32.816" v="2344" actId="47"/>
        <pc:sldMkLst>
          <pc:docMk/>
          <pc:sldMk cId="1305114139" sldId="698"/>
        </pc:sldMkLst>
      </pc:sldChg>
      <pc:sldChg chg="del">
        <pc:chgData name="Sharma Computer Academy" userId="08476b32c11f4418" providerId="LiveId" clId="{B4EB20F8-F7C9-48C9-A027-14399302C774}" dt="2021-10-25T08:04:32.816" v="2344" actId="47"/>
        <pc:sldMkLst>
          <pc:docMk/>
          <pc:sldMk cId="3889003996" sldId="699"/>
        </pc:sldMkLst>
      </pc:sldChg>
      <pc:sldChg chg="del">
        <pc:chgData name="Sharma Computer Academy" userId="08476b32c11f4418" providerId="LiveId" clId="{B4EB20F8-F7C9-48C9-A027-14399302C774}" dt="2021-10-25T08:04:32.816" v="2344" actId="47"/>
        <pc:sldMkLst>
          <pc:docMk/>
          <pc:sldMk cId="3428815239" sldId="700"/>
        </pc:sldMkLst>
      </pc:sldChg>
      <pc:sldChg chg="modSp add mod modAnim">
        <pc:chgData name="Sharma Computer Academy" userId="08476b32c11f4418" providerId="LiveId" clId="{B4EB20F8-F7C9-48C9-A027-14399302C774}" dt="2021-10-25T05:41:14.720" v="213" actId="1038"/>
        <pc:sldMkLst>
          <pc:docMk/>
          <pc:sldMk cId="1620977681" sldId="701"/>
        </pc:sldMkLst>
        <pc:spChg chg="mod">
          <ac:chgData name="Sharma Computer Academy" userId="08476b32c11f4418" providerId="LiveId" clId="{B4EB20F8-F7C9-48C9-A027-14399302C774}" dt="2021-10-25T05:40:07.843" v="209" actId="20577"/>
          <ac:spMkLst>
            <pc:docMk/>
            <pc:sldMk cId="1620977681" sldId="701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5:41:14.720" v="213" actId="1038"/>
          <ac:spMkLst>
            <pc:docMk/>
            <pc:sldMk cId="1620977681" sldId="701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4EB20F8-F7C9-48C9-A027-14399302C774}" dt="2021-10-25T05:43:54.855" v="300" actId="20577"/>
        <pc:sldMkLst>
          <pc:docMk/>
          <pc:sldMk cId="3872371560" sldId="702"/>
        </pc:sldMkLst>
        <pc:spChg chg="mod">
          <ac:chgData name="Sharma Computer Academy" userId="08476b32c11f4418" providerId="LiveId" clId="{B4EB20F8-F7C9-48C9-A027-14399302C774}" dt="2021-10-25T05:43:54.855" v="300" actId="20577"/>
          <ac:spMkLst>
            <pc:docMk/>
            <pc:sldMk cId="3872371560" sldId="702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5:41:43.557" v="257" actId="1037"/>
          <ac:spMkLst>
            <pc:docMk/>
            <pc:sldMk cId="3872371560" sldId="702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4EB20F8-F7C9-48C9-A027-14399302C774}" dt="2021-10-25T05:48:32.203" v="362" actId="113"/>
        <pc:sldMkLst>
          <pc:docMk/>
          <pc:sldMk cId="2581665725" sldId="703"/>
        </pc:sldMkLst>
        <pc:spChg chg="mod">
          <ac:chgData name="Sharma Computer Academy" userId="08476b32c11f4418" providerId="LiveId" clId="{B4EB20F8-F7C9-48C9-A027-14399302C774}" dt="2021-10-25T05:48:32.203" v="362" actId="113"/>
          <ac:spMkLst>
            <pc:docMk/>
            <pc:sldMk cId="2581665725" sldId="703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5:44:10.381" v="307" actId="1038"/>
          <ac:spMkLst>
            <pc:docMk/>
            <pc:sldMk cId="2581665725" sldId="703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4EB20F8-F7C9-48C9-A027-14399302C774}" dt="2021-10-25T08:06:04.251" v="2435"/>
        <pc:sldMkLst>
          <pc:docMk/>
          <pc:sldMk cId="3320863567" sldId="704"/>
        </pc:sldMkLst>
        <pc:spChg chg="mod">
          <ac:chgData name="Sharma Computer Academy" userId="08476b32c11f4418" providerId="LiveId" clId="{B4EB20F8-F7C9-48C9-A027-14399302C774}" dt="2021-10-25T06:01:25.473" v="567" actId="113"/>
          <ac:spMkLst>
            <pc:docMk/>
            <pc:sldMk cId="3320863567" sldId="704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5:55:07.356" v="501" actId="1038"/>
          <ac:spMkLst>
            <pc:docMk/>
            <pc:sldMk cId="3320863567" sldId="704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4EB20F8-F7C9-48C9-A027-14399302C774}" dt="2021-10-25T08:06:13.722" v="2436"/>
        <pc:sldMkLst>
          <pc:docMk/>
          <pc:sldMk cId="4005645279" sldId="705"/>
        </pc:sldMkLst>
        <pc:spChg chg="mod">
          <ac:chgData name="Sharma Computer Academy" userId="08476b32c11f4418" providerId="LiveId" clId="{B4EB20F8-F7C9-48C9-A027-14399302C774}" dt="2021-10-25T06:04:55.443" v="682" actId="20577"/>
          <ac:spMkLst>
            <pc:docMk/>
            <pc:sldMk cId="4005645279" sldId="705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6:02:37.470" v="636" actId="6549"/>
          <ac:spMkLst>
            <pc:docMk/>
            <pc:sldMk cId="4005645279" sldId="705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4EB20F8-F7C9-48C9-A027-14399302C774}" dt="2021-10-25T08:06:46.229" v="2438"/>
        <pc:sldMkLst>
          <pc:docMk/>
          <pc:sldMk cId="872307681" sldId="706"/>
        </pc:sldMkLst>
        <pc:spChg chg="mod">
          <ac:chgData name="Sharma Computer Academy" userId="08476b32c11f4418" providerId="LiveId" clId="{B4EB20F8-F7C9-48C9-A027-14399302C774}" dt="2021-10-25T06:08:03.606" v="714" actId="207"/>
          <ac:spMkLst>
            <pc:docMk/>
            <pc:sldMk cId="872307681" sldId="706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4EB20F8-F7C9-48C9-A027-14399302C774}" dt="2021-10-25T08:06:58.316" v="2439"/>
        <pc:sldMkLst>
          <pc:docMk/>
          <pc:sldMk cId="698528552" sldId="707"/>
        </pc:sldMkLst>
        <pc:spChg chg="mod">
          <ac:chgData name="Sharma Computer Academy" userId="08476b32c11f4418" providerId="LiveId" clId="{B4EB20F8-F7C9-48C9-A027-14399302C774}" dt="2021-10-25T06:11:02.739" v="770" actId="113"/>
          <ac:spMkLst>
            <pc:docMk/>
            <pc:sldMk cId="698528552" sldId="707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6:08:26.340" v="715" actId="20577"/>
          <ac:spMkLst>
            <pc:docMk/>
            <pc:sldMk cId="698528552" sldId="707"/>
            <ac:spMk id="8" creationId="{00000000-0000-0000-0000-000000000000}"/>
          </ac:spMkLst>
        </pc:spChg>
      </pc:sldChg>
      <pc:sldChg chg="addSp delSp modSp add modAnim">
        <pc:chgData name="Sharma Computer Academy" userId="08476b32c11f4418" providerId="LiveId" clId="{B4EB20F8-F7C9-48C9-A027-14399302C774}" dt="2021-10-25T08:07:19.624" v="2444"/>
        <pc:sldMkLst>
          <pc:docMk/>
          <pc:sldMk cId="2608759759" sldId="708"/>
        </pc:sldMkLst>
        <pc:spChg chg="add del">
          <ac:chgData name="Sharma Computer Academy" userId="08476b32c11f4418" providerId="LiveId" clId="{B4EB20F8-F7C9-48C9-A027-14399302C774}" dt="2021-10-25T06:11:41.296" v="773"/>
          <ac:spMkLst>
            <pc:docMk/>
            <pc:sldMk cId="2608759759" sldId="708"/>
            <ac:spMk id="3" creationId="{9707F804-F4FD-4A75-B21D-B001800914D5}"/>
          </ac:spMkLst>
        </pc:spChg>
        <pc:spChg chg="mod">
          <ac:chgData name="Sharma Computer Academy" userId="08476b32c11f4418" providerId="LiveId" clId="{B4EB20F8-F7C9-48C9-A027-14399302C774}" dt="2021-10-25T06:15:51.786" v="865" actId="207"/>
          <ac:spMkLst>
            <pc:docMk/>
            <pc:sldMk cId="2608759759" sldId="708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4EB20F8-F7C9-48C9-A027-14399302C774}" dt="2021-10-25T08:07:38.882" v="2450"/>
        <pc:sldMkLst>
          <pc:docMk/>
          <pc:sldMk cId="3888136133" sldId="709"/>
        </pc:sldMkLst>
        <pc:spChg chg="mod">
          <ac:chgData name="Sharma Computer Academy" userId="08476b32c11f4418" providerId="LiveId" clId="{B4EB20F8-F7C9-48C9-A027-14399302C774}" dt="2021-10-25T06:19:52.906" v="1009" actId="113"/>
          <ac:spMkLst>
            <pc:docMk/>
            <pc:sldMk cId="3888136133" sldId="709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6:16:47.824" v="880" actId="1038"/>
          <ac:spMkLst>
            <pc:docMk/>
            <pc:sldMk cId="3888136133" sldId="709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4EB20F8-F7C9-48C9-A027-14399302C774}" dt="2021-10-25T08:07:59.879" v="2455"/>
        <pc:sldMkLst>
          <pc:docMk/>
          <pc:sldMk cId="803043056" sldId="710"/>
        </pc:sldMkLst>
        <pc:spChg chg="mod">
          <ac:chgData name="Sharma Computer Academy" userId="08476b32c11f4418" providerId="LiveId" clId="{B4EB20F8-F7C9-48C9-A027-14399302C774}" dt="2021-10-25T06:22:15.188" v="1061" actId="20577"/>
          <ac:spMkLst>
            <pc:docMk/>
            <pc:sldMk cId="803043056" sldId="710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6:20:36.968" v="1024" actId="20577"/>
          <ac:spMkLst>
            <pc:docMk/>
            <pc:sldMk cId="803043056" sldId="710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4EB20F8-F7C9-48C9-A027-14399302C774}" dt="2021-10-25T08:08:17.373" v="2460"/>
        <pc:sldMkLst>
          <pc:docMk/>
          <pc:sldMk cId="2702967181" sldId="711"/>
        </pc:sldMkLst>
        <pc:spChg chg="mod">
          <ac:chgData name="Sharma Computer Academy" userId="08476b32c11f4418" providerId="LiveId" clId="{B4EB20F8-F7C9-48C9-A027-14399302C774}" dt="2021-10-25T06:25:22.605" v="1136" actId="20577"/>
          <ac:spMkLst>
            <pc:docMk/>
            <pc:sldMk cId="2702967181" sldId="711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6:22:23.611" v="1065" actId="20577"/>
          <ac:spMkLst>
            <pc:docMk/>
            <pc:sldMk cId="2702967181" sldId="711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4EB20F8-F7C9-48C9-A027-14399302C774}" dt="2021-10-25T08:08:29.683" v="2464"/>
        <pc:sldMkLst>
          <pc:docMk/>
          <pc:sldMk cId="345466160" sldId="712"/>
        </pc:sldMkLst>
        <pc:spChg chg="mod">
          <ac:chgData name="Sharma Computer Academy" userId="08476b32c11f4418" providerId="LiveId" clId="{B4EB20F8-F7C9-48C9-A027-14399302C774}" dt="2021-10-25T06:28:06.154" v="1168" actId="20577"/>
          <ac:spMkLst>
            <pc:docMk/>
            <pc:sldMk cId="345466160" sldId="712"/>
            <ac:spMk id="7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6:26:59.706" v="1152" actId="20577"/>
          <ac:spMkLst>
            <pc:docMk/>
            <pc:sldMk cId="345466160" sldId="712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B4EB20F8-F7C9-48C9-A027-14399302C774}" dt="2021-10-25T07:03:14.601" v="1750" actId="20577"/>
        <pc:sldMkLst>
          <pc:docMk/>
          <pc:sldMk cId="2515201912" sldId="713"/>
        </pc:sldMkLst>
        <pc:spChg chg="mod">
          <ac:chgData name="Sharma Computer Academy" userId="08476b32c11f4418" providerId="LiveId" clId="{B4EB20F8-F7C9-48C9-A027-14399302C774}" dt="2021-10-25T07:02:32.998" v="1711" actId="113"/>
          <ac:spMkLst>
            <pc:docMk/>
            <pc:sldMk cId="2515201912" sldId="713"/>
            <ac:spMk id="10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7:03:14.601" v="1750" actId="20577"/>
          <ac:spMkLst>
            <pc:docMk/>
            <pc:sldMk cId="2515201912" sldId="713"/>
            <ac:spMk id="11" creationId="{00000000-0000-0000-0000-000000000000}"/>
          </ac:spMkLst>
        </pc:spChg>
      </pc:sldChg>
      <pc:sldChg chg="modSp add mod ord">
        <pc:chgData name="Sharma Computer Academy" userId="08476b32c11f4418" providerId="LiveId" clId="{B4EB20F8-F7C9-48C9-A027-14399302C774}" dt="2021-10-25T07:03:01.158" v="1734" actId="20577"/>
        <pc:sldMkLst>
          <pc:docMk/>
          <pc:sldMk cId="2698419108" sldId="714"/>
        </pc:sldMkLst>
        <pc:spChg chg="mod">
          <ac:chgData name="Sharma Computer Academy" userId="08476b32c11f4418" providerId="LiveId" clId="{B4EB20F8-F7C9-48C9-A027-14399302C774}" dt="2021-10-25T07:02:41.481" v="1712" actId="113"/>
          <ac:spMkLst>
            <pc:docMk/>
            <pc:sldMk cId="2698419108" sldId="714"/>
            <ac:spMk id="10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7:03:01.158" v="1734" actId="20577"/>
          <ac:spMkLst>
            <pc:docMk/>
            <pc:sldMk cId="2698419108" sldId="714"/>
            <ac:spMk id="11" creationId="{00000000-0000-0000-0000-000000000000}"/>
          </ac:spMkLst>
        </pc:spChg>
      </pc:sldChg>
      <pc:sldChg chg="modSp mod modAnim">
        <pc:chgData name="Sharma Computer Academy" userId="08476b32c11f4418" providerId="LiveId" clId="{B4EB20F8-F7C9-48C9-A027-14399302C774}" dt="2021-10-25T07:08:13.823" v="2179" actId="113"/>
        <pc:sldMkLst>
          <pc:docMk/>
          <pc:sldMk cId="1249331283" sldId="715"/>
        </pc:sldMkLst>
        <pc:spChg chg="mod">
          <ac:chgData name="Sharma Computer Academy" userId="08476b32c11f4418" providerId="LiveId" clId="{B4EB20F8-F7C9-48C9-A027-14399302C774}" dt="2021-10-25T07:08:13.823" v="2179" actId="113"/>
          <ac:spMkLst>
            <pc:docMk/>
            <pc:sldMk cId="1249331283" sldId="71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4EB20F8-F7C9-48C9-A027-14399302C774}" dt="2021-10-25T07:09:10.825" v="2182" actId="14100"/>
        <pc:sldMkLst>
          <pc:docMk/>
          <pc:sldMk cId="2352201878" sldId="716"/>
        </pc:sldMkLst>
        <pc:picChg chg="mod">
          <ac:chgData name="Sharma Computer Academy" userId="08476b32c11f4418" providerId="LiveId" clId="{B4EB20F8-F7C9-48C9-A027-14399302C774}" dt="2021-10-25T07:09:10.825" v="2182" actId="14100"/>
          <ac:picMkLst>
            <pc:docMk/>
            <pc:sldMk cId="2352201878" sldId="716"/>
            <ac:picMk id="6" creationId="{AC7C765B-4FEC-4E67-A452-941AB231C5E1}"/>
          </ac:picMkLst>
        </pc:picChg>
      </pc:sldChg>
      <pc:sldChg chg="modSp mod">
        <pc:chgData name="Sharma Computer Academy" userId="08476b32c11f4418" providerId="LiveId" clId="{B4EB20F8-F7C9-48C9-A027-14399302C774}" dt="2021-10-25T07:10:49.641" v="2198" actId="113"/>
        <pc:sldMkLst>
          <pc:docMk/>
          <pc:sldMk cId="1313878680" sldId="717"/>
        </pc:sldMkLst>
        <pc:spChg chg="mod">
          <ac:chgData name="Sharma Computer Academy" userId="08476b32c11f4418" providerId="LiveId" clId="{B4EB20F8-F7C9-48C9-A027-14399302C774}" dt="2021-10-25T07:10:49.641" v="2198" actId="113"/>
          <ac:spMkLst>
            <pc:docMk/>
            <pc:sldMk cId="1313878680" sldId="717"/>
            <ac:spMk id="10" creationId="{00000000-0000-0000-0000-000000000000}"/>
          </ac:spMkLst>
        </pc:spChg>
        <pc:spChg chg="mod">
          <ac:chgData name="Sharma Computer Academy" userId="08476b32c11f4418" providerId="LiveId" clId="{B4EB20F8-F7C9-48C9-A027-14399302C774}" dt="2021-10-25T07:10:19.525" v="2195" actId="5793"/>
          <ac:spMkLst>
            <pc:docMk/>
            <pc:sldMk cId="1313878680" sldId="717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B4EB20F8-F7C9-48C9-A027-14399302C774}" dt="2021-10-25T07:10:11.275" v="2186" actId="14100"/>
        <pc:sldMkLst>
          <pc:docMk/>
          <pc:sldMk cId="2529026436" sldId="718"/>
        </pc:sldMkLst>
        <pc:picChg chg="mod">
          <ac:chgData name="Sharma Computer Academy" userId="08476b32c11f4418" providerId="LiveId" clId="{B4EB20F8-F7C9-48C9-A027-14399302C774}" dt="2021-10-25T07:10:11.275" v="2186" actId="14100"/>
          <ac:picMkLst>
            <pc:docMk/>
            <pc:sldMk cId="2529026436" sldId="718"/>
            <ac:picMk id="6" creationId="{AC7C765B-4FEC-4E67-A452-941AB231C5E1}"/>
          </ac:picMkLst>
        </pc:picChg>
      </pc:sldChg>
      <pc:sldChg chg="modSp add mod">
        <pc:chgData name="Sharma Computer Academy" userId="08476b32c11f4418" providerId="LiveId" clId="{B4EB20F8-F7C9-48C9-A027-14399302C774}" dt="2021-10-25T07:11:20.058" v="2203" actId="113"/>
        <pc:sldMkLst>
          <pc:docMk/>
          <pc:sldMk cId="407570706" sldId="719"/>
        </pc:sldMkLst>
        <pc:spChg chg="mod">
          <ac:chgData name="Sharma Computer Academy" userId="08476b32c11f4418" providerId="LiveId" clId="{B4EB20F8-F7C9-48C9-A027-14399302C774}" dt="2021-10-25T07:11:20.058" v="2203" actId="113"/>
          <ac:spMkLst>
            <pc:docMk/>
            <pc:sldMk cId="407570706" sldId="719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B4EB20F8-F7C9-48C9-A027-14399302C774}" dt="2021-10-25T08:04:24.896" v="2343" actId="113"/>
        <pc:sldMkLst>
          <pc:docMk/>
          <pc:sldMk cId="1091912755" sldId="720"/>
        </pc:sldMkLst>
        <pc:spChg chg="mod">
          <ac:chgData name="Sharma Computer Academy" userId="08476b32c11f4418" providerId="LiveId" clId="{B4EB20F8-F7C9-48C9-A027-14399302C774}" dt="2021-10-25T08:04:24.896" v="2343" actId="113"/>
          <ac:spMkLst>
            <pc:docMk/>
            <pc:sldMk cId="1091912755" sldId="720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2B6684CE-C347-4970-BBF6-44F9290CB667}"/>
    <pc:docChg chg="custSel modSld">
      <pc:chgData name="Sharma Computer Academy" userId="08476b32c11f4418" providerId="LiveId" clId="{2B6684CE-C347-4970-BBF6-44F9290CB667}" dt="2021-11-09T06:26:13.480" v="94" actId="20577"/>
      <pc:docMkLst>
        <pc:docMk/>
      </pc:docMkLst>
      <pc:sldChg chg="modSp">
        <pc:chgData name="Sharma Computer Academy" userId="08476b32c11f4418" providerId="LiveId" clId="{2B6684CE-C347-4970-BBF6-44F9290CB667}" dt="2021-11-09T06:26:13.480" v="94" actId="20577"/>
        <pc:sldMkLst>
          <pc:docMk/>
          <pc:sldMk cId="2456234863" sldId="655"/>
        </pc:sldMkLst>
        <pc:spChg chg="mod">
          <ac:chgData name="Sharma Computer Academy" userId="08476b32c11f4418" providerId="LiveId" clId="{2B6684CE-C347-4970-BBF6-44F9290CB667}" dt="2021-11-09T06:26:13.480" v="94" actId="20577"/>
          <ac:spMkLst>
            <pc:docMk/>
            <pc:sldMk cId="2456234863" sldId="655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2B6684CE-C347-4970-BBF6-44F9290CB667}" dt="2021-11-09T06:24:46.354" v="87" actId="20577"/>
        <pc:sldMkLst>
          <pc:docMk/>
          <pc:sldMk cId="2608759759" sldId="708"/>
        </pc:sldMkLst>
        <pc:spChg chg="mod">
          <ac:chgData name="Sharma Computer Academy" userId="08476b32c11f4418" providerId="LiveId" clId="{2B6684CE-C347-4970-BBF6-44F9290CB667}" dt="2021-11-09T06:24:46.354" v="87" actId="20577"/>
          <ac:spMkLst>
            <pc:docMk/>
            <pc:sldMk cId="2608759759" sldId="70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11/9/2021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localstorage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Lecture-30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store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arrays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objects</a:t>
            </a:r>
            <a:r>
              <a:rPr lang="en-US" sz="2400" dirty="0">
                <a:latin typeface="Corbel" panose="020B0503020204020204" pitchFamily="34" charset="0"/>
              </a:rPr>
              <a:t>, we would have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convert them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strings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 do this</a:t>
            </a:r>
            <a:r>
              <a:rPr lang="en-US" sz="2400" dirty="0">
                <a:latin typeface="Corbel" panose="020B0503020204020204" pitchFamily="34" charset="0"/>
              </a:rPr>
              <a:t>, we use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JSON.stringify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before passing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setItem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    name: "</a:t>
            </a:r>
            <a:r>
              <a:rPr lang="en-US" sz="1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Sachin</a:t>
            </a:r>
            <a:r>
              <a:rPr 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    city: "Bhopal",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window.localStorage.setItem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('user',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(person));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Using The Method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setItem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get items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, we use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getItem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accepts</a:t>
            </a:r>
            <a:r>
              <a:rPr lang="en-US" sz="2400" dirty="0">
                <a:latin typeface="Corbel" panose="020B0503020204020204" pitchFamily="34" charset="0"/>
              </a:rPr>
              <a:t> only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one parameter</a:t>
            </a:r>
            <a:r>
              <a:rPr lang="en-US" sz="2400" dirty="0">
                <a:latin typeface="Corbel" panose="020B0503020204020204" pitchFamily="34" charset="0"/>
              </a:rPr>
              <a:t>, which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2400" dirty="0">
                <a:latin typeface="Corbel" panose="020B0503020204020204" pitchFamily="34" charset="0"/>
              </a:rPr>
              <a:t>,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returns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 as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string</a:t>
            </a:r>
            <a:endParaRPr lang="en-US" sz="24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let username=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window.localStorage.getItem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('name');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Using The Method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getItem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If we 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reading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getItem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, then we will have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convert</a:t>
            </a:r>
            <a:r>
              <a:rPr lang="en-US" sz="2400" dirty="0">
                <a:latin typeface="Corbel" panose="020B0503020204020204" pitchFamily="34" charset="0"/>
              </a:rPr>
              <a:t> the returned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string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object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do this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make use of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JSON.parse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method, which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converts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JSON string </a:t>
            </a:r>
            <a:r>
              <a:rPr lang="en-US" sz="2400" dirty="0">
                <a:latin typeface="Corbel" panose="020B0503020204020204" pitchFamily="34" charset="0"/>
              </a:rPr>
              <a:t>into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JavaScript object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let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userdetails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window.localStorage.getItem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(‘user’);</a:t>
            </a:r>
            <a:endParaRPr lang="en-US" sz="19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let person=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JSON.parse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userdetails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Using The Method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getItem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delete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key-value</a:t>
            </a:r>
            <a:r>
              <a:rPr lang="en-US" sz="2400" dirty="0">
                <a:latin typeface="Corbel" panose="020B0503020204020204" pitchFamily="34" charset="0"/>
              </a:rPr>
              <a:t> pair from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localStroage</a:t>
            </a:r>
            <a:r>
              <a:rPr lang="en-US" sz="2400" dirty="0">
                <a:latin typeface="Corbel" panose="020B0503020204020204" pitchFamily="34" charset="0"/>
              </a:rPr>
              <a:t> we use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removeItem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accepts</a:t>
            </a:r>
            <a:r>
              <a:rPr lang="en-US" sz="2400" dirty="0">
                <a:latin typeface="Corbel" panose="020B0503020204020204" pitchFamily="34" charset="0"/>
              </a:rPr>
              <a:t> only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one parameter</a:t>
            </a:r>
            <a:r>
              <a:rPr lang="en-US" sz="2400" dirty="0">
                <a:latin typeface="Corbel" panose="020B0503020204020204" pitchFamily="34" charset="0"/>
              </a:rPr>
              <a:t>, which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2400" dirty="0">
                <a:latin typeface="Corbel" panose="020B0503020204020204" pitchFamily="34" charset="0"/>
              </a:rPr>
              <a:t>,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removes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key-value </a:t>
            </a:r>
            <a:r>
              <a:rPr lang="en-US" sz="2400" dirty="0">
                <a:latin typeface="Corbel" panose="020B0503020204020204" pitchFamily="34" charset="0"/>
              </a:rPr>
              <a:t>pair from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24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window.localStorage.removeItem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('name');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The Method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removeItem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clear() </a:t>
            </a:r>
            <a:r>
              <a:rPr lang="en-US" sz="2400" dirty="0">
                <a:latin typeface="Corbel" panose="020B0503020204020204" pitchFamily="34" charset="0"/>
              </a:rPr>
              <a:t>method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delete all items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This method</a:t>
            </a:r>
            <a:r>
              <a:rPr lang="en-US" sz="2400" dirty="0">
                <a:latin typeface="Corbel" panose="020B0503020204020204" pitchFamily="34" charset="0"/>
              </a:rPr>
              <a:t>, when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invoked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clears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entire storage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all records</a:t>
            </a:r>
            <a:r>
              <a:rPr lang="en-US" sz="2400" dirty="0">
                <a:latin typeface="Corbel" panose="020B0503020204020204" pitchFamily="34" charset="0"/>
              </a:rPr>
              <a:t> for 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domain. </a:t>
            </a:r>
            <a:endParaRPr lang="en-US" sz="2400" b="1" u="sng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window.localStorage.clear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Using The Method clear()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key() </a:t>
            </a:r>
            <a:r>
              <a:rPr lang="en-US" sz="2400" dirty="0">
                <a:latin typeface="Corbel" panose="020B0503020204020204" pitchFamily="34" charset="0"/>
              </a:rPr>
              <a:t>method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used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situations</a:t>
            </a:r>
            <a:r>
              <a:rPr lang="en-US" sz="2400" dirty="0">
                <a:latin typeface="Corbel" panose="020B0503020204020204" pitchFamily="34" charset="0"/>
              </a:rPr>
              <a:t> where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we need to loop through </a:t>
            </a:r>
            <a:r>
              <a:rPr lang="en-US" sz="2400" dirty="0">
                <a:latin typeface="Corbel" panose="020B0503020204020204" pitchFamily="34" charset="0"/>
              </a:rPr>
              <a:t>all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keys 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allows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pass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number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index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retrieve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name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let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keyName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window.localStorage.key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(index);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Using The Method key()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get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number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key-value</a:t>
            </a:r>
            <a:r>
              <a:rPr lang="en-US" sz="2400" dirty="0">
                <a:latin typeface="Corbel" panose="020B0503020204020204" pitchFamily="34" charset="0"/>
              </a:rPr>
              <a:t> pairs, we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can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length</a:t>
            </a:r>
            <a:r>
              <a:rPr lang="en-US" sz="2400" dirty="0">
                <a:latin typeface="Corbel" panose="020B0503020204020204" pitchFamily="34" charset="0"/>
              </a:rPr>
              <a:t> property like this:</a:t>
            </a:r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window.localStorage.length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Using The length Property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HTML Page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2 textboxes </a:t>
            </a:r>
            <a:r>
              <a:rPr lang="en-US" sz="2400" dirty="0">
                <a:latin typeface="Corbel" pitchFamily="34" charset="0"/>
              </a:rPr>
              <a:t>for inputting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and 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age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two buttons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saving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loading</a:t>
            </a: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save 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 entered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textboxes</a:t>
            </a:r>
            <a:r>
              <a:rPr lang="en-US" sz="2400" dirty="0">
                <a:latin typeface="Corbel" pitchFamily="34" charset="0"/>
              </a:rPr>
              <a:t> should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saved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localstorage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>
                <a:latin typeface="Corbel" pitchFamily="34" charset="0"/>
              </a:rPr>
              <a:t>the </a:t>
            </a:r>
            <a:r>
              <a:rPr lang="en-US" sz="2400" b="1">
                <a:solidFill>
                  <a:srgbClr val="C00000"/>
                </a:solidFill>
                <a:latin typeface="Corbel" pitchFamily="34" charset="0"/>
              </a:rPr>
              <a:t>load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data </a:t>
            </a:r>
            <a:r>
              <a:rPr lang="en-US" sz="2400" dirty="0">
                <a:latin typeface="Corbel" pitchFamily="34" charset="0"/>
              </a:rPr>
              <a:t>from </a:t>
            </a:r>
            <a:r>
              <a:rPr lang="en-US" sz="2400" dirty="0" err="1">
                <a:latin typeface="Corbel" pitchFamily="34" charset="0"/>
              </a:rPr>
              <a:t>l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ocalstorage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should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read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displayed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0198"/>
            <a:ext cx="8839200" cy="50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&gt;Local Storage Demo&lt;/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"#name"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"#age"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userAge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userAge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"#name"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"#age"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userAge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userAge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userdata.html</a:t>
            </a:r>
          </a:p>
        </p:txBody>
      </p:sp>
    </p:spTree>
    <p:extLst>
      <p:ext uri="{BB962C8B-B14F-4D97-AF65-F5344CB8AC3E}">
        <p14:creationId xmlns:p14="http://schemas.microsoft.com/office/powerpoint/2010/main" val="26984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What Is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localStorage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Methods Of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localStorage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Examples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Exercise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Details:&lt;/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&gt;Name:&lt;/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&gt;Age:&lt;/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&gt;Save&lt;/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userdata.html</a:t>
            </a:r>
          </a:p>
        </p:txBody>
      </p:sp>
    </p:spTree>
    <p:extLst>
      <p:ext uri="{BB962C8B-B14F-4D97-AF65-F5344CB8AC3E}">
        <p14:creationId xmlns:p14="http://schemas.microsoft.com/office/powerpoint/2010/main" val="251520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HTML Page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a counter </a:t>
            </a:r>
            <a:r>
              <a:rPr lang="en-US" sz="2400" dirty="0">
                <a:latin typeface="Corbel" pitchFamily="34" charset="0"/>
              </a:rPr>
              <a:t>whose value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initially set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0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Provide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2 buttons </a:t>
            </a:r>
            <a:r>
              <a:rPr lang="en-US" sz="2400" dirty="0">
                <a:latin typeface="Corbel" pitchFamily="34" charset="0"/>
              </a:rPr>
              <a:t>, one 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incrementing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counter</a:t>
            </a:r>
            <a:r>
              <a:rPr lang="en-US" sz="2400" dirty="0">
                <a:latin typeface="Corbel" pitchFamily="34" charset="0"/>
              </a:rPr>
              <a:t> and other 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clearing </a:t>
            </a:r>
            <a:r>
              <a:rPr lang="en-US" sz="2400" dirty="0">
                <a:latin typeface="Corbel" pitchFamily="34" charset="0"/>
              </a:rPr>
              <a:t>it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increment 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increment by 1 </a:t>
            </a:r>
            <a:r>
              <a:rPr lang="en-US" sz="2400" dirty="0">
                <a:latin typeface="Corbel" pitchFamily="34" charset="0"/>
              </a:rPr>
              <a:t>and when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clear button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counter</a:t>
            </a:r>
            <a:r>
              <a:rPr lang="en-US" sz="2400" dirty="0">
                <a:latin typeface="Corbel" pitchFamily="34" charset="0"/>
              </a:rPr>
              <a:t> should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reset to 0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most importantly </a:t>
            </a:r>
            <a:r>
              <a:rPr lang="en-US" sz="2400" dirty="0">
                <a:latin typeface="Corbel" pitchFamily="34" charset="0"/>
              </a:rPr>
              <a:t>, when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closed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opened </a:t>
            </a:r>
            <a:r>
              <a:rPr lang="en-US" sz="2400" dirty="0">
                <a:latin typeface="Corbel" pitchFamily="34" charset="0"/>
              </a:rPr>
              <a:t>again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</a:t>
            </a:r>
            <a:r>
              <a:rPr lang="en-US" sz="2400" dirty="0">
                <a:latin typeface="Corbel" pitchFamily="34" charset="0"/>
              </a:rPr>
              <a:t> from its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last previous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3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0198"/>
            <a:ext cx="8839200" cy="50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0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0198"/>
            <a:ext cx="8839199" cy="50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&gt;Local Storage Demo&lt;/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count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(count)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(count));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span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span.innerHTML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"&lt;b&gt;Count:&lt;/b&gt;"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span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span.innerHTML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"&lt;b&gt;Count:&lt;/b&gt;0"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Counter.html</a:t>
            </a:r>
          </a:p>
        </p:txBody>
      </p:sp>
    </p:spTree>
    <p:extLst>
      <p:ext uri="{BB962C8B-B14F-4D97-AF65-F5344CB8AC3E}">
        <p14:creationId xmlns:p14="http://schemas.microsoft.com/office/powerpoint/2010/main" val="131387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console.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count);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(count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console.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"counter set!"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count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span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span.innerHTML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"&lt;b&gt;Count:&lt;/b&gt;"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window.onload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&gt;Clear&lt;/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Counter.html</a:t>
            </a:r>
          </a:p>
        </p:txBody>
      </p:sp>
    </p:spTree>
    <p:extLst>
      <p:ext uri="{BB962C8B-B14F-4D97-AF65-F5344CB8AC3E}">
        <p14:creationId xmlns:p14="http://schemas.microsoft.com/office/powerpoint/2010/main" val="40757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Update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todoapp</a:t>
            </a:r>
            <a:r>
              <a:rPr lang="en-US" sz="2400" dirty="0">
                <a:latin typeface="Corbel" pitchFamily="34" charset="0"/>
              </a:rPr>
              <a:t> so that even after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refreshing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reopening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,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tasks list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not get erased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early days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web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data persistence </a:t>
            </a:r>
            <a:r>
              <a:rPr lang="en-US" sz="2400" dirty="0">
                <a:latin typeface="Corbel" panose="020B0503020204020204" pitchFamily="34" charset="0"/>
              </a:rPr>
              <a:t>was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only possible</a:t>
            </a:r>
            <a:r>
              <a:rPr lang="en-US" sz="2400" dirty="0">
                <a:latin typeface="Corbel" panose="020B0503020204020204" pitchFamily="34" charset="0"/>
              </a:rPr>
              <a:t> with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server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Nowadays</a:t>
            </a:r>
            <a:r>
              <a:rPr lang="en-US" sz="2400" dirty="0">
                <a:latin typeface="Corbel" panose="020B0503020204020204" pitchFamily="34" charset="0"/>
              </a:rPr>
              <a:t>, through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use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u="sng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store data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clients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browsers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mobile apps </a:t>
            </a:r>
            <a:r>
              <a:rPr lang="en-US" sz="2400" dirty="0">
                <a:latin typeface="Corbel" panose="020B0503020204020204" pitchFamily="34" charset="0"/>
              </a:rPr>
              <a:t>without communicating with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back-end application.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Introduction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property</a:t>
            </a:r>
            <a:r>
              <a:rPr lang="en-US" sz="2400" dirty="0">
                <a:latin typeface="Corbel" panose="020B0503020204020204" pitchFamily="34" charset="0"/>
              </a:rPr>
              <a:t> that allows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JavaScript</a:t>
            </a:r>
            <a:r>
              <a:rPr lang="en-US" sz="2400" dirty="0">
                <a:latin typeface="Corbel" panose="020B0503020204020204" pitchFamily="34" charset="0"/>
              </a:rPr>
              <a:t> based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sites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apps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store data locally </a:t>
            </a:r>
            <a:r>
              <a:rPr lang="en-US" sz="2400" dirty="0">
                <a:latin typeface="Corbel" panose="020B0503020204020204" pitchFamily="34" charset="0"/>
              </a:rPr>
              <a:t>within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user's browser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 expiration date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data</a:t>
            </a:r>
            <a:r>
              <a:rPr lang="en-US" sz="2400" dirty="0">
                <a:latin typeface="Corbel" panose="020B0503020204020204" pitchFamily="34" charset="0"/>
              </a:rPr>
              <a:t>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not be deleted </a:t>
            </a:r>
            <a:r>
              <a:rPr lang="en-US" sz="2400" dirty="0">
                <a:latin typeface="Corbel" panose="020B0503020204020204" pitchFamily="34" charset="0"/>
              </a:rPr>
              <a:t>even when 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closed</a:t>
            </a:r>
            <a:r>
              <a:rPr lang="en-US" sz="2400" dirty="0">
                <a:latin typeface="Corbel" panose="020B0503020204020204" pitchFamily="34" charset="0"/>
              </a:rPr>
              <a:t>, and will be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available</a:t>
            </a:r>
            <a:r>
              <a:rPr lang="en-US" sz="2400" dirty="0">
                <a:latin typeface="Corbel" panose="020B0503020204020204" pitchFamily="34" charset="0"/>
              </a:rPr>
              <a:t> when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opened again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LocalStorage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?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stores</a:t>
            </a:r>
            <a:r>
              <a:rPr lang="en-US" sz="2400" dirty="0">
                <a:latin typeface="Corbel" panose="020B0503020204020204" pitchFamily="34" charset="0"/>
              </a:rPr>
              <a:t> up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5-10MB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data</a:t>
            </a:r>
            <a:r>
              <a:rPr lang="en-US" sz="2400" dirty="0">
                <a:latin typeface="Corbel" panose="020B0503020204020204" pitchFamily="34" charset="0"/>
              </a:rPr>
              <a:t> (depending on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).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Easy to use </a:t>
            </a:r>
            <a:r>
              <a:rPr lang="en-US" sz="2400" dirty="0">
                <a:latin typeface="Corbel" panose="020B0503020204020204" pitchFamily="34" charset="0"/>
              </a:rPr>
              <a:t>– no need for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web server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backend database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Great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getting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idea up and running </a:t>
            </a:r>
            <a:r>
              <a:rPr lang="en-US" sz="2400" dirty="0">
                <a:latin typeface="Corbel" panose="020B0503020204020204" pitchFamily="34" charset="0"/>
              </a:rPr>
              <a:t>and for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testing</a:t>
            </a:r>
            <a:r>
              <a:rPr lang="en-US" sz="2400" dirty="0">
                <a:latin typeface="Corbel" panose="020B0503020204020204" pitchFamily="34" charset="0"/>
              </a:rPr>
              <a:t> purposes.</a:t>
            </a: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Good Points About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LocalStorage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It 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only store strings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It’s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local</a:t>
            </a:r>
            <a:r>
              <a:rPr lang="en-US" sz="2400" dirty="0">
                <a:latin typeface="Corbel" panose="020B0503020204020204" pitchFamily="34" charset="0"/>
              </a:rPr>
              <a:t>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It’s not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secure</a:t>
            </a:r>
            <a:r>
              <a:rPr lang="en-US" sz="2400" dirty="0">
                <a:latin typeface="Corbel" panose="020B0503020204020204" pitchFamily="34" charset="0"/>
              </a:rPr>
              <a:t> so we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should not store </a:t>
            </a:r>
            <a:r>
              <a:rPr lang="en-US" sz="2400" dirty="0">
                <a:latin typeface="Corbel" panose="020B0503020204020204" pitchFamily="34" charset="0"/>
              </a:rPr>
              <a:t>any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private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personal</a:t>
            </a:r>
            <a:r>
              <a:rPr lang="en-US" sz="2400" dirty="0">
                <a:latin typeface="Corbel" panose="020B0503020204020204" pitchFamily="34" charset="0"/>
              </a:rPr>
              <a:t> information in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Bad Points About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LocalStorage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Google Chrome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local storage data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saved </a:t>
            </a:r>
            <a:r>
              <a:rPr lang="en-US" sz="2400" dirty="0">
                <a:latin typeface="Corbel" panose="020B0503020204020204" pitchFamily="34" charset="0"/>
              </a:rPr>
              <a:t>in 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SQLite file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subfolder</a:t>
            </a:r>
            <a:r>
              <a:rPr lang="en-US" sz="2400" dirty="0">
                <a:latin typeface="Corbel" panose="020B0503020204020204" pitchFamily="34" charset="0"/>
              </a:rPr>
              <a:t> located at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\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AppData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\Local\Google\Chrome\User Data\Default\Local Storage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Firefox</a:t>
            </a:r>
            <a:r>
              <a:rPr lang="en-US" sz="2400" dirty="0">
                <a:latin typeface="Corbel" panose="020B0503020204020204" pitchFamily="34" charset="0"/>
              </a:rPr>
              <a:t> saves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storage objects </a:t>
            </a:r>
            <a:r>
              <a:rPr lang="en-US" sz="2400" dirty="0">
                <a:latin typeface="Corbel" panose="020B0503020204020204" pitchFamily="34" charset="0"/>
              </a:rPr>
              <a:t>in 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SQLite file </a:t>
            </a:r>
            <a:r>
              <a:rPr lang="en-US" sz="2400" dirty="0">
                <a:latin typeface="Corbel" panose="020B0503020204020204" pitchFamily="34" charset="0"/>
              </a:rPr>
              <a:t>called </a:t>
            </a:r>
            <a:r>
              <a:rPr lang="en-US" sz="2400" b="1" u="sng" dirty="0" err="1">
                <a:solidFill>
                  <a:srgbClr val="C00000"/>
                </a:solidFill>
                <a:latin typeface="Corbel" panose="020B0503020204020204" pitchFamily="34" charset="0"/>
              </a:rPr>
              <a:t>webappsstore.sqlite</a:t>
            </a:r>
            <a:r>
              <a:rPr lang="en-US" sz="2400" dirty="0">
                <a:latin typeface="Corbel" panose="020B0503020204020204" pitchFamily="34" charset="0"/>
              </a:rPr>
              <a:t>, which is also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located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user’s profile folder.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Where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localStorage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Lives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use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 in our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web applications</a:t>
            </a:r>
            <a:r>
              <a:rPr lang="en-US" sz="2400" dirty="0">
                <a:latin typeface="Corbel" panose="020B0503020204020204" pitchFamily="34" charset="0"/>
              </a:rPr>
              <a:t>, there are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five methods 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setItem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(): </a:t>
            </a:r>
            <a:r>
              <a:rPr lang="en-US" sz="1900" dirty="0">
                <a:latin typeface="Corbel" panose="020B0503020204020204" pitchFamily="34" charset="0"/>
              </a:rPr>
              <a:t>Add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value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getItem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():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get</a:t>
            </a:r>
            <a:r>
              <a:rPr lang="en-US" sz="1900" dirty="0">
                <a:latin typeface="Corbel" panose="020B0503020204020204" pitchFamily="34" charset="0"/>
              </a:rPr>
              <a:t> an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item</a:t>
            </a:r>
            <a:r>
              <a:rPr lang="en-US" sz="1900" dirty="0">
                <a:latin typeface="Corbel" panose="020B0503020204020204" pitchFamily="34" charset="0"/>
              </a:rPr>
              <a:t> from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removeItem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():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Remove</a:t>
            </a:r>
            <a:r>
              <a:rPr lang="en-US" sz="1900" dirty="0">
                <a:latin typeface="Corbel" panose="020B0503020204020204" pitchFamily="34" charset="0"/>
              </a:rPr>
              <a:t> an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item</a:t>
            </a:r>
            <a:r>
              <a:rPr lang="en-US" sz="1900" dirty="0">
                <a:latin typeface="Corbel" panose="020B0503020204020204" pitchFamily="34" charset="0"/>
              </a:rPr>
              <a:t> by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1900" dirty="0">
                <a:latin typeface="Corbel" panose="020B0503020204020204" pitchFamily="34" charset="0"/>
              </a:rPr>
              <a:t> from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clear():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Clear</a:t>
            </a:r>
            <a:r>
              <a:rPr lang="en-US" sz="1900" dirty="0">
                <a:latin typeface="Corbel" panose="020B0503020204020204" pitchFamily="34" charset="0"/>
              </a:rPr>
              <a:t> all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key(): </a:t>
            </a:r>
            <a:r>
              <a:rPr lang="en-US" sz="1900" dirty="0">
                <a:latin typeface="Corbel" panose="020B0503020204020204" pitchFamily="34" charset="0"/>
              </a:rPr>
              <a:t>Passed a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number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retrieve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1900" dirty="0">
                <a:latin typeface="Corbel" panose="020B0503020204020204" pitchFamily="34" charset="0"/>
              </a:rPr>
              <a:t> of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Methods Of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localStorage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Just</a:t>
            </a:r>
            <a:r>
              <a:rPr lang="en-US" sz="2400" dirty="0">
                <a:latin typeface="Corbel" panose="020B0503020204020204" pitchFamily="34" charset="0"/>
              </a:rPr>
              <a:t> 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name implies</a:t>
            </a:r>
            <a:r>
              <a:rPr lang="en-US" sz="2400" dirty="0">
                <a:latin typeface="Corbel" panose="020B0503020204020204" pitchFamily="34" charset="0"/>
              </a:rPr>
              <a:t>, 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allows us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store values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 object.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takes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two parameters</a:t>
            </a:r>
            <a:r>
              <a:rPr lang="en-US" sz="2400" dirty="0">
                <a:latin typeface="Corbel" panose="020B0503020204020204" pitchFamily="34" charset="0"/>
              </a:rPr>
              <a:t>: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2400" dirty="0">
                <a:latin typeface="Corbel" panose="020B0503020204020204" pitchFamily="34" charset="0"/>
              </a:rPr>
              <a:t> and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window.localStorage.setItem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('name', '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Sachin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');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Using The Method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setItem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12143</TotalTime>
  <Words>1506</Words>
  <Application>Microsoft Office PowerPoint</Application>
  <PresentationFormat>On-screen Show (4:3)</PresentationFormat>
  <Paragraphs>292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710</cp:revision>
  <dcterms:created xsi:type="dcterms:W3CDTF">2016-02-04T12:02:26Z</dcterms:created>
  <dcterms:modified xsi:type="dcterms:W3CDTF">2021-11-09T06:26:17Z</dcterms:modified>
</cp:coreProperties>
</file>