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475" r:id="rId3"/>
    <p:sldId id="612" r:id="rId4"/>
    <p:sldId id="721" r:id="rId5"/>
    <p:sldId id="722" r:id="rId6"/>
    <p:sldId id="723" r:id="rId7"/>
    <p:sldId id="725" r:id="rId8"/>
    <p:sldId id="724" r:id="rId9"/>
    <p:sldId id="726" r:id="rId10"/>
    <p:sldId id="7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9FC24E9-0956-4450-BEFD-CA22772FE67C}"/>
    <pc:docChg chg="custSel addSld delSld modSld">
      <pc:chgData name="Sharma Computer Academy" userId="08476b32c11f4418" providerId="LiveId" clId="{59FC24E9-0956-4450-BEFD-CA22772FE67C}" dt="2021-11-16T05:20:33.842" v="1862" actId="27636"/>
      <pc:docMkLst>
        <pc:docMk/>
      </pc:docMkLst>
      <pc:sldChg chg="modSp mod">
        <pc:chgData name="Sharma Computer Academy" userId="08476b32c11f4418" providerId="LiveId" clId="{59FC24E9-0956-4450-BEFD-CA22772FE67C}" dt="2021-11-08T08:37:57.386" v="1409" actId="20577"/>
        <pc:sldMkLst>
          <pc:docMk/>
          <pc:sldMk cId="0" sldId="257"/>
        </pc:sldMkLst>
        <pc:spChg chg="mod">
          <ac:chgData name="Sharma Computer Academy" userId="08476b32c11f4418" providerId="LiveId" clId="{59FC24E9-0956-4450-BEFD-CA22772FE67C}" dt="2021-11-08T08:37:57.386" v="140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59FC24E9-0956-4450-BEFD-CA22772FE67C}" dt="2021-11-08T08:41:11.729" v="1482" actId="20577"/>
        <pc:sldMkLst>
          <pc:docMk/>
          <pc:sldMk cId="0" sldId="475"/>
        </pc:sldMkLst>
        <pc:spChg chg="mod">
          <ac:chgData name="Sharma Computer Academy" userId="08476b32c11f4418" providerId="LiveId" clId="{59FC24E9-0956-4450-BEFD-CA22772FE67C}" dt="2021-11-08T08:41:11.729" v="1482" actId="2057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456234863" sldId="655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92256919" sldId="656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4133274761" sldId="675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1620977681" sldId="701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3872371560" sldId="702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581665725" sldId="703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3320863567" sldId="704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4005645279" sldId="705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872307681" sldId="706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698528552" sldId="707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608759759" sldId="708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3888136133" sldId="709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803043056" sldId="710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702967181" sldId="711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345466160" sldId="712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515201912" sldId="713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698419108" sldId="714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1249331283" sldId="715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352201878" sldId="716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1313878680" sldId="717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2529026436" sldId="718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407570706" sldId="719"/>
        </pc:sldMkLst>
      </pc:sldChg>
      <pc:sldChg chg="del">
        <pc:chgData name="Sharma Computer Academy" userId="08476b32c11f4418" providerId="LiveId" clId="{59FC24E9-0956-4450-BEFD-CA22772FE67C}" dt="2021-11-08T08:40:00.287" v="1410" actId="47"/>
        <pc:sldMkLst>
          <pc:docMk/>
          <pc:sldMk cId="1091912755" sldId="720"/>
        </pc:sldMkLst>
      </pc:sldChg>
      <pc:sldChg chg="modSp">
        <pc:chgData name="Sharma Computer Academy" userId="08476b32c11f4418" providerId="LiveId" clId="{59FC24E9-0956-4450-BEFD-CA22772FE67C}" dt="2021-11-16T05:04:39.798" v="1570" actId="207"/>
        <pc:sldMkLst>
          <pc:docMk/>
          <pc:sldMk cId="2541401812" sldId="721"/>
        </pc:sldMkLst>
        <pc:spChg chg="mod">
          <ac:chgData name="Sharma Computer Academy" userId="08476b32c11f4418" providerId="LiveId" clId="{59FC24E9-0956-4450-BEFD-CA22772FE67C}" dt="2021-11-16T05:04:39.798" v="1570" actId="207"/>
          <ac:spMkLst>
            <pc:docMk/>
            <pc:sldMk cId="2541401812" sldId="721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9FC24E9-0956-4450-BEFD-CA22772FE67C}" dt="2021-11-16T05:10:21.826" v="1827" actId="20577"/>
        <pc:sldMkLst>
          <pc:docMk/>
          <pc:sldMk cId="3908084741" sldId="722"/>
        </pc:sldMkLst>
        <pc:spChg chg="mod">
          <ac:chgData name="Sharma Computer Academy" userId="08476b32c11f4418" providerId="LiveId" clId="{59FC24E9-0956-4450-BEFD-CA22772FE67C}" dt="2021-11-16T05:10:21.826" v="1827" actId="20577"/>
          <ac:spMkLst>
            <pc:docMk/>
            <pc:sldMk cId="3908084741" sldId="722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59FC24E9-0956-4450-BEFD-CA22772FE67C}" dt="2021-11-16T05:11:31.718" v="1832" actId="207"/>
        <pc:sldMkLst>
          <pc:docMk/>
          <pc:sldMk cId="1680557889" sldId="723"/>
        </pc:sldMkLst>
        <pc:spChg chg="mod">
          <ac:chgData name="Sharma Computer Academy" userId="08476b32c11f4418" providerId="LiveId" clId="{59FC24E9-0956-4450-BEFD-CA22772FE67C}" dt="2021-11-16T05:11:31.718" v="1832" actId="207"/>
          <ac:spMkLst>
            <pc:docMk/>
            <pc:sldMk cId="1680557889" sldId="723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9FC24E9-0956-4450-BEFD-CA22772FE67C}" dt="2021-11-16T05:20:33.842" v="1862" actId="27636"/>
        <pc:sldMkLst>
          <pc:docMk/>
          <pc:sldMk cId="1747077955" sldId="724"/>
        </pc:sldMkLst>
        <pc:spChg chg="mod">
          <ac:chgData name="Sharma Computer Academy" userId="08476b32c11f4418" providerId="LiveId" clId="{59FC24E9-0956-4450-BEFD-CA22772FE67C}" dt="2021-11-16T05:20:33.842" v="1862" actId="27636"/>
          <ac:spMkLst>
            <pc:docMk/>
            <pc:sldMk cId="1747077955" sldId="724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1172707612" sldId="728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2085440590" sldId="729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3933732624" sldId="730"/>
        </pc:sldMkLst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352937514" sldId="731"/>
        </pc:sldMkLst>
        <pc:spChg chg="mod">
          <ac:chgData name="Sharma Computer Academy" userId="08476b32c11f4418" providerId="LiveId" clId="{59FC24E9-0956-4450-BEFD-CA22772FE67C}" dt="2021-11-06T07:01:01.943" v="1" actId="20577"/>
          <ac:spMkLst>
            <pc:docMk/>
            <pc:sldMk cId="352937514" sldId="731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688861975" sldId="732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2311854744" sldId="733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2235147993" sldId="734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2225659512" sldId="735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881735572" sldId="736"/>
        </pc:sldMkLst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1618547773" sldId="737"/>
        </pc:sldMkLst>
      </pc:sldChg>
      <pc:sldChg chg="modSp del">
        <pc:chgData name="Sharma Computer Academy" userId="08476b32c11f4418" providerId="LiveId" clId="{59FC24E9-0956-4450-BEFD-CA22772FE67C}" dt="2021-11-08T08:41:26.434" v="1483" actId="47"/>
        <pc:sldMkLst>
          <pc:docMk/>
          <pc:sldMk cId="1123933353" sldId="738"/>
        </pc:sldMkLst>
        <pc:spChg chg="mod">
          <ac:chgData name="Sharma Computer Academy" userId="08476b32c11f4418" providerId="LiveId" clId="{59FC24E9-0956-4450-BEFD-CA22772FE67C}" dt="2021-11-06T07:06:22.732" v="185" actId="113"/>
          <ac:spMkLst>
            <pc:docMk/>
            <pc:sldMk cId="1123933353" sldId="738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68985930" sldId="739"/>
        </pc:sldMkLst>
        <pc:spChg chg="mod">
          <ac:chgData name="Sharma Computer Academy" userId="08476b32c11f4418" providerId="LiveId" clId="{59FC24E9-0956-4450-BEFD-CA22772FE67C}" dt="2021-11-06T07:06:48.062" v="199" actId="20577"/>
          <ac:spMkLst>
            <pc:docMk/>
            <pc:sldMk cId="68985930" sldId="739"/>
            <ac:spMk id="7" creationId="{CA131E57-EBA7-45F1-B18C-F548B4BA81E4}"/>
          </ac:spMkLst>
        </pc:spChg>
        <pc:spChg chg="mod">
          <ac:chgData name="Sharma Computer Academy" userId="08476b32c11f4418" providerId="LiveId" clId="{59FC24E9-0956-4450-BEFD-CA22772FE67C}" dt="2021-11-06T07:06:59.002" v="211" actId="20577"/>
          <ac:spMkLst>
            <pc:docMk/>
            <pc:sldMk cId="68985930" sldId="739"/>
            <ac:spMk id="10" creationId="{90B160BB-F9A2-42FF-95A2-81B7D4A44022}"/>
          </ac:spMkLst>
        </pc:spChg>
        <pc:picChg chg="mod">
          <ac:chgData name="Sharma Computer Academy" userId="08476b32c11f4418" providerId="LiveId" clId="{59FC24E9-0956-4450-BEFD-CA22772FE67C}" dt="2021-11-06T07:07:07.304" v="212" actId="14826"/>
          <ac:picMkLst>
            <pc:docMk/>
            <pc:sldMk cId="68985930" sldId="739"/>
            <ac:picMk id="4" creationId="{99B1C655-DDBD-4DF7-9D36-E32723BFD4A7}"/>
          </ac:picMkLst>
        </pc:picChg>
        <pc:picChg chg="mod">
          <ac:chgData name="Sharma Computer Academy" userId="08476b32c11f4418" providerId="LiveId" clId="{59FC24E9-0956-4450-BEFD-CA22772FE67C}" dt="2021-11-06T07:07:17.630" v="214" actId="14100"/>
          <ac:picMkLst>
            <pc:docMk/>
            <pc:sldMk cId="68985930" sldId="739"/>
            <ac:picMk id="6" creationId="{AC7C765B-4FEC-4E67-A452-941AB231C5E1}"/>
          </ac:picMkLst>
        </pc:picChg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1156899743" sldId="740"/>
        </pc:sldMkLst>
        <pc:spChg chg="mod">
          <ac:chgData name="Sharma Computer Academy" userId="08476b32c11f4418" providerId="LiveId" clId="{59FC24E9-0956-4450-BEFD-CA22772FE67C}" dt="2021-11-06T07:09:03.666" v="224" actId="20577"/>
          <ac:spMkLst>
            <pc:docMk/>
            <pc:sldMk cId="1156899743" sldId="740"/>
            <ac:spMk id="8" creationId="{00000000-0000-0000-0000-000000000000}"/>
          </ac:spMkLst>
        </pc:spChg>
        <pc:spChg chg="mod">
          <ac:chgData name="Sharma Computer Academy" userId="08476b32c11f4418" providerId="LiveId" clId="{59FC24E9-0956-4450-BEFD-CA22772FE67C}" dt="2021-11-06T07:08:12.982" v="216" actId="113"/>
          <ac:spMkLst>
            <pc:docMk/>
            <pc:sldMk cId="1156899743" sldId="740"/>
            <ac:spMk id="10" creationId="{00000000-0000-0000-0000-000000000000}"/>
          </ac:spMkLst>
        </pc:spChg>
        <pc:spChg chg="mod">
          <ac:chgData name="Sharma Computer Academy" userId="08476b32c11f4418" providerId="LiveId" clId="{59FC24E9-0956-4450-BEFD-CA22772FE67C}" dt="2021-11-06T07:09:11.402" v="233" actId="20577"/>
          <ac:spMkLst>
            <pc:docMk/>
            <pc:sldMk cId="1156899743" sldId="740"/>
            <ac:spMk id="11" creationId="{00000000-0000-0000-0000-000000000000}"/>
          </ac:spMkLst>
        </pc:spChg>
      </pc:sldChg>
      <pc:sldChg chg="modSp add del mod">
        <pc:chgData name="Sharma Computer Academy" userId="08476b32c11f4418" providerId="LiveId" clId="{59FC24E9-0956-4450-BEFD-CA22772FE67C}" dt="2021-11-08T08:41:26.434" v="1483" actId="47"/>
        <pc:sldMkLst>
          <pc:docMk/>
          <pc:sldMk cId="2378435295" sldId="741"/>
        </pc:sldMkLst>
        <pc:spChg chg="mod">
          <ac:chgData name="Sharma Computer Academy" userId="08476b32c11f4418" providerId="LiveId" clId="{59FC24E9-0956-4450-BEFD-CA22772FE67C}" dt="2021-11-06T07:09:46.198" v="243" actId="20577"/>
          <ac:spMkLst>
            <pc:docMk/>
            <pc:sldMk cId="2378435295" sldId="741"/>
            <ac:spMk id="8" creationId="{00000000-0000-0000-0000-000000000000}"/>
          </ac:spMkLst>
        </pc:spChg>
        <pc:spChg chg="mod">
          <ac:chgData name="Sharma Computer Academy" userId="08476b32c11f4418" providerId="LiveId" clId="{59FC24E9-0956-4450-BEFD-CA22772FE67C}" dt="2021-11-06T07:08:57.473" v="223" actId="20577"/>
          <ac:spMkLst>
            <pc:docMk/>
            <pc:sldMk cId="2378435295" sldId="741"/>
            <ac:spMk id="10" creationId="{00000000-0000-0000-0000-000000000000}"/>
          </ac:spMkLst>
        </pc:spChg>
        <pc:spChg chg="mod">
          <ac:chgData name="Sharma Computer Academy" userId="08476b32c11f4418" providerId="LiveId" clId="{59FC24E9-0956-4450-BEFD-CA22772FE67C}" dt="2021-11-06T07:09:18.242" v="242" actId="20577"/>
          <ac:spMkLst>
            <pc:docMk/>
            <pc:sldMk cId="2378435295" sldId="741"/>
            <ac:spMk id="11" creationId="{00000000-0000-0000-0000-000000000000}"/>
          </ac:spMkLst>
        </pc:spChg>
      </pc:sldChg>
      <pc:sldChg chg="modSp del">
        <pc:chgData name="Sharma Computer Academy" userId="08476b32c11f4418" providerId="LiveId" clId="{59FC24E9-0956-4450-BEFD-CA22772FE67C}" dt="2021-11-08T08:41:26.434" v="1483" actId="47"/>
        <pc:sldMkLst>
          <pc:docMk/>
          <pc:sldMk cId="3973107622" sldId="742"/>
        </pc:sldMkLst>
        <pc:spChg chg="mod">
          <ac:chgData name="Sharma Computer Academy" userId="08476b32c11f4418" providerId="LiveId" clId="{59FC24E9-0956-4450-BEFD-CA22772FE67C}" dt="2021-11-06T07:12:20.762" v="423" actId="113"/>
          <ac:spMkLst>
            <pc:docMk/>
            <pc:sldMk cId="3973107622" sldId="742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59FC24E9-0956-4450-BEFD-CA22772FE67C}" dt="2021-11-08T08:41:26.434" v="1483" actId="47"/>
        <pc:sldMkLst>
          <pc:docMk/>
          <pc:sldMk cId="1653802023" sldId="743"/>
        </pc:sldMkLst>
      </pc:sldChg>
      <pc:sldChg chg="addSp modSp del mod modAnim">
        <pc:chgData name="Sharma Computer Academy" userId="08476b32c11f4418" providerId="LiveId" clId="{59FC24E9-0956-4450-BEFD-CA22772FE67C}" dt="2021-11-08T08:41:26.434" v="1483" actId="47"/>
        <pc:sldMkLst>
          <pc:docMk/>
          <pc:sldMk cId="3277735845" sldId="744"/>
        </pc:sldMkLst>
        <pc:spChg chg="add mod">
          <ac:chgData name="Sharma Computer Academy" userId="08476b32c11f4418" providerId="LiveId" clId="{59FC24E9-0956-4450-BEFD-CA22772FE67C}" dt="2021-11-06T07:32:14.684" v="693" actId="20577"/>
          <ac:spMkLst>
            <pc:docMk/>
            <pc:sldMk cId="3277735845" sldId="744"/>
            <ac:spMk id="3" creationId="{E5AB37A9-89AE-4CFE-9AB4-46F22DA95501}"/>
          </ac:spMkLst>
        </pc:spChg>
        <pc:spChg chg="mod">
          <ac:chgData name="Sharma Computer Academy" userId="08476b32c11f4418" providerId="LiveId" clId="{59FC24E9-0956-4450-BEFD-CA22772FE67C}" dt="2021-11-06T07:30:08.983" v="675" actId="20577"/>
          <ac:spMkLst>
            <pc:docMk/>
            <pc:sldMk cId="3277735845" sldId="744"/>
            <ac:spMk id="10" creationId="{00000000-0000-0000-0000-000000000000}"/>
          </ac:spMkLst>
        </pc:spChg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3105635510" sldId="745"/>
        </pc:sldMkLst>
        <pc:spChg chg="mod">
          <ac:chgData name="Sharma Computer Academy" userId="08476b32c11f4418" providerId="LiveId" clId="{59FC24E9-0956-4450-BEFD-CA22772FE67C}" dt="2021-11-06T07:26:50.909" v="434" actId="14100"/>
          <ac:spMkLst>
            <pc:docMk/>
            <pc:sldMk cId="3105635510" sldId="745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59FC24E9-0956-4450-BEFD-CA22772FE67C}" dt="2021-11-06T07:33:13.834" v="694" actId="47"/>
        <pc:sldMkLst>
          <pc:docMk/>
          <pc:sldMk cId="768337847" sldId="746"/>
        </pc:sldMkLst>
      </pc:sldChg>
      <pc:sldChg chg="addSp modSp del mod modAnim">
        <pc:chgData name="Sharma Computer Academy" userId="08476b32c11f4418" providerId="LiveId" clId="{59FC24E9-0956-4450-BEFD-CA22772FE67C}" dt="2021-11-08T08:41:26.434" v="1483" actId="47"/>
        <pc:sldMkLst>
          <pc:docMk/>
          <pc:sldMk cId="1280345553" sldId="747"/>
        </pc:sldMkLst>
        <pc:spChg chg="mod">
          <ac:chgData name="Sharma Computer Academy" userId="08476b32c11f4418" providerId="LiveId" clId="{59FC24E9-0956-4450-BEFD-CA22772FE67C}" dt="2021-11-06T08:27:28.887" v="946" actId="207"/>
          <ac:spMkLst>
            <pc:docMk/>
            <pc:sldMk cId="1280345553" sldId="747"/>
            <ac:spMk id="7" creationId="{CA131E57-EBA7-45F1-B18C-F548B4BA81E4}"/>
          </ac:spMkLst>
        </pc:spChg>
        <pc:spChg chg="mod">
          <ac:chgData name="Sharma Computer Academy" userId="08476b32c11f4418" providerId="LiveId" clId="{59FC24E9-0956-4450-BEFD-CA22772FE67C}" dt="2021-11-06T08:27:32.286" v="947" actId="207"/>
          <ac:spMkLst>
            <pc:docMk/>
            <pc:sldMk cId="1280345553" sldId="747"/>
            <ac:spMk id="10" creationId="{90B160BB-F9A2-42FF-95A2-81B7D4A44022}"/>
          </ac:spMkLst>
        </pc:spChg>
        <pc:picChg chg="mod">
          <ac:chgData name="Sharma Computer Academy" userId="08476b32c11f4418" providerId="LiveId" clId="{59FC24E9-0956-4450-BEFD-CA22772FE67C}" dt="2021-11-06T08:27:09.956" v="936" actId="1076"/>
          <ac:picMkLst>
            <pc:docMk/>
            <pc:sldMk cId="1280345553" sldId="747"/>
            <ac:picMk id="4" creationId="{99B1C655-DDBD-4DF7-9D36-E32723BFD4A7}"/>
          </ac:picMkLst>
        </pc:picChg>
        <pc:picChg chg="mod">
          <ac:chgData name="Sharma Computer Academy" userId="08476b32c11f4418" providerId="LiveId" clId="{59FC24E9-0956-4450-BEFD-CA22772FE67C}" dt="2021-11-06T08:26:59.437" v="932" actId="1076"/>
          <ac:picMkLst>
            <pc:docMk/>
            <pc:sldMk cId="1280345553" sldId="747"/>
            <ac:picMk id="6" creationId="{AC7C765B-4FEC-4E67-A452-941AB231C5E1}"/>
          </ac:picMkLst>
        </pc:picChg>
        <pc:picChg chg="add mod">
          <ac:chgData name="Sharma Computer Academy" userId="08476b32c11f4418" providerId="LiveId" clId="{59FC24E9-0956-4450-BEFD-CA22772FE67C}" dt="2021-11-06T08:27:20.726" v="945" actId="1038"/>
          <ac:picMkLst>
            <pc:docMk/>
            <pc:sldMk cId="1280345553" sldId="747"/>
            <ac:picMk id="11" creationId="{4496EBB2-F440-4AB8-9A48-18F2D0B745C0}"/>
          </ac:picMkLst>
        </pc:picChg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3615840200" sldId="748"/>
        </pc:sldMkLst>
        <pc:spChg chg="mod">
          <ac:chgData name="Sharma Computer Academy" userId="08476b32c11f4418" providerId="LiveId" clId="{59FC24E9-0956-4450-BEFD-CA22772FE67C}" dt="2021-11-06T08:28:33.781" v="961" actId="113"/>
          <ac:spMkLst>
            <pc:docMk/>
            <pc:sldMk cId="3615840200" sldId="748"/>
            <ac:spMk id="10" creationId="{00000000-0000-0000-0000-000000000000}"/>
          </ac:spMkLst>
        </pc:spChg>
        <pc:spChg chg="mod">
          <ac:chgData name="Sharma Computer Academy" userId="08476b32c11f4418" providerId="LiveId" clId="{59FC24E9-0956-4450-BEFD-CA22772FE67C}" dt="2021-11-06T08:28:16.506" v="958" actId="20577"/>
          <ac:spMkLst>
            <pc:docMk/>
            <pc:sldMk cId="3615840200" sldId="748"/>
            <ac:spMk id="11" creationId="{00000000-0000-0000-0000-000000000000}"/>
          </ac:spMkLst>
        </pc:spChg>
      </pc:sldChg>
      <pc:sldChg chg="modSp del modAnim">
        <pc:chgData name="Sharma Computer Academy" userId="08476b32c11f4418" providerId="LiveId" clId="{59FC24E9-0956-4450-BEFD-CA22772FE67C}" dt="2021-11-08T08:41:26.434" v="1483" actId="47"/>
        <pc:sldMkLst>
          <pc:docMk/>
          <pc:sldMk cId="2208339273" sldId="749"/>
        </pc:sldMkLst>
        <pc:spChg chg="mod">
          <ac:chgData name="Sharma Computer Academy" userId="08476b32c11f4418" providerId="LiveId" clId="{59FC24E9-0956-4450-BEFD-CA22772FE67C}" dt="2021-11-06T08:32:35.169" v="1106" actId="115"/>
          <ac:spMkLst>
            <pc:docMk/>
            <pc:sldMk cId="2208339273" sldId="749"/>
            <ac:spMk id="7" creationId="{00000000-0000-0000-0000-000000000000}"/>
          </ac:spMkLst>
        </pc:spChg>
      </pc:sldChg>
      <pc:sldChg chg="modSp add del mod">
        <pc:chgData name="Sharma Computer Academy" userId="08476b32c11f4418" providerId="LiveId" clId="{59FC24E9-0956-4450-BEFD-CA22772FE67C}" dt="2021-11-08T08:41:26.434" v="1483" actId="47"/>
        <pc:sldMkLst>
          <pc:docMk/>
          <pc:sldMk cId="1609149854" sldId="750"/>
        </pc:sldMkLst>
        <pc:spChg chg="mod">
          <ac:chgData name="Sharma Computer Academy" userId="08476b32c11f4418" providerId="LiveId" clId="{59FC24E9-0956-4450-BEFD-CA22772FE67C}" dt="2021-11-06T08:29:09.300" v="966" actId="113"/>
          <ac:spMkLst>
            <pc:docMk/>
            <pc:sldMk cId="1609149854" sldId="750"/>
            <ac:spMk id="10" creationId="{00000000-0000-0000-0000-000000000000}"/>
          </ac:spMkLst>
        </pc:spChg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4148379738" sldId="751"/>
        </pc:sldMkLst>
        <pc:spChg chg="mod">
          <ac:chgData name="Sharma Computer Academy" userId="08476b32c11f4418" providerId="LiveId" clId="{59FC24E9-0956-4450-BEFD-CA22772FE67C}" dt="2021-11-06T08:29:54.066" v="967" actId="6549"/>
          <ac:spMkLst>
            <pc:docMk/>
            <pc:sldMk cId="4148379738" sldId="751"/>
            <ac:spMk id="8" creationId="{00000000-0000-0000-0000-000000000000}"/>
          </ac:spMkLst>
        </pc:spChg>
        <pc:spChg chg="mod">
          <ac:chgData name="Sharma Computer Academy" userId="08476b32c11f4418" providerId="LiveId" clId="{59FC24E9-0956-4450-BEFD-CA22772FE67C}" dt="2021-11-06T08:30:09.876" v="969" actId="113"/>
          <ac:spMkLst>
            <pc:docMk/>
            <pc:sldMk cId="4148379738" sldId="751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59FC24E9-0956-4450-BEFD-CA22772FE67C}" dt="2021-11-06T08:47:18.450" v="1107" actId="47"/>
        <pc:sldMkLst>
          <pc:docMk/>
          <pc:sldMk cId="4164311346" sldId="752"/>
        </pc:sldMkLst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667936963" sldId="753"/>
        </pc:sldMkLst>
        <pc:spChg chg="mod">
          <ac:chgData name="Sharma Computer Academy" userId="08476b32c11f4418" providerId="LiveId" clId="{59FC24E9-0956-4450-BEFD-CA22772FE67C}" dt="2021-11-06T08:52:01.124" v="1367" actId="207"/>
          <ac:spMkLst>
            <pc:docMk/>
            <pc:sldMk cId="667936963" sldId="753"/>
            <ac:spMk id="7" creationId="{CA131E57-EBA7-45F1-B18C-F548B4BA81E4}"/>
          </ac:spMkLst>
        </pc:spChg>
        <pc:spChg chg="mod">
          <ac:chgData name="Sharma Computer Academy" userId="08476b32c11f4418" providerId="LiveId" clId="{59FC24E9-0956-4450-BEFD-CA22772FE67C}" dt="2021-11-06T08:52:04.951" v="1368" actId="207"/>
          <ac:spMkLst>
            <pc:docMk/>
            <pc:sldMk cId="667936963" sldId="753"/>
            <ac:spMk id="10" creationId="{90B160BB-F9A2-42FF-95A2-81B7D4A44022}"/>
          </ac:spMkLst>
        </pc:spChg>
        <pc:picChg chg="mod">
          <ac:chgData name="Sharma Computer Academy" userId="08476b32c11f4418" providerId="LiveId" clId="{59FC24E9-0956-4450-BEFD-CA22772FE67C}" dt="2021-11-06T08:51:22.147" v="1319" actId="14100"/>
          <ac:picMkLst>
            <pc:docMk/>
            <pc:sldMk cId="667936963" sldId="753"/>
            <ac:picMk id="4" creationId="{99B1C655-DDBD-4DF7-9D36-E32723BFD4A7}"/>
          </ac:picMkLst>
        </pc:picChg>
        <pc:picChg chg="mod">
          <ac:chgData name="Sharma Computer Academy" userId="08476b32c11f4418" providerId="LiveId" clId="{59FC24E9-0956-4450-BEFD-CA22772FE67C}" dt="2021-11-06T08:51:55.987" v="1366" actId="14100"/>
          <ac:picMkLst>
            <pc:docMk/>
            <pc:sldMk cId="667936963" sldId="753"/>
            <ac:picMk id="6" creationId="{AC7C765B-4FEC-4E67-A452-941AB231C5E1}"/>
          </ac:picMkLst>
        </pc:picChg>
      </pc:sldChg>
      <pc:sldChg chg="modSp del modAnim">
        <pc:chgData name="Sharma Computer Academy" userId="08476b32c11f4418" providerId="LiveId" clId="{59FC24E9-0956-4450-BEFD-CA22772FE67C}" dt="2021-11-08T08:41:26.434" v="1483" actId="47"/>
        <pc:sldMkLst>
          <pc:docMk/>
          <pc:sldMk cId="4067488767" sldId="754"/>
        </pc:sldMkLst>
        <pc:spChg chg="mod">
          <ac:chgData name="Sharma Computer Academy" userId="08476b32c11f4418" providerId="LiveId" clId="{59FC24E9-0956-4450-BEFD-CA22772FE67C}" dt="2021-11-06T08:50:47.282" v="1316" actId="20577"/>
          <ac:spMkLst>
            <pc:docMk/>
            <pc:sldMk cId="4067488767" sldId="754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59FC24E9-0956-4450-BEFD-CA22772FE67C}" dt="2021-11-08T08:41:26.434" v="1483" actId="47"/>
        <pc:sldMkLst>
          <pc:docMk/>
          <pc:sldMk cId="1338566572" sldId="755"/>
        </pc:sldMkLst>
        <pc:spChg chg="mod">
          <ac:chgData name="Sharma Computer Academy" userId="08476b32c11f4418" providerId="LiveId" clId="{59FC24E9-0956-4450-BEFD-CA22772FE67C}" dt="2021-11-06T08:53:21.441" v="1386" actId="255"/>
          <ac:spMkLst>
            <pc:docMk/>
            <pc:sldMk cId="1338566572" sldId="755"/>
            <ac:spMk id="10" creationId="{00000000-0000-0000-0000-000000000000}"/>
          </ac:spMkLst>
        </pc:spChg>
        <pc:spChg chg="mod">
          <ac:chgData name="Sharma Computer Academy" userId="08476b32c11f4418" providerId="LiveId" clId="{59FC24E9-0956-4450-BEFD-CA22772FE67C}" dt="2021-11-06T08:53:03.974" v="1382" actId="20577"/>
          <ac:spMkLst>
            <pc:docMk/>
            <pc:sldMk cId="1338566572" sldId="755"/>
            <ac:spMk id="11" creationId="{00000000-0000-0000-0000-000000000000}"/>
          </ac:spMkLst>
        </pc:spChg>
      </pc:sldChg>
    </pc:docChg>
  </pc:docChgLst>
  <pc:docChgLst>
    <pc:chgData name="Sharma Computer Academy" userId="08476b32c11f4418" providerId="LiveId" clId="{324E1919-BB90-4FF4-81FE-8CEC84D5008D}"/>
    <pc:docChg chg="undo custSel addSld modSld sldOrd">
      <pc:chgData name="Sharma Computer Academy" userId="08476b32c11f4418" providerId="LiveId" clId="{324E1919-BB90-4FF4-81FE-8CEC84D5008D}" dt="2021-11-04T08:58:02.147" v="1800" actId="20577"/>
      <pc:docMkLst>
        <pc:docMk/>
      </pc:docMkLst>
      <pc:sldChg chg="modSp mod">
        <pc:chgData name="Sharma Computer Academy" userId="08476b32c11f4418" providerId="LiveId" clId="{324E1919-BB90-4FF4-81FE-8CEC84D5008D}" dt="2021-11-04T05:46:54.136" v="11" actId="20577"/>
        <pc:sldMkLst>
          <pc:docMk/>
          <pc:sldMk cId="0" sldId="257"/>
        </pc:sldMkLst>
        <pc:spChg chg="mod">
          <ac:chgData name="Sharma Computer Academy" userId="08476b32c11f4418" providerId="LiveId" clId="{324E1919-BB90-4FF4-81FE-8CEC84D5008D}" dt="2021-11-04T05:46:54.136" v="1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324E1919-BB90-4FF4-81FE-8CEC84D5008D}" dt="2021-11-04T06:28:22.631" v="199" actId="115"/>
        <pc:sldMkLst>
          <pc:docMk/>
          <pc:sldMk cId="2320790487" sldId="612"/>
        </pc:sldMkLst>
        <pc:spChg chg="mod">
          <ac:chgData name="Sharma Computer Academy" userId="08476b32c11f4418" providerId="LiveId" clId="{324E1919-BB90-4FF4-81FE-8CEC84D5008D}" dt="2021-11-04T06:28:22.631" v="199" actId="115"/>
          <ac:spMkLst>
            <pc:docMk/>
            <pc:sldMk cId="2320790487" sldId="612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324E1919-BB90-4FF4-81FE-8CEC84D5008D}" dt="2021-11-04T08:06:18.567" v="1476" actId="113"/>
        <pc:sldMkLst>
          <pc:docMk/>
          <pc:sldMk cId="1620977681" sldId="701"/>
        </pc:sldMkLst>
        <pc:spChg chg="mod">
          <ac:chgData name="Sharma Computer Academy" userId="08476b32c11f4418" providerId="LiveId" clId="{324E1919-BB90-4FF4-81FE-8CEC84D5008D}" dt="2021-11-04T08:06:18.567" v="1476" actId="113"/>
          <ac:spMkLst>
            <pc:docMk/>
            <pc:sldMk cId="1620977681" sldId="701"/>
            <ac:spMk id="7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7:52:30.914" v="1367" actId="1037"/>
          <ac:spMkLst>
            <pc:docMk/>
            <pc:sldMk cId="1620977681" sldId="701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324E1919-BB90-4FF4-81FE-8CEC84D5008D}" dt="2021-11-04T06:30:33.019" v="263" actId="20577"/>
        <pc:sldMkLst>
          <pc:docMk/>
          <pc:sldMk cId="2541401812" sldId="721"/>
        </pc:sldMkLst>
        <pc:spChg chg="mod">
          <ac:chgData name="Sharma Computer Academy" userId="08476b32c11f4418" providerId="LiveId" clId="{324E1919-BB90-4FF4-81FE-8CEC84D5008D}" dt="2021-11-04T06:30:33.019" v="263" actId="20577"/>
          <ac:spMkLst>
            <pc:docMk/>
            <pc:sldMk cId="2541401812" sldId="721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324E1919-BB90-4FF4-81FE-8CEC84D5008D}" dt="2021-11-04T06:36:55.084" v="378" actId="115"/>
        <pc:sldMkLst>
          <pc:docMk/>
          <pc:sldMk cId="3908084741" sldId="722"/>
        </pc:sldMkLst>
        <pc:spChg chg="mod">
          <ac:chgData name="Sharma Computer Academy" userId="08476b32c11f4418" providerId="LiveId" clId="{324E1919-BB90-4FF4-81FE-8CEC84D5008D}" dt="2021-11-04T06:36:55.084" v="378" actId="115"/>
          <ac:spMkLst>
            <pc:docMk/>
            <pc:sldMk cId="3908084741" sldId="722"/>
            <ac:spMk id="7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6:30:52.638" v="314" actId="1038"/>
          <ac:spMkLst>
            <pc:docMk/>
            <pc:sldMk cId="3908084741" sldId="722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324E1919-BB90-4FF4-81FE-8CEC84D5008D}" dt="2021-11-04T07:20:43.732" v="941" actId="113"/>
        <pc:sldMkLst>
          <pc:docMk/>
          <pc:sldMk cId="1680557889" sldId="723"/>
        </pc:sldMkLst>
        <pc:spChg chg="mod">
          <ac:chgData name="Sharma Computer Academy" userId="08476b32c11f4418" providerId="LiveId" clId="{324E1919-BB90-4FF4-81FE-8CEC84D5008D}" dt="2021-11-04T07:20:43.732" v="941" actId="113"/>
          <ac:spMkLst>
            <pc:docMk/>
            <pc:sldMk cId="1680557889" sldId="723"/>
            <ac:spMk id="7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6:41:25.818" v="407" actId="1037"/>
          <ac:spMkLst>
            <pc:docMk/>
            <pc:sldMk cId="1680557889" sldId="723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324E1919-BB90-4FF4-81FE-8CEC84D5008D}" dt="2021-11-04T07:34:07.405" v="1178" actId="113"/>
        <pc:sldMkLst>
          <pc:docMk/>
          <pc:sldMk cId="1747077955" sldId="724"/>
        </pc:sldMkLst>
        <pc:spChg chg="mod">
          <ac:chgData name="Sharma Computer Academy" userId="08476b32c11f4418" providerId="LiveId" clId="{324E1919-BB90-4FF4-81FE-8CEC84D5008D}" dt="2021-11-04T07:34:07.405" v="1178" actId="113"/>
          <ac:spMkLst>
            <pc:docMk/>
            <pc:sldMk cId="1747077955" sldId="724"/>
            <ac:spMk id="7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7:28:31.873" v="1047" actId="1076"/>
          <ac:spMkLst>
            <pc:docMk/>
            <pc:sldMk cId="1747077955" sldId="724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324E1919-BB90-4FF4-81FE-8CEC84D5008D}" dt="2021-11-04T07:26:17.891" v="982" actId="20577"/>
        <pc:sldMkLst>
          <pc:docMk/>
          <pc:sldMk cId="2621736700" sldId="725"/>
        </pc:sldMkLst>
        <pc:spChg chg="mod">
          <ac:chgData name="Sharma Computer Academy" userId="08476b32c11f4418" providerId="LiveId" clId="{324E1919-BB90-4FF4-81FE-8CEC84D5008D}" dt="2021-11-04T07:26:17.891" v="982" actId="20577"/>
          <ac:spMkLst>
            <pc:docMk/>
            <pc:sldMk cId="2621736700" sldId="725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324E1919-BB90-4FF4-81FE-8CEC84D5008D}" dt="2021-11-04T07:41:16.883" v="1299" actId="27636"/>
        <pc:sldMkLst>
          <pc:docMk/>
          <pc:sldMk cId="793344705" sldId="726"/>
        </pc:sldMkLst>
        <pc:spChg chg="mod">
          <ac:chgData name="Sharma Computer Academy" userId="08476b32c11f4418" providerId="LiveId" clId="{324E1919-BB90-4FF4-81FE-8CEC84D5008D}" dt="2021-11-04T07:41:16.883" v="1299" actId="27636"/>
          <ac:spMkLst>
            <pc:docMk/>
            <pc:sldMk cId="793344705" sldId="726"/>
            <ac:spMk id="7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7:35:48.997" v="1200" actId="1038"/>
          <ac:spMkLst>
            <pc:docMk/>
            <pc:sldMk cId="793344705" sldId="726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324E1919-BB90-4FF4-81FE-8CEC84D5008D}" dt="2021-11-04T07:51:58.894" v="1338" actId="20577"/>
        <pc:sldMkLst>
          <pc:docMk/>
          <pc:sldMk cId="2484543402" sldId="727"/>
        </pc:sldMkLst>
        <pc:spChg chg="mod">
          <ac:chgData name="Sharma Computer Academy" userId="08476b32c11f4418" providerId="LiveId" clId="{324E1919-BB90-4FF4-81FE-8CEC84D5008D}" dt="2021-11-04T07:51:58.894" v="1338" actId="20577"/>
          <ac:spMkLst>
            <pc:docMk/>
            <pc:sldMk cId="2484543402" sldId="727"/>
            <ac:spMk id="7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7:50:22.034" v="1305" actId="20577"/>
          <ac:spMkLst>
            <pc:docMk/>
            <pc:sldMk cId="2484543402" sldId="727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324E1919-BB90-4FF4-81FE-8CEC84D5008D}" dt="2021-11-04T08:20:11.074" v="1619" actId="20577"/>
        <pc:sldMkLst>
          <pc:docMk/>
          <pc:sldMk cId="1172707612" sldId="728"/>
        </pc:sldMkLst>
        <pc:spChg chg="mod">
          <ac:chgData name="Sharma Computer Academy" userId="08476b32c11f4418" providerId="LiveId" clId="{324E1919-BB90-4FF4-81FE-8CEC84D5008D}" dt="2021-11-04T08:20:11.074" v="1619" actId="20577"/>
          <ac:spMkLst>
            <pc:docMk/>
            <pc:sldMk cId="1172707612" sldId="728"/>
            <ac:spMk id="7" creationId="{00000000-0000-0000-0000-000000000000}"/>
          </ac:spMkLst>
        </pc:spChg>
      </pc:sldChg>
      <pc:sldChg chg="addSp modSp mod modAnim">
        <pc:chgData name="Sharma Computer Academy" userId="08476b32c11f4418" providerId="LiveId" clId="{324E1919-BB90-4FF4-81FE-8CEC84D5008D}" dt="2021-11-04T08:27:22.026" v="1665"/>
        <pc:sldMkLst>
          <pc:docMk/>
          <pc:sldMk cId="2085440590" sldId="729"/>
        </pc:sldMkLst>
        <pc:spChg chg="add mod">
          <ac:chgData name="Sharma Computer Academy" userId="08476b32c11f4418" providerId="LiveId" clId="{324E1919-BB90-4FF4-81FE-8CEC84D5008D}" dt="2021-11-04T08:26:46.310" v="1650" actId="113"/>
          <ac:spMkLst>
            <pc:docMk/>
            <pc:sldMk cId="2085440590" sldId="729"/>
            <ac:spMk id="7" creationId="{CA131E57-EBA7-45F1-B18C-F548B4BA81E4}"/>
          </ac:spMkLst>
        </pc:spChg>
        <pc:spChg chg="add mod">
          <ac:chgData name="Sharma Computer Academy" userId="08476b32c11f4418" providerId="LiveId" clId="{324E1919-BB90-4FF4-81FE-8CEC84D5008D}" dt="2021-11-04T08:27:07.205" v="1663" actId="1038"/>
          <ac:spMkLst>
            <pc:docMk/>
            <pc:sldMk cId="2085440590" sldId="729"/>
            <ac:spMk id="10" creationId="{90B160BB-F9A2-42FF-95A2-81B7D4A44022}"/>
          </ac:spMkLst>
        </pc:spChg>
        <pc:picChg chg="add mod">
          <ac:chgData name="Sharma Computer Academy" userId="08476b32c11f4418" providerId="LiveId" clId="{324E1919-BB90-4FF4-81FE-8CEC84D5008D}" dt="2021-11-04T08:26:11.405" v="1631" actId="14100"/>
          <ac:picMkLst>
            <pc:docMk/>
            <pc:sldMk cId="2085440590" sldId="729"/>
            <ac:picMk id="4" creationId="{99B1C655-DDBD-4DF7-9D36-E32723BFD4A7}"/>
          </ac:picMkLst>
        </pc:picChg>
        <pc:picChg chg="mod">
          <ac:chgData name="Sharma Computer Academy" userId="08476b32c11f4418" providerId="LiveId" clId="{324E1919-BB90-4FF4-81FE-8CEC84D5008D}" dt="2021-11-04T08:25:44.995" v="1628" actId="1076"/>
          <ac:picMkLst>
            <pc:docMk/>
            <pc:sldMk cId="2085440590" sldId="729"/>
            <ac:picMk id="6" creationId="{AC7C765B-4FEC-4E67-A452-941AB231C5E1}"/>
          </ac:picMkLst>
        </pc:picChg>
      </pc:sldChg>
      <pc:sldChg chg="modSp mod">
        <pc:chgData name="Sharma Computer Academy" userId="08476b32c11f4418" providerId="LiveId" clId="{324E1919-BB90-4FF4-81FE-8CEC84D5008D}" dt="2021-11-04T08:31:16.168" v="1690" actId="20577"/>
        <pc:sldMkLst>
          <pc:docMk/>
          <pc:sldMk cId="3933732624" sldId="730"/>
        </pc:sldMkLst>
        <pc:spChg chg="mod">
          <ac:chgData name="Sharma Computer Academy" userId="08476b32c11f4418" providerId="LiveId" clId="{324E1919-BB90-4FF4-81FE-8CEC84D5008D}" dt="2021-11-04T08:31:16.168" v="1690" actId="20577"/>
          <ac:spMkLst>
            <pc:docMk/>
            <pc:sldMk cId="3933732624" sldId="730"/>
            <ac:spMk id="8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29:41.566" v="1679" actId="113"/>
          <ac:spMkLst>
            <pc:docMk/>
            <pc:sldMk cId="3933732624" sldId="730"/>
            <ac:spMk id="10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29:30.785" v="1677" actId="20577"/>
          <ac:spMkLst>
            <pc:docMk/>
            <pc:sldMk cId="3933732624" sldId="730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324E1919-BB90-4FF4-81FE-8CEC84D5008D}" dt="2021-11-04T08:31:00.406" v="1688" actId="113"/>
        <pc:sldMkLst>
          <pc:docMk/>
          <pc:sldMk cId="352937514" sldId="731"/>
        </pc:sldMkLst>
        <pc:spChg chg="mod">
          <ac:chgData name="Sharma Computer Academy" userId="08476b32c11f4418" providerId="LiveId" clId="{324E1919-BB90-4FF4-81FE-8CEC84D5008D}" dt="2021-11-04T08:31:00.406" v="1688" actId="113"/>
          <ac:spMkLst>
            <pc:docMk/>
            <pc:sldMk cId="352937514" sldId="731"/>
            <ac:spMk id="10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30:50.195" v="1685" actId="20577"/>
          <ac:spMkLst>
            <pc:docMk/>
            <pc:sldMk cId="352937514" sldId="731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324E1919-BB90-4FF4-81FE-8CEC84D5008D}" dt="2021-11-04T08:58:02.147" v="1800" actId="20577"/>
        <pc:sldMkLst>
          <pc:docMk/>
          <pc:sldMk cId="688861975" sldId="732"/>
        </pc:sldMkLst>
        <pc:spChg chg="mod">
          <ac:chgData name="Sharma Computer Academy" userId="08476b32c11f4418" providerId="LiveId" clId="{324E1919-BB90-4FF4-81FE-8CEC84D5008D}" dt="2021-11-04T08:35:50.081" v="1693" actId="20577"/>
          <ac:spMkLst>
            <pc:docMk/>
            <pc:sldMk cId="688861975" sldId="732"/>
            <ac:spMk id="8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58:02.147" v="1800" actId="20577"/>
          <ac:spMkLst>
            <pc:docMk/>
            <pc:sldMk cId="688861975" sldId="732"/>
            <ac:spMk id="10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41:14.808" v="1697" actId="20577"/>
          <ac:spMkLst>
            <pc:docMk/>
            <pc:sldMk cId="688861975" sldId="732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324E1919-BB90-4FF4-81FE-8CEC84D5008D}" dt="2021-11-04T08:41:19.128" v="1698" actId="20577"/>
        <pc:sldMkLst>
          <pc:docMk/>
          <pc:sldMk cId="2311854744" sldId="733"/>
        </pc:sldMkLst>
        <pc:spChg chg="mod">
          <ac:chgData name="Sharma Computer Academy" userId="08476b32c11f4418" providerId="LiveId" clId="{324E1919-BB90-4FF4-81FE-8CEC84D5008D}" dt="2021-11-04T08:35:53.865" v="1694" actId="20577"/>
          <ac:spMkLst>
            <pc:docMk/>
            <pc:sldMk cId="2311854744" sldId="733"/>
            <ac:spMk id="8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40:50.171" v="1696" actId="113"/>
          <ac:spMkLst>
            <pc:docMk/>
            <pc:sldMk cId="2311854744" sldId="733"/>
            <ac:spMk id="10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41:19.128" v="1698" actId="20577"/>
          <ac:spMkLst>
            <pc:docMk/>
            <pc:sldMk cId="2311854744" sldId="733"/>
            <ac:spMk id="11" creationId="{00000000-0000-0000-0000-000000000000}"/>
          </ac:spMkLst>
        </pc:spChg>
      </pc:sldChg>
      <pc:sldChg chg="modSp">
        <pc:chgData name="Sharma Computer Academy" userId="08476b32c11f4418" providerId="LiveId" clId="{324E1919-BB90-4FF4-81FE-8CEC84D5008D}" dt="2021-11-04T08:42:46.935" v="1771" actId="20577"/>
        <pc:sldMkLst>
          <pc:docMk/>
          <pc:sldMk cId="2235147993" sldId="734"/>
        </pc:sldMkLst>
        <pc:spChg chg="mod">
          <ac:chgData name="Sharma Computer Academy" userId="08476b32c11f4418" providerId="LiveId" clId="{324E1919-BB90-4FF4-81FE-8CEC84D5008D}" dt="2021-11-04T08:42:46.935" v="1771" actId="20577"/>
          <ac:spMkLst>
            <pc:docMk/>
            <pc:sldMk cId="2235147993" sldId="73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324E1919-BB90-4FF4-81FE-8CEC84D5008D}" dt="2021-11-04T08:56:38.027" v="1777" actId="14100"/>
        <pc:sldMkLst>
          <pc:docMk/>
          <pc:sldMk cId="2225659512" sldId="735"/>
        </pc:sldMkLst>
        <pc:picChg chg="mod">
          <ac:chgData name="Sharma Computer Academy" userId="08476b32c11f4418" providerId="LiveId" clId="{324E1919-BB90-4FF4-81FE-8CEC84D5008D}" dt="2021-11-04T08:56:38.027" v="1777" actId="14100"/>
          <ac:picMkLst>
            <pc:docMk/>
            <pc:sldMk cId="2225659512" sldId="735"/>
            <ac:picMk id="4" creationId="{99B1C655-DDBD-4DF7-9D36-E32723BFD4A7}"/>
          </ac:picMkLst>
        </pc:picChg>
        <pc:picChg chg="mod">
          <ac:chgData name="Sharma Computer Academy" userId="08476b32c11f4418" providerId="LiveId" clId="{324E1919-BB90-4FF4-81FE-8CEC84D5008D}" dt="2021-11-04T08:56:24.634" v="1774" actId="14100"/>
          <ac:picMkLst>
            <pc:docMk/>
            <pc:sldMk cId="2225659512" sldId="735"/>
            <ac:picMk id="6" creationId="{AC7C765B-4FEC-4E67-A452-941AB231C5E1}"/>
          </ac:picMkLst>
        </pc:picChg>
      </pc:sldChg>
      <pc:sldChg chg="modSp mod">
        <pc:chgData name="Sharma Computer Academy" userId="08476b32c11f4418" providerId="LiveId" clId="{324E1919-BB90-4FF4-81FE-8CEC84D5008D}" dt="2021-11-04T08:57:08.596" v="1790" actId="113"/>
        <pc:sldMkLst>
          <pc:docMk/>
          <pc:sldMk cId="881735572" sldId="736"/>
        </pc:sldMkLst>
        <pc:spChg chg="mod">
          <ac:chgData name="Sharma Computer Academy" userId="08476b32c11f4418" providerId="LiveId" clId="{324E1919-BB90-4FF4-81FE-8CEC84D5008D}" dt="2021-11-04T08:57:08.596" v="1790" actId="113"/>
          <ac:spMkLst>
            <pc:docMk/>
            <pc:sldMk cId="881735572" sldId="736"/>
            <ac:spMk id="10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56:47.787" v="1786" actId="20577"/>
          <ac:spMkLst>
            <pc:docMk/>
            <pc:sldMk cId="881735572" sldId="736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324E1919-BB90-4FF4-81FE-8CEC84D5008D}" dt="2021-11-04T08:57:41.437" v="1797" actId="113"/>
        <pc:sldMkLst>
          <pc:docMk/>
          <pc:sldMk cId="1618547773" sldId="737"/>
        </pc:sldMkLst>
        <pc:spChg chg="mod">
          <ac:chgData name="Sharma Computer Academy" userId="08476b32c11f4418" providerId="LiveId" clId="{324E1919-BB90-4FF4-81FE-8CEC84D5008D}" dt="2021-11-04T08:57:15.197" v="1792" actId="20577"/>
          <ac:spMkLst>
            <pc:docMk/>
            <pc:sldMk cId="1618547773" sldId="737"/>
            <ac:spMk id="8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57:41.437" v="1797" actId="113"/>
          <ac:spMkLst>
            <pc:docMk/>
            <pc:sldMk cId="1618547773" sldId="737"/>
            <ac:spMk id="10" creationId="{00000000-0000-0000-0000-000000000000}"/>
          </ac:spMkLst>
        </pc:spChg>
        <pc:spChg chg="mod">
          <ac:chgData name="Sharma Computer Academy" userId="08476b32c11f4418" providerId="LiveId" clId="{324E1919-BB90-4FF4-81FE-8CEC84D5008D}" dt="2021-11-04T08:57:19.377" v="1793" actId="20577"/>
          <ac:spMkLst>
            <pc:docMk/>
            <pc:sldMk cId="1618547773" sldId="73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11/16/2021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(introduction to hooks)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Lecture-31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There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10 in-built hooks </a:t>
            </a:r>
            <a:r>
              <a:rPr lang="en-US" sz="2400" dirty="0">
                <a:latin typeface="Corbel" panose="020B0503020204020204" pitchFamily="34" charset="0"/>
              </a:rPr>
              <a:t>that were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shipped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16.8 </a:t>
            </a:r>
            <a:r>
              <a:rPr lang="en-US" sz="2400" dirty="0">
                <a:latin typeface="Corbel" panose="020B0503020204020204" pitchFamily="34" charset="0"/>
              </a:rPr>
              <a:t>but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basic (commonly used) hooks </a:t>
            </a:r>
            <a:r>
              <a:rPr lang="en-US" sz="2400" dirty="0">
                <a:latin typeface="Corbel" panose="020B0503020204020204" pitchFamily="34" charset="0"/>
              </a:rPr>
              <a:t>include: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useState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()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useEffect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()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useContext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()</a:t>
            </a:r>
          </a:p>
          <a:p>
            <a:pPr lvl="1"/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useReducer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Types Of Hooks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Hooks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What Exactly Are Hooks ?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Rules Of Hooks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Types Of Hooks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Hooks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in-built functions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 React developers </a:t>
            </a:r>
            <a:r>
              <a:rPr lang="en-US" sz="2400" dirty="0">
                <a:latin typeface="Corbel" panose="020B0503020204020204" pitchFamily="34" charset="0"/>
              </a:rPr>
              <a:t>to use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 </a:t>
            </a:r>
            <a:r>
              <a:rPr lang="en-US" sz="2400" dirty="0">
                <a:latin typeface="Corbel" panose="020B0503020204020204" pitchFamily="34" charset="0"/>
              </a:rPr>
              <a:t>inside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functional components.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Before React 16.8 </a:t>
            </a:r>
            <a:r>
              <a:rPr lang="en-US" sz="2400" dirty="0">
                <a:latin typeface="Corbel" panose="020B0503020204020204" pitchFamily="34" charset="0"/>
              </a:rPr>
              <a:t>, if we want to use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 </a:t>
            </a:r>
            <a:r>
              <a:rPr lang="en-US" sz="2400" dirty="0">
                <a:latin typeface="Corbel" panose="020B0503020204020204" pitchFamily="34" charset="0"/>
              </a:rPr>
              <a:t>in our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app </a:t>
            </a:r>
            <a:r>
              <a:rPr lang="en-US" sz="2400" dirty="0">
                <a:latin typeface="Corbel" panose="020B0503020204020204" pitchFamily="34" charset="0"/>
              </a:rPr>
              <a:t>, then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compulsorily </a:t>
            </a:r>
            <a:r>
              <a:rPr lang="en-US" sz="2400" dirty="0">
                <a:latin typeface="Corbel" panose="020B0503020204020204" pitchFamily="34" charset="0"/>
              </a:rPr>
              <a:t>had to use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Class Components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Introduction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But</a:t>
            </a:r>
            <a:r>
              <a:rPr lang="en-US" sz="2400" dirty="0">
                <a:latin typeface="Corbel" panose="020B0503020204020204" pitchFamily="34" charset="0"/>
              </a:rPr>
              <a:t> when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16.8 </a:t>
            </a:r>
            <a:r>
              <a:rPr lang="en-US" sz="2400" dirty="0">
                <a:latin typeface="Corbel" panose="020B0503020204020204" pitchFamily="34" charset="0"/>
              </a:rPr>
              <a:t>was released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2019</a:t>
            </a:r>
            <a:r>
              <a:rPr lang="en-US" sz="2400" dirty="0">
                <a:latin typeface="Corbel" panose="020B0503020204020204" pitchFamily="34" charset="0"/>
              </a:rPr>
              <a:t>, 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introduced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additional API </a:t>
            </a:r>
            <a:r>
              <a:rPr lang="en-US" sz="2400" dirty="0">
                <a:latin typeface="Corbel" panose="020B0503020204020204" pitchFamily="34" charset="0"/>
              </a:rPr>
              <a:t>that lets us use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other features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without writing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additional API </a:t>
            </a:r>
            <a:r>
              <a:rPr lang="en-US" sz="2400" dirty="0">
                <a:latin typeface="Corbel" panose="020B0503020204020204" pitchFamily="34" charset="0"/>
              </a:rPr>
              <a:t>is called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and they’re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WAY </a:t>
            </a:r>
            <a:r>
              <a:rPr lang="en-US" sz="2400" dirty="0">
                <a:latin typeface="Corbel" panose="020B0503020204020204" pitchFamily="34" charset="0"/>
              </a:rPr>
              <a:t>of developing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 Apps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Introduction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 mentioned previously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predefined functions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and they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allow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enhance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POWER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Functional Components</a:t>
            </a: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This allows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state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functional components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add lifecycle methods</a:t>
            </a:r>
            <a:r>
              <a:rPr lang="en-US" sz="2400" dirty="0">
                <a:latin typeface="Corbel" panose="020B0503020204020204" pitchFamily="34" charset="0"/>
              </a:rPr>
              <a:t> to them 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pass data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top level parent component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bottom most child component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many more </a:t>
            </a:r>
            <a:r>
              <a:rPr lang="en-US" sz="2400" dirty="0">
                <a:latin typeface="Corbel" panose="020B0503020204020204" pitchFamily="34" charset="0"/>
              </a:rPr>
              <a:t>such things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In short </a:t>
            </a:r>
            <a:r>
              <a:rPr lang="en-US" sz="2400" dirty="0">
                <a:latin typeface="Corbel" panose="020B0503020204020204" pitchFamily="34" charset="0"/>
              </a:rPr>
              <a:t>, they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create complete stateful Functional components </a:t>
            </a:r>
            <a:r>
              <a:rPr lang="en-US" sz="2400" dirty="0">
                <a:latin typeface="Corbel" panose="020B0503020204020204" pitchFamily="34" charset="0"/>
              </a:rPr>
              <a:t>using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traditional functional style programming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Exactly Are Hooks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Although everything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can be done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also be done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 components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but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team </a:t>
            </a:r>
            <a:r>
              <a:rPr lang="en-US" sz="2400" dirty="0">
                <a:latin typeface="Corbel" panose="020B0503020204020204" pitchFamily="34" charset="0"/>
              </a:rPr>
              <a:t>found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 drawbacks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classes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Many developers </a:t>
            </a:r>
            <a:r>
              <a:rPr lang="en-US" sz="1900" dirty="0">
                <a:latin typeface="Corbel" panose="020B0503020204020204" pitchFamily="34" charset="0"/>
              </a:rPr>
              <a:t>often find it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cumbersome</a:t>
            </a:r>
            <a:r>
              <a:rPr lang="en-US" sz="1900" dirty="0">
                <a:latin typeface="Corbel" panose="020B0503020204020204" pitchFamily="34" charset="0"/>
              </a:rPr>
              <a:t> to use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classes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To use a class </a:t>
            </a:r>
            <a:r>
              <a:rPr lang="en-US" sz="1900" dirty="0">
                <a:latin typeface="Corbel" panose="020B0503020204020204" pitchFamily="34" charset="0"/>
              </a:rPr>
              <a:t>we 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must first understand “</a:t>
            </a:r>
            <a:r>
              <a:rPr lang="en-US" sz="19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this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” </a:t>
            </a:r>
            <a:r>
              <a:rPr lang="en-US" sz="1900" dirty="0">
                <a:latin typeface="Corbel" panose="020B0503020204020204" pitchFamily="34" charset="0"/>
              </a:rPr>
              <a:t>which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quite different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difficult</a:t>
            </a:r>
            <a:r>
              <a:rPr lang="en-US" sz="1900" dirty="0">
                <a:latin typeface="Corbel" panose="020B0503020204020204" pitchFamily="34" charset="0"/>
              </a:rPr>
              <a:t> in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JS </a:t>
            </a:r>
            <a:r>
              <a:rPr lang="en-US" sz="1900" dirty="0">
                <a:latin typeface="Corbel" panose="020B0503020204020204" pitchFamily="34" charset="0"/>
              </a:rPr>
              <a:t>as compared 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other languages.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The size </a:t>
            </a:r>
            <a:r>
              <a:rPr lang="en-US" sz="1900" dirty="0">
                <a:latin typeface="Corbel" panose="020B0503020204020204" pitchFamily="34" charset="0"/>
              </a:rPr>
              <a:t>of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converted Class Based Component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significantly more </a:t>
            </a:r>
            <a:r>
              <a:rPr lang="en-US" sz="1900" dirty="0">
                <a:latin typeface="Corbel" panose="020B0503020204020204" pitchFamily="34" charset="0"/>
              </a:rPr>
              <a:t>than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functional component </a:t>
            </a:r>
            <a:r>
              <a:rPr lang="en-US" sz="1900" dirty="0">
                <a:latin typeface="Corbel" panose="020B0503020204020204" pitchFamily="34" charset="0"/>
              </a:rPr>
              <a:t>due to which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Webpack chunk size </a:t>
            </a:r>
            <a:r>
              <a:rPr lang="en-US" sz="1900" dirty="0">
                <a:latin typeface="Corbel" panose="020B0503020204020204" pitchFamily="34" charset="0"/>
              </a:rPr>
              <a:t>also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increases </a:t>
            </a:r>
            <a:r>
              <a:rPr lang="en-US" sz="1900" dirty="0">
                <a:latin typeface="Corbel" panose="020B0503020204020204" pitchFamily="34" charset="0"/>
              </a:rPr>
              <a:t>which can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affect the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Why Hooks Were Introduced?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components </a:t>
            </a:r>
            <a:r>
              <a:rPr lang="en-US" sz="1900" dirty="0">
                <a:latin typeface="Corbel" panose="020B0503020204020204" pitchFamily="34" charset="0"/>
              </a:rPr>
              <a:t>become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hard to understand </a:t>
            </a:r>
            <a:r>
              <a:rPr lang="en-US" sz="1900" dirty="0">
                <a:latin typeface="Corbel" panose="020B0503020204020204" pitchFamily="34" charset="0"/>
              </a:rPr>
              <a:t>as they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often contain </a:t>
            </a: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mix </a:t>
            </a:r>
            <a:r>
              <a:rPr lang="en-US" sz="1900" dirty="0">
                <a:latin typeface="Corbel" panose="020B0503020204020204" pitchFamily="34" charset="0"/>
              </a:rPr>
              <a:t>of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unrelated logic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For example</a:t>
            </a:r>
            <a:r>
              <a:rPr lang="en-US" sz="1900" dirty="0">
                <a:latin typeface="Corbel" panose="020B0503020204020204" pitchFamily="34" charset="0"/>
              </a:rPr>
              <a:t>, components might perform some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data fetching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().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However</a:t>
            </a:r>
            <a:r>
              <a:rPr lang="en-US" sz="1900" dirty="0">
                <a:latin typeface="Corbel" panose="020B0503020204020204" pitchFamily="34" charset="0"/>
              </a:rPr>
              <a:t>, the same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method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might also contain </a:t>
            </a:r>
            <a:r>
              <a:rPr lang="en-US" sz="1900" dirty="0">
                <a:latin typeface="Corbel" panose="020B0503020204020204" pitchFamily="34" charset="0"/>
              </a:rPr>
              <a:t>some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unrelated logic </a:t>
            </a:r>
            <a:r>
              <a:rPr lang="en-US" sz="1900" dirty="0">
                <a:latin typeface="Corbel" panose="020B0503020204020204" pitchFamily="34" charset="0"/>
              </a:rPr>
              <a:t>that sets up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 listeners</a:t>
            </a:r>
            <a:r>
              <a:rPr lang="en-US" sz="1900" dirty="0">
                <a:latin typeface="Corbel" panose="020B0503020204020204" pitchFamily="34" charset="0"/>
              </a:rPr>
              <a:t>, with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cleanup performed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Why Hooks Were Introduced?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only available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16.8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higher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completely opt in. </a:t>
            </a:r>
          </a:p>
          <a:p>
            <a:endParaRPr lang="en-US" sz="24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means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use them partially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few components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design the whole project </a:t>
            </a:r>
            <a:r>
              <a:rPr lang="en-US" sz="2400" dirty="0">
                <a:latin typeface="Corbel" panose="020B0503020204020204" pitchFamily="34" charset="0"/>
              </a:rPr>
              <a:t>on it </a:t>
            </a:r>
            <a:r>
              <a:rPr lang="en-US" sz="2400" b="1" dirty="0">
                <a:solidFill>
                  <a:schemeClr val="accent6"/>
                </a:solidFill>
                <a:latin typeface="Corbel" panose="020B0503020204020204" pitchFamily="34" charset="0"/>
              </a:rPr>
              <a:t>as per our needs </a:t>
            </a:r>
            <a:r>
              <a:rPr lang="en-US" sz="2400" dirty="0">
                <a:latin typeface="Corbel" panose="020B0503020204020204" pitchFamily="34" charset="0"/>
              </a:rPr>
              <a:t>without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rewriting</a:t>
            </a:r>
            <a:r>
              <a:rPr lang="en-US" sz="2400" dirty="0">
                <a:latin typeface="Corbel" panose="020B0503020204020204" pitchFamily="34" charset="0"/>
              </a:rPr>
              <a:t>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existing code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100% backward compatible.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 React team </a:t>
            </a:r>
            <a:r>
              <a:rPr lang="en-US" sz="2400" dirty="0">
                <a:latin typeface="Corbel" panose="020B0503020204020204" pitchFamily="34" charset="0"/>
              </a:rPr>
              <a:t>has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 plans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remove classes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Points To Remember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should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called only from functional components </a:t>
            </a:r>
            <a:r>
              <a:rPr lang="en-US" sz="2400" dirty="0">
                <a:latin typeface="Corbel" panose="020B0503020204020204" pitchFamily="34" charset="0"/>
              </a:rPr>
              <a:t>and not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normal JS functions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Never call hooks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loops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logic conditions</a:t>
            </a:r>
            <a:r>
              <a:rPr lang="en-US" sz="2400" dirty="0">
                <a:latin typeface="Corbel" panose="020B0503020204020204" pitchFamily="34" charset="0"/>
              </a:rPr>
              <a:t>, 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nested functions </a:t>
            </a:r>
            <a:r>
              <a:rPr lang="en-US" sz="2400" dirty="0">
                <a:latin typeface="Corbel" panose="020B0503020204020204" pitchFamily="34" charset="0"/>
              </a:rPr>
              <a:t>, instead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always use Hooks </a:t>
            </a:r>
            <a:r>
              <a:rPr lang="en-US" sz="2400" dirty="0">
                <a:latin typeface="Corbel" panose="020B0503020204020204" pitchFamily="34" charset="0"/>
              </a:rPr>
              <a:t>at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top level </a:t>
            </a:r>
            <a:r>
              <a:rPr lang="en-US" sz="2400" dirty="0">
                <a:latin typeface="Corbel" panose="020B0503020204020204" pitchFamily="34" charset="0"/>
              </a:rPr>
              <a:t>of your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React function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 other Hooks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1474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Rules Of Hooks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12461</TotalTime>
  <Words>517</Words>
  <Application>Microsoft Office PowerPoint</Application>
  <PresentationFormat>On-screen Show (4:3)</PresentationFormat>
  <Paragraphs>103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727</cp:revision>
  <dcterms:created xsi:type="dcterms:W3CDTF">2016-02-04T12:02:26Z</dcterms:created>
  <dcterms:modified xsi:type="dcterms:W3CDTF">2021-11-16T05:25:02Z</dcterms:modified>
</cp:coreProperties>
</file>