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475" r:id="rId3"/>
    <p:sldId id="701" r:id="rId4"/>
    <p:sldId id="728" r:id="rId5"/>
    <p:sldId id="729" r:id="rId6"/>
    <p:sldId id="730" r:id="rId7"/>
    <p:sldId id="731" r:id="rId8"/>
    <p:sldId id="732" r:id="rId9"/>
    <p:sldId id="733" r:id="rId10"/>
    <p:sldId id="734" r:id="rId11"/>
    <p:sldId id="735" r:id="rId12"/>
    <p:sldId id="738" r:id="rId13"/>
    <p:sldId id="73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5335E1D-F5B6-4D2D-A56B-79EFCA05F704}"/>
    <pc:docChg chg="delSld">
      <pc:chgData name="Sharma Computer Academy" userId="08476b32c11f4418" providerId="LiveId" clId="{F5335E1D-F5B6-4D2D-A56B-79EFCA05F704}" dt="2021-11-16T20:29:49.205" v="4" actId="47"/>
      <pc:docMkLst>
        <pc:docMk/>
      </pc:docMkLst>
      <pc:sldChg chg="del">
        <pc:chgData name="Sharma Computer Academy" userId="08476b32c11f4418" providerId="LiveId" clId="{F5335E1D-F5B6-4D2D-A56B-79EFCA05F704}" dt="2021-11-16T20:29:33.118" v="0" actId="47"/>
        <pc:sldMkLst>
          <pc:docMk/>
          <pc:sldMk cId="881735572" sldId="736"/>
        </pc:sldMkLst>
      </pc:sldChg>
      <pc:sldChg chg="del">
        <pc:chgData name="Sharma Computer Academy" userId="08476b32c11f4418" providerId="LiveId" clId="{F5335E1D-F5B6-4D2D-A56B-79EFCA05F704}" dt="2021-11-16T20:29:34.725" v="1" actId="47"/>
        <pc:sldMkLst>
          <pc:docMk/>
          <pc:sldMk cId="1618547773" sldId="737"/>
        </pc:sldMkLst>
      </pc:sldChg>
      <pc:sldChg chg="del">
        <pc:chgData name="Sharma Computer Academy" userId="08476b32c11f4418" providerId="LiveId" clId="{F5335E1D-F5B6-4D2D-A56B-79EFCA05F704}" dt="2021-11-16T20:29:37.065" v="2" actId="47"/>
        <pc:sldMkLst>
          <pc:docMk/>
          <pc:sldMk cId="1156899743" sldId="740"/>
        </pc:sldMkLst>
      </pc:sldChg>
      <pc:sldChg chg="del">
        <pc:chgData name="Sharma Computer Academy" userId="08476b32c11f4418" providerId="LiveId" clId="{F5335E1D-F5B6-4D2D-A56B-79EFCA05F704}" dt="2021-11-16T20:29:38.455" v="3" actId="47"/>
        <pc:sldMkLst>
          <pc:docMk/>
          <pc:sldMk cId="2378435295" sldId="741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3973107622" sldId="742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1653802023" sldId="743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3277735845" sldId="744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3105635510" sldId="745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1280345553" sldId="747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3615840200" sldId="748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2208339273" sldId="749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1609149854" sldId="750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4148379738" sldId="751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667936963" sldId="753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4067488767" sldId="754"/>
        </pc:sldMkLst>
      </pc:sldChg>
      <pc:sldChg chg="del">
        <pc:chgData name="Sharma Computer Academy" userId="08476b32c11f4418" providerId="LiveId" clId="{F5335E1D-F5B6-4D2D-A56B-79EFCA05F704}" dt="2021-11-16T20:29:49.205" v="4" actId="47"/>
        <pc:sldMkLst>
          <pc:docMk/>
          <pc:sldMk cId="1338566572" sldId="755"/>
        </pc:sldMkLst>
      </pc:sldChg>
    </pc:docChg>
  </pc:docChgLst>
  <pc:docChgLst>
    <pc:chgData name="Sharma Computer Academy" userId="08476b32c11f4418" providerId="LiveId" clId="{5484C4F4-2717-4B56-9A70-57428C40B508}"/>
    <pc:docChg chg="delSld modSld">
      <pc:chgData name="Sharma Computer Academy" userId="08476b32c11f4418" providerId="LiveId" clId="{5484C4F4-2717-4B56-9A70-57428C40B508}" dt="2021-11-16T05:53:46.055" v="86" actId="20577"/>
      <pc:docMkLst>
        <pc:docMk/>
      </pc:docMkLst>
      <pc:sldChg chg="modSp mod">
        <pc:chgData name="Sharma Computer Academy" userId="08476b32c11f4418" providerId="LiveId" clId="{5484C4F4-2717-4B56-9A70-57428C40B508}" dt="2021-11-08T08:39:10.361" v="21" actId="20577"/>
        <pc:sldMkLst>
          <pc:docMk/>
          <pc:sldMk cId="0" sldId="257"/>
        </pc:sldMkLst>
        <pc:spChg chg="mod">
          <ac:chgData name="Sharma Computer Academy" userId="08476b32c11f4418" providerId="LiveId" clId="{5484C4F4-2717-4B56-9A70-57428C40B508}" dt="2021-11-08T08:39:10.361" v="2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5484C4F4-2717-4B56-9A70-57428C40B508}" dt="2021-11-08T08:43:33.869" v="66" actId="6549"/>
        <pc:sldMkLst>
          <pc:docMk/>
          <pc:sldMk cId="0" sldId="475"/>
        </pc:sldMkLst>
        <pc:spChg chg="mod">
          <ac:chgData name="Sharma Computer Academy" userId="08476b32c11f4418" providerId="LiveId" clId="{5484C4F4-2717-4B56-9A70-57428C40B508}" dt="2021-11-08T08:43:33.869" v="66" actId="6549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2320790487" sldId="612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456234863" sldId="655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92256919" sldId="656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4133274761" sldId="675"/>
        </pc:sldMkLst>
      </pc:sldChg>
      <pc:sldChg chg="modSp">
        <pc:chgData name="Sharma Computer Academy" userId="08476b32c11f4418" providerId="LiveId" clId="{5484C4F4-2717-4B56-9A70-57428C40B508}" dt="2021-11-16T05:27:53.587" v="69" actId="115"/>
        <pc:sldMkLst>
          <pc:docMk/>
          <pc:sldMk cId="1620977681" sldId="701"/>
        </pc:sldMkLst>
        <pc:spChg chg="mod">
          <ac:chgData name="Sharma Computer Academy" userId="08476b32c11f4418" providerId="LiveId" clId="{5484C4F4-2717-4B56-9A70-57428C40B508}" dt="2021-11-16T05:27:53.587" v="69" actId="115"/>
          <ac:spMkLst>
            <pc:docMk/>
            <pc:sldMk cId="1620977681" sldId="701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3872371560" sldId="702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581665725" sldId="703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3320863567" sldId="704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4005645279" sldId="705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872307681" sldId="706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698528552" sldId="707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608759759" sldId="708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3888136133" sldId="709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803043056" sldId="710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702967181" sldId="711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345466160" sldId="712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515201912" sldId="713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698419108" sldId="714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1249331283" sldId="715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352201878" sldId="716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1313878680" sldId="717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2529026436" sldId="718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407570706" sldId="719"/>
        </pc:sldMkLst>
      </pc:sldChg>
      <pc:sldChg chg="del">
        <pc:chgData name="Sharma Computer Academy" userId="08476b32c11f4418" providerId="LiveId" clId="{5484C4F4-2717-4B56-9A70-57428C40B508}" dt="2021-11-08T08:42:22.650" v="44" actId="47"/>
        <pc:sldMkLst>
          <pc:docMk/>
          <pc:sldMk cId="1091912755" sldId="720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2541401812" sldId="721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3908084741" sldId="722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1680557889" sldId="723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1747077955" sldId="724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2621736700" sldId="725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793344705" sldId="726"/>
        </pc:sldMkLst>
      </pc:sldChg>
      <pc:sldChg chg="del">
        <pc:chgData name="Sharma Computer Academy" userId="08476b32c11f4418" providerId="LiveId" clId="{5484C4F4-2717-4B56-9A70-57428C40B508}" dt="2021-11-08T08:41:56.149" v="43" actId="47"/>
        <pc:sldMkLst>
          <pc:docMk/>
          <pc:sldMk cId="2484543402" sldId="727"/>
        </pc:sldMkLst>
      </pc:sldChg>
      <pc:sldChg chg="modSp mod">
        <pc:chgData name="Sharma Computer Academy" userId="08476b32c11f4418" providerId="LiveId" clId="{5484C4F4-2717-4B56-9A70-57428C40B508}" dt="2021-11-16T05:52:11.306" v="76" actId="20577"/>
        <pc:sldMkLst>
          <pc:docMk/>
          <pc:sldMk cId="1172707612" sldId="728"/>
        </pc:sldMkLst>
        <pc:spChg chg="mod">
          <ac:chgData name="Sharma Computer Academy" userId="08476b32c11f4418" providerId="LiveId" clId="{5484C4F4-2717-4B56-9A70-57428C40B508}" dt="2021-11-16T05:52:11.306" v="76" actId="20577"/>
          <ac:spMkLst>
            <pc:docMk/>
            <pc:sldMk cId="1172707612" sldId="72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484C4F4-2717-4B56-9A70-57428C40B508}" dt="2021-11-16T05:52:17.893" v="78" actId="20577"/>
        <pc:sldMkLst>
          <pc:docMk/>
          <pc:sldMk cId="2235147993" sldId="734"/>
        </pc:sldMkLst>
        <pc:spChg chg="mod">
          <ac:chgData name="Sharma Computer Academy" userId="08476b32c11f4418" providerId="LiveId" clId="{5484C4F4-2717-4B56-9A70-57428C40B508}" dt="2021-11-16T05:41:51.308" v="73" actId="113"/>
          <ac:spMkLst>
            <pc:docMk/>
            <pc:sldMk cId="2235147993" sldId="734"/>
            <ac:spMk id="7" creationId="{00000000-0000-0000-0000-000000000000}"/>
          </ac:spMkLst>
        </pc:spChg>
        <pc:spChg chg="mod">
          <ac:chgData name="Sharma Computer Academy" userId="08476b32c11f4418" providerId="LiveId" clId="{5484C4F4-2717-4B56-9A70-57428C40B508}" dt="2021-11-16T05:52:17.893" v="78" actId="20577"/>
          <ac:spMkLst>
            <pc:docMk/>
            <pc:sldMk cId="2235147993" sldId="734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484C4F4-2717-4B56-9A70-57428C40B508}" dt="2021-11-16T05:52:27.086" v="80" actId="20577"/>
        <pc:sldMkLst>
          <pc:docMk/>
          <pc:sldMk cId="1123933353" sldId="738"/>
        </pc:sldMkLst>
        <pc:spChg chg="mod">
          <ac:chgData name="Sharma Computer Academy" userId="08476b32c11f4418" providerId="LiveId" clId="{5484C4F4-2717-4B56-9A70-57428C40B508}" dt="2021-11-16T05:46:40.037" v="74" actId="207"/>
          <ac:spMkLst>
            <pc:docMk/>
            <pc:sldMk cId="1123933353" sldId="738"/>
            <ac:spMk id="7" creationId="{00000000-0000-0000-0000-000000000000}"/>
          </ac:spMkLst>
        </pc:spChg>
        <pc:spChg chg="mod">
          <ac:chgData name="Sharma Computer Academy" userId="08476b32c11f4418" providerId="LiveId" clId="{5484C4F4-2717-4B56-9A70-57428C40B508}" dt="2021-11-16T05:52:27.086" v="80" actId="20577"/>
          <ac:spMkLst>
            <pc:docMk/>
            <pc:sldMk cId="1123933353" sldId="73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484C4F4-2717-4B56-9A70-57428C40B508}" dt="2021-11-16T05:52:37.156" v="82" actId="20577"/>
        <pc:sldMkLst>
          <pc:docMk/>
          <pc:sldMk cId="3973107622" sldId="742"/>
        </pc:sldMkLst>
        <pc:spChg chg="mod">
          <ac:chgData name="Sharma Computer Academy" userId="08476b32c11f4418" providerId="LiveId" clId="{5484C4F4-2717-4B56-9A70-57428C40B508}" dt="2021-11-16T05:52:37.156" v="82" actId="20577"/>
          <ac:spMkLst>
            <pc:docMk/>
            <pc:sldMk cId="3973107622" sldId="742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484C4F4-2717-4B56-9A70-57428C40B508}" dt="2021-11-16T05:53:46.055" v="86" actId="20577"/>
        <pc:sldMkLst>
          <pc:docMk/>
          <pc:sldMk cId="2208339273" sldId="749"/>
        </pc:sldMkLst>
        <pc:spChg chg="mod">
          <ac:chgData name="Sharma Computer Academy" userId="08476b32c11f4418" providerId="LiveId" clId="{5484C4F4-2717-4B56-9A70-57428C40B508}" dt="2021-11-16T05:53:46.055" v="86" actId="20577"/>
          <ac:spMkLst>
            <pc:docMk/>
            <pc:sldMk cId="2208339273" sldId="749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484C4F4-2717-4B56-9A70-57428C40B508}" dt="2021-11-16T05:53:18.718" v="84" actId="20577"/>
        <pc:sldMkLst>
          <pc:docMk/>
          <pc:sldMk cId="4067488767" sldId="754"/>
        </pc:sldMkLst>
        <pc:spChg chg="mod">
          <ac:chgData name="Sharma Computer Academy" userId="08476b32c11f4418" providerId="LiveId" clId="{5484C4F4-2717-4B56-9A70-57428C40B508}" dt="2021-11-16T05:53:18.718" v="84" actId="20577"/>
          <ac:spMkLst>
            <pc:docMk/>
            <pc:sldMk cId="4067488767" sldId="754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(the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usestate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() hook)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Lecture-32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displays a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400" dirty="0">
                <a:latin typeface="Corbel" pitchFamily="34" charset="0"/>
              </a:rPr>
              <a:t>titled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Click Me </a:t>
            </a:r>
            <a:r>
              <a:rPr lang="en-US" sz="2400" dirty="0">
                <a:latin typeface="Corbel" pitchFamily="34" charset="0"/>
              </a:rPr>
              <a:t>and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initially set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0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</a:t>
            </a:r>
            <a:r>
              <a:rPr lang="en-US" sz="2400" dirty="0">
                <a:latin typeface="Corbel" pitchFamily="34" charset="0"/>
              </a:rPr>
              <a:t>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endParaRPr lang="en-US" sz="24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7" y="2133600"/>
            <a:ext cx="3571653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00232"/>
            <a:ext cx="4114800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162147" y="1600200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524454" y="1595735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displays two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textboxes </a:t>
            </a:r>
            <a:r>
              <a:rPr lang="en-US" sz="2400" dirty="0">
                <a:latin typeface="Corbel" pitchFamily="34" charset="0"/>
              </a:rPr>
              <a:t>for typing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firstname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lastname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user types text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any of them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text</a:t>
            </a:r>
            <a:r>
              <a:rPr lang="en-US" sz="2400" dirty="0">
                <a:latin typeface="Corbel" pitchFamily="34" charset="0"/>
              </a:rPr>
              <a:t> from both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prefixed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</a:t>
            </a:r>
            <a:r>
              <a:rPr lang="en-US" sz="2400" dirty="0">
                <a:latin typeface="Corbel" pitchFamily="34" charset="0"/>
              </a:rPr>
              <a:t> in the page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7" y="2100232"/>
            <a:ext cx="3571653" cy="23014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6517" y="2100232"/>
            <a:ext cx="3665766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162147" y="1600200"/>
            <a:ext cx="2475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typing text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524454" y="1595735"/>
            <a:ext cx="171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typing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useState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Hook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 Of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useState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Exercise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It is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most important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often used hook </a:t>
            </a:r>
            <a:r>
              <a:rPr lang="en-US" sz="2400" dirty="0">
                <a:latin typeface="Corbel" panose="020B0503020204020204" pitchFamily="34" charset="0"/>
              </a:rPr>
              <a:t>and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used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initialize state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manipulate it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setter</a:t>
            </a:r>
            <a:r>
              <a:rPr lang="en-US" sz="2400" dirty="0">
                <a:latin typeface="Corbel" panose="020B0503020204020204" pitchFamily="34" charset="0"/>
              </a:rPr>
              <a:t> method.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Syntax: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const[ &lt;var1&gt;,&lt;var2&gt;]=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useState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(&lt;value&gt;);</a:t>
            </a: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argument passed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actual initial state</a:t>
            </a:r>
            <a:r>
              <a:rPr lang="en-US" sz="2400" dirty="0">
                <a:latin typeface="Corbel" panose="020B0503020204020204" pitchFamily="34" charset="0"/>
              </a:rPr>
              <a:t>, and its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return value </a:t>
            </a:r>
            <a:r>
              <a:rPr lang="en-US" sz="2400" dirty="0">
                <a:latin typeface="Corbel" panose="020B0503020204020204" pitchFamily="34" charset="0"/>
              </a:rPr>
              <a:t>is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array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two elements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actual value </a:t>
            </a:r>
            <a:r>
              <a:rPr lang="en-US" sz="1900" dirty="0">
                <a:latin typeface="Corbel" panose="020B0503020204020204" pitchFamily="34" charset="0"/>
              </a:rPr>
              <a:t>for the </a:t>
            </a:r>
            <a:r>
              <a:rPr lang="en-US" sz="1900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 updater function </a:t>
            </a:r>
            <a:r>
              <a:rPr lang="en-US" sz="1900" dirty="0">
                <a:latin typeface="Corbel" panose="020B0503020204020204" pitchFamily="34" charset="0"/>
              </a:rPr>
              <a:t>for the created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9245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useState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() Hook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400" dirty="0">
                <a:latin typeface="Corbel" pitchFamily="34" charset="0"/>
              </a:rPr>
              <a:t>which displays a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400" dirty="0">
                <a:latin typeface="Corbel" pitchFamily="34" charset="0"/>
              </a:rPr>
              <a:t>titled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Click Me</a:t>
            </a: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</a:t>
            </a:r>
            <a:r>
              <a:rPr lang="en-US" sz="2400" dirty="0">
                <a:latin typeface="Corbel" pitchFamily="34" charset="0"/>
              </a:rPr>
              <a:t> must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replaced </a:t>
            </a:r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current date and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7" y="2133600"/>
            <a:ext cx="3840016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37" y="2100232"/>
            <a:ext cx="3723363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162147" y="1600200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524454" y="1595735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1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[text,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MyButton.js</a:t>
            </a: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1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5293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2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[text,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MyButton2.js</a:t>
            </a:r>
          </a:p>
        </p:txBody>
      </p:sp>
    </p:spTree>
    <p:extLst>
      <p:ext uri="{BB962C8B-B14F-4D97-AF65-F5344CB8AC3E}">
        <p14:creationId xmlns:p14="http://schemas.microsoft.com/office/powerpoint/2010/main" val="6888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3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[text,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MyButton3.js</a:t>
            </a:r>
          </a:p>
        </p:txBody>
      </p:sp>
    </p:spTree>
    <p:extLst>
      <p:ext uri="{BB962C8B-B14F-4D97-AF65-F5344CB8AC3E}">
        <p14:creationId xmlns:p14="http://schemas.microsoft.com/office/powerpoint/2010/main" val="231185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12465</TotalTime>
  <Words>522</Words>
  <Application>Microsoft Office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730</cp:revision>
  <dcterms:created xsi:type="dcterms:W3CDTF">2016-02-04T12:02:26Z</dcterms:created>
  <dcterms:modified xsi:type="dcterms:W3CDTF">2021-11-16T20:29:52Z</dcterms:modified>
</cp:coreProperties>
</file>