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475" r:id="rId3"/>
    <p:sldId id="701" r:id="rId4"/>
    <p:sldId id="756" r:id="rId5"/>
    <p:sldId id="757" r:id="rId6"/>
    <p:sldId id="758" r:id="rId7"/>
    <p:sldId id="759" r:id="rId8"/>
    <p:sldId id="728" r:id="rId9"/>
    <p:sldId id="729" r:id="rId10"/>
    <p:sldId id="730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9" r:id="rId20"/>
    <p:sldId id="768" r:id="rId21"/>
    <p:sldId id="770" r:id="rId22"/>
    <p:sldId id="771" r:id="rId23"/>
    <p:sldId id="734" r:id="rId24"/>
    <p:sldId id="73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8968052-ED2D-4741-A5ED-39DC5AD1467B}"/>
    <pc:docChg chg="undo custSel addSld delSld modSld sldOrd">
      <pc:chgData name="Sharma Computer Academy" userId="08476b32c11f4418" providerId="LiveId" clId="{28968052-ED2D-4741-A5ED-39DC5AD1467B}" dt="2021-11-08T08:38:21.465" v="878" actId="20577"/>
      <pc:docMkLst>
        <pc:docMk/>
      </pc:docMkLst>
      <pc:sldChg chg="modSp mod">
        <pc:chgData name="Sharma Computer Academy" userId="08476b32c11f4418" providerId="LiveId" clId="{28968052-ED2D-4741-A5ED-39DC5AD1467B}" dt="2021-11-08T08:38:21.465" v="878" actId="20577"/>
        <pc:sldMkLst>
          <pc:docMk/>
          <pc:sldMk cId="0" sldId="257"/>
        </pc:sldMkLst>
        <pc:spChg chg="mod">
          <ac:chgData name="Sharma Computer Academy" userId="08476b32c11f4418" providerId="LiveId" clId="{28968052-ED2D-4741-A5ED-39DC5AD1467B}" dt="2021-11-08T08:38:21.465" v="878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28968052-ED2D-4741-A5ED-39DC5AD1467B}" dt="2021-11-08T06:25:26.646" v="877"/>
        <pc:sldMkLst>
          <pc:docMk/>
          <pc:sldMk cId="0" sldId="475"/>
        </pc:sldMkLst>
        <pc:spChg chg="mod">
          <ac:chgData name="Sharma Computer Academy" userId="08476b32c11f4418" providerId="LiveId" clId="{28968052-ED2D-4741-A5ED-39DC5AD1467B}" dt="2021-11-08T06:25:05.770" v="871" actId="5793"/>
          <ac:spMkLst>
            <pc:docMk/>
            <pc:sldMk cId="0" sldId="4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8968052-ED2D-4741-A5ED-39DC5AD1467B}" dt="2021-11-08T06:15:34.904" v="299" actId="20577"/>
        <pc:sldMkLst>
          <pc:docMk/>
          <pc:sldMk cId="2235147993" sldId="734"/>
        </pc:sldMkLst>
        <pc:spChg chg="mod">
          <ac:chgData name="Sharma Computer Academy" userId="08476b32c11f4418" providerId="LiveId" clId="{28968052-ED2D-4741-A5ED-39DC5AD1467B}" dt="2021-11-08T06:15:34.904" v="299" actId="20577"/>
          <ac:spMkLst>
            <pc:docMk/>
            <pc:sldMk cId="2235147993" sldId="734"/>
            <ac:spMk id="7" creationId="{00000000-0000-0000-0000-000000000000}"/>
          </ac:spMkLst>
        </pc:spChg>
        <pc:spChg chg="mod">
          <ac:chgData name="Sharma Computer Academy" userId="08476b32c11f4418" providerId="LiveId" clId="{28968052-ED2D-4741-A5ED-39DC5AD1467B}" dt="2021-11-08T06:01:19.865" v="184" actId="20577"/>
          <ac:spMkLst>
            <pc:docMk/>
            <pc:sldMk cId="2235147993" sldId="734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2225659512" sldId="735"/>
        </pc:sldMkLst>
      </pc:sldChg>
      <pc:sldChg chg="addSp modSp mod ord modAnim">
        <pc:chgData name="Sharma Computer Academy" userId="08476b32c11f4418" providerId="LiveId" clId="{28968052-ED2D-4741-A5ED-39DC5AD1467B}" dt="2021-11-08T06:23:52.593" v="734" actId="20577"/>
        <pc:sldMkLst>
          <pc:docMk/>
          <pc:sldMk cId="881735572" sldId="736"/>
        </pc:sldMkLst>
        <pc:spChg chg="add mod">
          <ac:chgData name="Sharma Computer Academy" userId="08476b32c11f4418" providerId="LiveId" clId="{28968052-ED2D-4741-A5ED-39DC5AD1467B}" dt="2021-11-08T06:23:07.748" v="720" actId="20577"/>
          <ac:spMkLst>
            <pc:docMk/>
            <pc:sldMk cId="881735572" sldId="736"/>
            <ac:spMk id="3" creationId="{393635DB-7135-48D1-AA06-7B9BA7A37D3B}"/>
          </ac:spMkLst>
        </pc:spChg>
        <pc:spChg chg="mod">
          <ac:chgData name="Sharma Computer Academy" userId="08476b32c11f4418" providerId="LiveId" clId="{28968052-ED2D-4741-A5ED-39DC5AD1467B}" dt="2021-11-08T06:23:52.593" v="734" actId="20577"/>
          <ac:spMkLst>
            <pc:docMk/>
            <pc:sldMk cId="881735572" sldId="736"/>
            <ac:spMk id="8" creationId="{00000000-0000-0000-0000-000000000000}"/>
          </ac:spMkLst>
        </pc:spChg>
        <pc:spChg chg="mod">
          <ac:chgData name="Sharma Computer Academy" userId="08476b32c11f4418" providerId="LiveId" clId="{28968052-ED2D-4741-A5ED-39DC5AD1467B}" dt="2021-11-08T06:17:59.165" v="329" actId="14100"/>
          <ac:spMkLst>
            <pc:docMk/>
            <pc:sldMk cId="881735572" sldId="736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1618547773" sldId="737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1123933353" sldId="738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68985930" sldId="739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1156899743" sldId="740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2378435295" sldId="741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3973107622" sldId="742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1653802023" sldId="743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3277735845" sldId="744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3105635510" sldId="745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1280345553" sldId="747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3615840200" sldId="748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2208339273" sldId="749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1609149854" sldId="750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4148379738" sldId="751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667936963" sldId="753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4067488767" sldId="754"/>
        </pc:sldMkLst>
      </pc:sldChg>
      <pc:sldChg chg="del">
        <pc:chgData name="Sharma Computer Academy" userId="08476b32c11f4418" providerId="LiveId" clId="{28968052-ED2D-4741-A5ED-39DC5AD1467B}" dt="2021-11-08T06:23:43.311" v="724" actId="47"/>
        <pc:sldMkLst>
          <pc:docMk/>
          <pc:sldMk cId="1338566572" sldId="755"/>
        </pc:sldMkLst>
      </pc:sldChg>
      <pc:sldChg chg="addSp modSp mod modAnim">
        <pc:chgData name="Sharma Computer Academy" userId="08476b32c11f4418" providerId="LiveId" clId="{28968052-ED2D-4741-A5ED-39DC5AD1467B}" dt="2021-11-08T05:36:15.630" v="23"/>
        <pc:sldMkLst>
          <pc:docMk/>
          <pc:sldMk cId="1364759538" sldId="765"/>
        </pc:sldMkLst>
        <pc:spChg chg="mod">
          <ac:chgData name="Sharma Computer Academy" userId="08476b32c11f4418" providerId="LiveId" clId="{28968052-ED2D-4741-A5ED-39DC5AD1467B}" dt="2021-11-08T05:34:55.708" v="7" actId="1076"/>
          <ac:spMkLst>
            <pc:docMk/>
            <pc:sldMk cId="1364759538" sldId="765"/>
            <ac:spMk id="7" creationId="{CA131E57-EBA7-45F1-B18C-F548B4BA81E4}"/>
          </ac:spMkLst>
        </pc:spChg>
        <pc:spChg chg="mod">
          <ac:chgData name="Sharma Computer Academy" userId="08476b32c11f4418" providerId="LiveId" clId="{28968052-ED2D-4741-A5ED-39DC5AD1467B}" dt="2021-11-08T05:35:24.786" v="13" actId="1076"/>
          <ac:spMkLst>
            <pc:docMk/>
            <pc:sldMk cId="1364759538" sldId="765"/>
            <ac:spMk id="10" creationId="{90B160BB-F9A2-42FF-95A2-81B7D4A44022}"/>
          </ac:spMkLst>
        </pc:spChg>
        <pc:picChg chg="mod">
          <ac:chgData name="Sharma Computer Academy" userId="08476b32c11f4418" providerId="LiveId" clId="{28968052-ED2D-4741-A5ED-39DC5AD1467B}" dt="2021-11-08T05:35:45.978" v="17" actId="14100"/>
          <ac:picMkLst>
            <pc:docMk/>
            <pc:sldMk cId="1364759538" sldId="765"/>
            <ac:picMk id="4" creationId="{99B1C655-DDBD-4DF7-9D36-E32723BFD4A7}"/>
          </ac:picMkLst>
        </pc:picChg>
        <pc:picChg chg="mod">
          <ac:chgData name="Sharma Computer Academy" userId="08476b32c11f4418" providerId="LiveId" clId="{28968052-ED2D-4741-A5ED-39DC5AD1467B}" dt="2021-11-08T05:35:41.843" v="16" actId="14100"/>
          <ac:picMkLst>
            <pc:docMk/>
            <pc:sldMk cId="1364759538" sldId="765"/>
            <ac:picMk id="6" creationId="{AC7C765B-4FEC-4E67-A452-941AB231C5E1}"/>
          </ac:picMkLst>
        </pc:picChg>
        <pc:picChg chg="mod">
          <ac:chgData name="Sharma Computer Academy" userId="08476b32c11f4418" providerId="LiveId" clId="{28968052-ED2D-4741-A5ED-39DC5AD1467B}" dt="2021-11-08T05:35:38.069" v="15" actId="14100"/>
          <ac:picMkLst>
            <pc:docMk/>
            <pc:sldMk cId="1364759538" sldId="765"/>
            <ac:picMk id="11" creationId="{4496EBB2-F440-4AB8-9A48-18F2D0B745C0}"/>
          </ac:picMkLst>
        </pc:picChg>
        <pc:picChg chg="add mod">
          <ac:chgData name="Sharma Computer Academy" userId="08476b32c11f4418" providerId="LiveId" clId="{28968052-ED2D-4741-A5ED-39DC5AD1467B}" dt="2021-11-08T05:36:06.820" v="22" actId="14100"/>
          <ac:picMkLst>
            <pc:docMk/>
            <pc:sldMk cId="1364759538" sldId="765"/>
            <ac:picMk id="12" creationId="{E4633D9D-6BA4-4ECC-9A87-83332083D47E}"/>
          </ac:picMkLst>
        </pc:picChg>
      </pc:sldChg>
      <pc:sldChg chg="modSp mod">
        <pc:chgData name="Sharma Computer Academy" userId="08476b32c11f4418" providerId="LiveId" clId="{28968052-ED2D-4741-A5ED-39DC5AD1467B}" dt="2021-11-08T05:39:56.196" v="44" actId="255"/>
        <pc:sldMkLst>
          <pc:docMk/>
          <pc:sldMk cId="1567656452" sldId="766"/>
        </pc:sldMkLst>
        <pc:spChg chg="mod">
          <ac:chgData name="Sharma Computer Academy" userId="08476b32c11f4418" providerId="LiveId" clId="{28968052-ED2D-4741-A5ED-39DC5AD1467B}" dt="2021-11-08T05:39:56.196" v="44" actId="255"/>
          <ac:spMkLst>
            <pc:docMk/>
            <pc:sldMk cId="1567656452" sldId="766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28968052-ED2D-4741-A5ED-39DC5AD1467B}" dt="2021-11-08T05:41:07.371" v="52" actId="255"/>
        <pc:sldMkLst>
          <pc:docMk/>
          <pc:sldMk cId="653158777" sldId="767"/>
        </pc:sldMkLst>
        <pc:spChg chg="mod">
          <ac:chgData name="Sharma Computer Academy" userId="08476b32c11f4418" providerId="LiveId" clId="{28968052-ED2D-4741-A5ED-39DC5AD1467B}" dt="2021-11-08T05:41:07.371" v="52" actId="255"/>
          <ac:spMkLst>
            <pc:docMk/>
            <pc:sldMk cId="653158777" sldId="767"/>
            <ac:spMk id="10" creationId="{00000000-0000-0000-0000-000000000000}"/>
          </ac:spMkLst>
        </pc:spChg>
      </pc:sldChg>
      <pc:sldChg chg="modSp add mod">
        <pc:chgData name="Sharma Computer Academy" userId="08476b32c11f4418" providerId="LiveId" clId="{28968052-ED2D-4741-A5ED-39DC5AD1467B}" dt="2021-11-08T05:41:55.008" v="60" actId="20577"/>
        <pc:sldMkLst>
          <pc:docMk/>
          <pc:sldMk cId="3825642471" sldId="769"/>
        </pc:sldMkLst>
        <pc:spChg chg="mod">
          <ac:chgData name="Sharma Computer Academy" userId="08476b32c11f4418" providerId="LiveId" clId="{28968052-ED2D-4741-A5ED-39DC5AD1467B}" dt="2021-11-08T05:41:55.008" v="60" actId="20577"/>
          <ac:spMkLst>
            <pc:docMk/>
            <pc:sldMk cId="3825642471" sldId="769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28968052-ED2D-4741-A5ED-39DC5AD1467B}" dt="2021-11-08T05:57:19.645" v="137" actId="20577"/>
        <pc:sldMkLst>
          <pc:docMk/>
          <pc:sldMk cId="2564447026" sldId="770"/>
        </pc:sldMkLst>
        <pc:spChg chg="mod">
          <ac:chgData name="Sharma Computer Academy" userId="08476b32c11f4418" providerId="LiveId" clId="{28968052-ED2D-4741-A5ED-39DC5AD1467B}" dt="2021-11-08T05:57:19.645" v="137" actId="20577"/>
          <ac:spMkLst>
            <pc:docMk/>
            <pc:sldMk cId="2564447026" sldId="770"/>
            <ac:spMk id="7" creationId="{00000000-0000-0000-0000-000000000000}"/>
          </ac:spMkLst>
        </pc:spChg>
        <pc:spChg chg="mod">
          <ac:chgData name="Sharma Computer Academy" userId="08476b32c11f4418" providerId="LiveId" clId="{28968052-ED2D-4741-A5ED-39DC5AD1467B}" dt="2021-11-08T05:54:53.445" v="85" actId="20577"/>
          <ac:spMkLst>
            <pc:docMk/>
            <pc:sldMk cId="2564447026" sldId="770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28968052-ED2D-4741-A5ED-39DC5AD1467B}" dt="2021-11-08T06:00:03.917" v="144" actId="14100"/>
        <pc:sldMkLst>
          <pc:docMk/>
          <pc:sldMk cId="693962370" sldId="771"/>
        </pc:sldMkLst>
        <pc:spChg chg="mod">
          <ac:chgData name="Sharma Computer Academy" userId="08476b32c11f4418" providerId="LiveId" clId="{28968052-ED2D-4741-A5ED-39DC5AD1467B}" dt="2021-11-08T05:59:35.824" v="138"/>
          <ac:spMkLst>
            <pc:docMk/>
            <pc:sldMk cId="693962370" sldId="771"/>
            <ac:spMk id="8" creationId="{00000000-0000-0000-0000-000000000000}"/>
          </ac:spMkLst>
        </pc:spChg>
        <pc:picChg chg="mod">
          <ac:chgData name="Sharma Computer Academy" userId="08476b32c11f4418" providerId="LiveId" clId="{28968052-ED2D-4741-A5ED-39DC5AD1467B}" dt="2021-11-08T06:00:03.917" v="144" actId="14100"/>
          <ac:picMkLst>
            <pc:docMk/>
            <pc:sldMk cId="693962370" sldId="771"/>
            <ac:picMk id="4" creationId="{0F2699F0-4350-481C-AD22-72CDB7C65B25}"/>
          </ac:picMkLst>
        </pc:picChg>
      </pc:sldChg>
    </pc:docChg>
  </pc:docChgLst>
  <pc:docChgLst>
    <pc:chgData name="Sharma Computer Academy" userId="08476b32c11f4418" providerId="LiveId" clId="{56C36719-66ED-464A-8A5A-626A772FAF94}"/>
    <pc:docChg chg="custSel modSld">
      <pc:chgData name="Sharma Computer Academy" userId="08476b32c11f4418" providerId="LiveId" clId="{56C36719-66ED-464A-8A5A-626A772FAF94}" dt="2021-11-07T17:33:57.304" v="320" actId="20577"/>
      <pc:docMkLst>
        <pc:docMk/>
      </pc:docMkLst>
      <pc:sldChg chg="modSp mod modAnim">
        <pc:chgData name="Sharma Computer Academy" userId="08476b32c11f4418" providerId="LiveId" clId="{56C36719-66ED-464A-8A5A-626A772FAF94}" dt="2021-11-07T17:33:57.304" v="320" actId="20577"/>
        <pc:sldMkLst>
          <pc:docMk/>
          <pc:sldMk cId="4069521197" sldId="764"/>
        </pc:sldMkLst>
        <pc:spChg chg="mod">
          <ac:chgData name="Sharma Computer Academy" userId="08476b32c11f4418" providerId="LiveId" clId="{56C36719-66ED-464A-8A5A-626A772FAF94}" dt="2021-11-07T17:33:51.645" v="319" actId="113"/>
          <ac:spMkLst>
            <pc:docMk/>
            <pc:sldMk cId="4069521197" sldId="764"/>
            <ac:spMk id="7" creationId="{00000000-0000-0000-0000-000000000000}"/>
          </ac:spMkLst>
        </pc:spChg>
        <pc:spChg chg="mod">
          <ac:chgData name="Sharma Computer Academy" userId="08476b32c11f4418" providerId="LiveId" clId="{56C36719-66ED-464A-8A5A-626A772FAF94}" dt="2021-11-07T17:33:57.304" v="320" actId="20577"/>
          <ac:spMkLst>
            <pc:docMk/>
            <pc:sldMk cId="4069521197" sldId="764"/>
            <ac:spMk id="8" creationId="{00000000-0000-0000-0000-000000000000}"/>
          </ac:spMkLst>
        </pc:spChg>
      </pc:sldChg>
    </pc:docChg>
  </pc:docChgLst>
  <pc:docChgLst>
    <pc:chgData name="Sharma Computer Academy" userId="08476b32c11f4418" providerId="LiveId" clId="{2788ED61-22F3-4D13-B5CA-771C5CDB74E7}"/>
    <pc:docChg chg="modSld">
      <pc:chgData name="Sharma Computer Academy" userId="08476b32c11f4418" providerId="LiveId" clId="{2788ED61-22F3-4D13-B5CA-771C5CDB74E7}" dt="2021-11-18T06:58:00.097" v="21"/>
      <pc:docMkLst>
        <pc:docMk/>
      </pc:docMkLst>
      <pc:sldChg chg="modSp">
        <pc:chgData name="Sharma Computer Academy" userId="08476b32c11f4418" providerId="LiveId" clId="{2788ED61-22F3-4D13-B5CA-771C5CDB74E7}" dt="2021-11-18T06:57:20.364" v="17" actId="20577"/>
        <pc:sldMkLst>
          <pc:docMk/>
          <pc:sldMk cId="1172707612" sldId="728"/>
        </pc:sldMkLst>
        <pc:spChg chg="mod">
          <ac:chgData name="Sharma Computer Academy" userId="08476b32c11f4418" providerId="LiveId" clId="{2788ED61-22F3-4D13-B5CA-771C5CDB74E7}" dt="2021-11-18T06:57:20.364" v="17" actId="20577"/>
          <ac:spMkLst>
            <pc:docMk/>
            <pc:sldMk cId="1172707612" sldId="728"/>
            <ac:spMk id="7" creationId="{00000000-0000-0000-0000-000000000000}"/>
          </ac:spMkLst>
        </pc:spChg>
      </pc:sldChg>
      <pc:sldChg chg="modAnim">
        <pc:chgData name="Sharma Computer Academy" userId="08476b32c11f4418" providerId="LiveId" clId="{2788ED61-22F3-4D13-B5CA-771C5CDB74E7}" dt="2021-11-18T06:57:03.897" v="1"/>
        <pc:sldMkLst>
          <pc:docMk/>
          <pc:sldMk cId="867658120" sldId="761"/>
        </pc:sldMkLst>
      </pc:sldChg>
      <pc:sldChg chg="modAnim">
        <pc:chgData name="Sharma Computer Academy" userId="08476b32c11f4418" providerId="LiveId" clId="{2788ED61-22F3-4D13-B5CA-771C5CDB74E7}" dt="2021-11-18T06:57:43.388" v="19"/>
        <pc:sldMkLst>
          <pc:docMk/>
          <pc:sldMk cId="3827224105" sldId="762"/>
        </pc:sldMkLst>
      </pc:sldChg>
      <pc:sldChg chg="modAnim">
        <pc:chgData name="Sharma Computer Academy" userId="08476b32c11f4418" providerId="LiveId" clId="{2788ED61-22F3-4D13-B5CA-771C5CDB74E7}" dt="2021-11-18T06:58:00.097" v="21"/>
        <pc:sldMkLst>
          <pc:docMk/>
          <pc:sldMk cId="269152985" sldId="7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11/18/2021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(the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useeffect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() hook)</a:t>
            </a:r>
          </a:p>
          <a:p>
            <a:r>
              <a:rPr lang="en-US" sz="4000">
                <a:solidFill>
                  <a:srgbClr val="FF0000"/>
                </a:solidFill>
                <a:latin typeface="Corbel" pitchFamily="34" charset="0"/>
              </a:rPr>
              <a:t>Lecture-33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[count,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document.title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&gt;Count is :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 Count&lt;/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MyCounter.js</a:t>
            </a:r>
          </a:p>
        </p:txBody>
      </p:sp>
    </p:spTree>
    <p:extLst>
      <p:ext uri="{BB962C8B-B14F-4D97-AF65-F5344CB8AC3E}">
        <p14:creationId xmlns:p14="http://schemas.microsoft.com/office/powerpoint/2010/main" val="393373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dependencies </a:t>
            </a:r>
            <a:r>
              <a:rPr lang="en-US" sz="2400" dirty="0">
                <a:latin typeface="Corbel" panose="020B0503020204020204" pitchFamily="34" charset="0"/>
              </a:rPr>
              <a:t>argument of the hook 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lets us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control</a:t>
            </a:r>
            <a:r>
              <a:rPr lang="en-US" sz="2400" dirty="0">
                <a:latin typeface="Corbel" panose="020B0503020204020204" pitchFamily="34" charset="0"/>
              </a:rPr>
              <a:t> when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side-effect runs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There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3 possibilities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No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dependencies </a:t>
            </a:r>
            <a:r>
              <a:rPr lang="en-US" sz="1900" dirty="0">
                <a:latin typeface="Corbel" panose="020B0503020204020204" pitchFamily="34" charset="0"/>
              </a:rPr>
              <a:t>given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An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empty array </a:t>
            </a:r>
            <a:r>
              <a:rPr lang="en-US" sz="1900" dirty="0">
                <a:latin typeface="Corbel" panose="020B0503020204020204" pitchFamily="34" charset="0"/>
              </a:rPr>
              <a:t>is passed as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dependency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or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props</a:t>
            </a:r>
            <a:r>
              <a:rPr lang="en-US" sz="1900" dirty="0">
                <a:latin typeface="Corbel" panose="020B0503020204020204" pitchFamily="34" charset="0"/>
              </a:rPr>
              <a:t> are passed as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dependency</a:t>
            </a:r>
            <a:endParaRPr lang="en-US" sz="1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Dependencies Argument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 dependencies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given</a:t>
            </a:r>
            <a:r>
              <a:rPr lang="en-US" sz="2400" dirty="0">
                <a:latin typeface="Corbel" panose="020B0503020204020204" pitchFamily="34" charset="0"/>
              </a:rPr>
              <a:t> then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side-effect</a:t>
            </a:r>
            <a:r>
              <a:rPr lang="en-US" sz="2400" dirty="0">
                <a:latin typeface="Corbel" panose="020B0503020204020204" pitchFamily="34" charset="0"/>
              </a:rPr>
              <a:t> runs after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every rendering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Case 1: No dependencies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C3BB4-02E9-42A1-8029-0E39809D1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2743200"/>
            <a:ext cx="8584242" cy="36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If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empty array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passed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dependency</a:t>
            </a:r>
            <a:r>
              <a:rPr lang="en-US" sz="2400" dirty="0">
                <a:latin typeface="Corbel" panose="020B0503020204020204" pitchFamily="34" charset="0"/>
              </a:rPr>
              <a:t> then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side-effect </a:t>
            </a:r>
            <a:r>
              <a:rPr lang="en-US" sz="2400" dirty="0">
                <a:latin typeface="Corbel" panose="020B0503020204020204" pitchFamily="34" charset="0"/>
              </a:rPr>
              <a:t>runs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once</a:t>
            </a:r>
            <a:r>
              <a:rPr lang="en-US" sz="2400" dirty="0">
                <a:latin typeface="Corbel" panose="020B0503020204020204" pitchFamily="34" charset="0"/>
              </a:rPr>
              <a:t> after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initial rendering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Case 2: Empty Array Passed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C3BB4-02E9-42A1-8029-0E39809D1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20" y="2819400"/>
            <a:ext cx="8584242" cy="35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props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passed</a:t>
            </a:r>
            <a:r>
              <a:rPr lang="en-US" sz="2400" dirty="0">
                <a:latin typeface="Corbel" panose="020B0503020204020204" pitchFamily="34" charset="0"/>
              </a:rPr>
              <a:t>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dependency</a:t>
            </a:r>
            <a:r>
              <a:rPr lang="en-US" sz="2400" dirty="0">
                <a:latin typeface="Corbel" panose="020B0503020204020204" pitchFamily="34" charset="0"/>
              </a:rPr>
              <a:t> then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side-effect </a:t>
            </a:r>
            <a:r>
              <a:rPr lang="en-US" sz="2400" dirty="0">
                <a:latin typeface="Corbel" panose="020B0503020204020204" pitchFamily="34" charset="0"/>
              </a:rPr>
              <a:t>runs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only when </a:t>
            </a:r>
            <a:r>
              <a:rPr lang="en-US" sz="2400" dirty="0">
                <a:latin typeface="Corbel" panose="020B0503020204020204" pitchFamily="34" charset="0"/>
              </a:rPr>
              <a:t>any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dependency value changes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Case 3: State/Props Passed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C3BB4-02E9-42A1-8029-0E39809D1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20" y="2819400"/>
            <a:ext cx="8584242" cy="35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resembles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Shopping App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2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textboxes</a:t>
            </a:r>
            <a:r>
              <a:rPr lang="en-US" sz="2400" dirty="0">
                <a:latin typeface="Corbel" pitchFamily="34" charset="0"/>
              </a:rPr>
              <a:t> and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button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textbox </a:t>
            </a:r>
            <a:r>
              <a:rPr lang="en-US" sz="2400" dirty="0">
                <a:latin typeface="Corbel" pitchFamily="34" charset="0"/>
              </a:rPr>
              <a:t>the user will type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item name </a:t>
            </a:r>
            <a:r>
              <a:rPr lang="en-US" sz="2400" dirty="0">
                <a:latin typeface="Corbel" pitchFamily="34" charset="0"/>
              </a:rPr>
              <a:t>and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second textbox </a:t>
            </a:r>
            <a:r>
              <a:rPr lang="en-US" sz="2400" dirty="0">
                <a:latin typeface="Corbel" pitchFamily="34" charset="0"/>
              </a:rPr>
              <a:t>he will type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item price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Now whenever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clicks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button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new item </a:t>
            </a:r>
            <a:r>
              <a:rPr lang="en-US" sz="2400" dirty="0">
                <a:latin typeface="Corbel" pitchFamily="34" charset="0"/>
              </a:rPr>
              <a:t>must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displayed in the shopping list in the page</a:t>
            </a:r>
            <a:r>
              <a:rPr lang="en-US" sz="2400" dirty="0">
                <a:latin typeface="Corbel" pitchFamily="34" charset="0"/>
              </a:rPr>
              <a:t> , along with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previously entered items.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Also</a:t>
            </a:r>
            <a:r>
              <a:rPr lang="en-US" sz="2400" dirty="0">
                <a:latin typeface="Corbel" pitchFamily="34" charset="0"/>
              </a:rPr>
              <a:t> at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bottom</a:t>
            </a:r>
            <a:r>
              <a:rPr lang="en-US" sz="2400" dirty="0">
                <a:latin typeface="Corbel" pitchFamily="34" charset="0"/>
              </a:rPr>
              <a:t> display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total number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items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total price</a:t>
            </a:r>
            <a:endParaRPr lang="en-US" sz="2400" b="1" u="sng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 2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796401"/>
            <a:ext cx="2814039" cy="2057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0" y="1822836"/>
            <a:ext cx="3352800" cy="2098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72242" y="1344068"/>
            <a:ext cx="31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adding any item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3439205" y="1365907"/>
            <a:ext cx="2814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adding an item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6EBB2-F440-4AB8-9A48-18F2D0B74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4305952"/>
            <a:ext cx="2895600" cy="1856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33D9D-6BA4-4ECC-9A87-83332083D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14" y="4286949"/>
            <a:ext cx="3352800" cy="19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51093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[data,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name: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handleNameChange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data, name: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handlePriceChange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data, price: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[items,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items, data]);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name: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items)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total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item.price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[items]);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Collection.js</a:t>
            </a:r>
          </a:p>
        </p:txBody>
      </p:sp>
    </p:spTree>
    <p:extLst>
      <p:ext uri="{BB962C8B-B14F-4D97-AF65-F5344CB8AC3E}">
        <p14:creationId xmlns:p14="http://schemas.microsoft.com/office/powerpoint/2010/main" val="156765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51093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5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 item name: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data.name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5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handleNameChange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 item price: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5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data.price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50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handlePriceChange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Item&lt;/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US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&gt;Price&lt;/</a:t>
            </a:r>
            <a:r>
              <a:rPr lang="en-US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150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150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5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Collection.js</a:t>
            </a:r>
          </a:p>
        </p:txBody>
      </p:sp>
    </p:spTree>
    <p:extLst>
      <p:ext uri="{BB962C8B-B14F-4D97-AF65-F5344CB8AC3E}">
        <p14:creationId xmlns:p14="http://schemas.microsoft.com/office/powerpoint/2010/main" val="65315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51093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))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Total Items:&lt;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&gt;0&lt;/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sz="1600" b="1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Cart Total:&lt;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&gt;0&lt;/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Collection.js</a:t>
            </a:r>
          </a:p>
        </p:txBody>
      </p:sp>
    </p:spTree>
    <p:extLst>
      <p:ext uri="{BB962C8B-B14F-4D97-AF65-F5344CB8AC3E}">
        <p14:creationId xmlns:p14="http://schemas.microsoft.com/office/powerpoint/2010/main" val="38256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Syntax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 Of Dependencies Argument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Performing Clean Up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Collection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"./Collection"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&gt;Shopping App&lt;/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2583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Some side-effects </a:t>
            </a:r>
            <a:r>
              <a:rPr lang="en-US" sz="2400" dirty="0">
                <a:latin typeface="Corbel" panose="020B0503020204020204" pitchFamily="34" charset="0"/>
              </a:rPr>
              <a:t>need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cleanup: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close a connection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clear timers.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callback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returns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function</a:t>
            </a:r>
            <a:r>
              <a:rPr lang="en-US" sz="2400" dirty="0">
                <a:latin typeface="Corbel" panose="020B0503020204020204" pitchFamily="34" charset="0"/>
              </a:rPr>
              <a:t>, then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considers this as 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effect cleanup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Performing Clean Up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4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Performing Clean Up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699F0-4350-481C-AD22-72CDB7C65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47800"/>
            <a:ext cx="8839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6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Cleanup</a:t>
            </a:r>
            <a:r>
              <a:rPr lang="en-US" sz="2400" dirty="0">
                <a:latin typeface="Corbel" pitchFamily="34" charset="0"/>
              </a:rPr>
              <a:t> works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 way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A) After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initial rendering</a:t>
            </a:r>
            <a:r>
              <a:rPr lang="en-US" sz="1900" dirty="0">
                <a:latin typeface="Corbel" pitchFamily="34" charset="0"/>
              </a:rPr>
              <a:t>, the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useEffect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hook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invokes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callback</a:t>
            </a:r>
            <a:r>
              <a:rPr lang="en-US" sz="1900" dirty="0">
                <a:latin typeface="Corbel" pitchFamily="34" charset="0"/>
              </a:rPr>
              <a:t> but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cleanup function </a:t>
            </a:r>
            <a:r>
              <a:rPr lang="en-US" sz="1900" dirty="0">
                <a:latin typeface="Corbel" pitchFamily="34" charset="0"/>
              </a:rPr>
              <a:t>is </a:t>
            </a:r>
            <a:r>
              <a:rPr lang="en-US" sz="1900" b="1" u="sng" dirty="0">
                <a:solidFill>
                  <a:schemeClr val="accent1"/>
                </a:solidFill>
                <a:latin typeface="Corbel" pitchFamily="34" charset="0"/>
              </a:rPr>
              <a:t>not invoked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B) On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later renderings</a:t>
            </a:r>
            <a:r>
              <a:rPr lang="en-US" sz="1900" dirty="0">
                <a:latin typeface="Corbel" pitchFamily="34" charset="0"/>
              </a:rPr>
              <a:t>, before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invoking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callback</a:t>
            </a:r>
            <a:r>
              <a:rPr lang="en-US" sz="1900" dirty="0">
                <a:latin typeface="Corbel" pitchFamily="34" charset="0"/>
              </a:rPr>
              <a:t>, the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useEffect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hook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invokes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cleanup function from the previous side-effect execution </a:t>
            </a:r>
            <a:r>
              <a:rPr lang="en-US" sz="1900" dirty="0">
                <a:latin typeface="Corbel" pitchFamily="34" charset="0"/>
              </a:rPr>
              <a:t>and then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runs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current side-effect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C) Finally,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after unmounting the component</a:t>
            </a:r>
            <a:r>
              <a:rPr lang="en-US" sz="1900" dirty="0">
                <a:latin typeface="Corbel" pitchFamily="34" charset="0"/>
              </a:rPr>
              <a:t>, the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useEffect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hook invokes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cleanup function </a:t>
            </a:r>
            <a:r>
              <a:rPr lang="en-US" sz="1900" dirty="0">
                <a:latin typeface="Corbel" pitchFamily="34" charset="0"/>
              </a:rPr>
              <a:t>from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latest side-effect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-162818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How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CleanUp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Works 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5638800" cy="23661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 . . . . .</a:t>
            </a:r>
          </a:p>
          <a:p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document.title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cleanup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"count is"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count);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[count]);</a:t>
            </a:r>
          </a:p>
          <a:p>
            <a:r>
              <a:rPr lang="en-US" b="1" dirty="0">
                <a:solidFill>
                  <a:srgbClr val="F8F8F2"/>
                </a:solidFill>
                <a:latin typeface="Consolas" panose="020B0609020204030204" pitchFamily="49" charset="0"/>
              </a:rPr>
              <a:t>. . . . . .</a:t>
            </a:r>
            <a:endParaRPr lang="en-US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MyCounter.js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635DB-7135-48D1-AA06-7B9BA7A37D3B}"/>
              </a:ext>
            </a:extLst>
          </p:cNvPr>
          <p:cNvSpPr txBox="1"/>
          <p:nvPr/>
        </p:nvSpPr>
        <p:spPr>
          <a:xfrm>
            <a:off x="209386" y="4130444"/>
            <a:ext cx="7109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Output In Console: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================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rendering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show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nothing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button click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become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show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which is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 count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execution.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  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button click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become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show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which is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 count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execution.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Hook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allows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perform side effects </a:t>
            </a:r>
            <a:r>
              <a:rPr lang="en-US" sz="2400" dirty="0">
                <a:latin typeface="Corbel" panose="020B0503020204020204" pitchFamily="34" charset="0"/>
              </a:rPr>
              <a:t>in our components.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Examples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side-effects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ajax requests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manipulating DOM directly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using timer functions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setTimeout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and more.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useEffect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 Hook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 rendering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side-effect logic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independent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would be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mistake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perform side-effects </a:t>
            </a:r>
            <a:r>
              <a:rPr lang="en-US" sz="2400" dirty="0">
                <a:latin typeface="Corbel" panose="020B0503020204020204" pitchFamily="34" charset="0"/>
              </a:rPr>
              <a:t>directly in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body of the component</a:t>
            </a:r>
            <a:r>
              <a:rPr lang="en-US" sz="2400" dirty="0">
                <a:latin typeface="Corbel" panose="020B0503020204020204" pitchFamily="34" charset="0"/>
              </a:rPr>
              <a:t>, which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primarily used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compute the output.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useEffect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 Hook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Bad Programming 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699F0-4350-481C-AD22-72CDB7C65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98407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1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next obvious question </a:t>
            </a:r>
            <a:r>
              <a:rPr lang="en-US" sz="2400" dirty="0">
                <a:latin typeface="Corbel" panose="020B0503020204020204" pitchFamily="34" charset="0"/>
              </a:rPr>
              <a:t>is how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decouple rendering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side-effect</a:t>
            </a:r>
            <a:r>
              <a:rPr lang="en-US" sz="2400" dirty="0">
                <a:latin typeface="Corbel" panose="020B0503020204020204" pitchFamily="34" charset="0"/>
              </a:rPr>
              <a:t>?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answer</a:t>
            </a:r>
            <a:r>
              <a:rPr lang="en-US" sz="2400" dirty="0">
                <a:latin typeface="Corbel" panose="020B0503020204020204" pitchFamily="34" charset="0"/>
              </a:rPr>
              <a:t> is , by using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—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hook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runs side-effects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independently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rendering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So What’s The Solution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useEffect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hook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accepts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2 arguments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Syntax: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useEffect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(callback[, dependencies]);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</a:t>
            </a:r>
            <a:r>
              <a:rPr lang="en-US" sz="2400" dirty="0">
                <a:latin typeface="Corbel" panose="020B0503020204020204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description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arguments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callback</a:t>
            </a:r>
            <a:r>
              <a:rPr lang="en-US" sz="1900" dirty="0">
                <a:latin typeface="Corbel" panose="020B0503020204020204" pitchFamily="34" charset="0"/>
              </a:rPr>
              <a:t> is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function</a:t>
            </a:r>
            <a:r>
              <a:rPr lang="en-US" sz="1900" dirty="0">
                <a:latin typeface="Corbel" panose="020B0503020204020204" pitchFamily="34" charset="0"/>
              </a:rPr>
              <a:t> containing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side-effect logic</a:t>
            </a:r>
            <a:r>
              <a:rPr lang="en-US" sz="1900" dirty="0">
                <a:latin typeface="Corbel" panose="020B0503020204020204" pitchFamily="34" charset="0"/>
              </a:rPr>
              <a:t> and it 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executed right after </a:t>
            </a:r>
            <a:r>
              <a:rPr lang="en-US" sz="1900" dirty="0">
                <a:latin typeface="Corbel" panose="020B0503020204020204" pitchFamily="34" charset="0"/>
              </a:rPr>
              <a:t>changes were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being pushed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DOM.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dependencies</a:t>
            </a:r>
            <a:r>
              <a:rPr lang="en-US" sz="1900" dirty="0">
                <a:latin typeface="Corbel" panose="020B0503020204020204" pitchFamily="34" charset="0"/>
              </a:rPr>
              <a:t> is an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optional array of dependencies</a:t>
            </a:r>
            <a:r>
              <a:rPr lang="en-US" sz="1900" dirty="0">
                <a:latin typeface="Corbel" panose="020B0503020204020204" pitchFamily="34" charset="0"/>
              </a:rPr>
              <a:t> and the 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useEffect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executes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callback</a:t>
            </a:r>
            <a:r>
              <a:rPr lang="en-US" sz="1900" dirty="0">
                <a:latin typeface="Corbel" panose="020B0503020204020204" pitchFamily="34" charset="0"/>
              </a:rPr>
              <a:t> only if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dependencies</a:t>
            </a:r>
            <a:r>
              <a:rPr lang="en-US" sz="1900" dirty="0">
                <a:latin typeface="Corbel" panose="020B0503020204020204" pitchFamily="34" charset="0"/>
              </a:rPr>
              <a:t> have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changed</a:t>
            </a:r>
            <a:r>
              <a:rPr lang="en-US" sz="1900" dirty="0">
                <a:latin typeface="Corbel" panose="020B0503020204020204" pitchFamily="34" charset="0"/>
              </a:rPr>
              <a:t> between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renderings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Syntax Of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useEffect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400" dirty="0">
                <a:latin typeface="Corbel" pitchFamily="34" charset="0"/>
              </a:rPr>
              <a:t>which displays a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button </a:t>
            </a:r>
            <a:r>
              <a:rPr lang="en-US" sz="2400" dirty="0">
                <a:latin typeface="Corbel" pitchFamily="34" charset="0"/>
              </a:rPr>
              <a:t>titled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Increment Count </a:t>
            </a:r>
            <a:r>
              <a:rPr lang="en-US" sz="2400" dirty="0">
                <a:latin typeface="Corbel" pitchFamily="34" charset="0"/>
              </a:rPr>
              <a:t>and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initially set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0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increment by 1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Also make sure that the counter value should also be displayed in the title bar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6" y="2133600"/>
            <a:ext cx="3190653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00232"/>
            <a:ext cx="3190653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162147" y="1600200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524454" y="1595735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12829</TotalTime>
  <Words>1345</Words>
  <Application>Microsoft Office PowerPoint</Application>
  <PresentationFormat>On-screen Show (4:3)</PresentationFormat>
  <Paragraphs>267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738</cp:revision>
  <dcterms:created xsi:type="dcterms:W3CDTF">2016-02-04T12:02:26Z</dcterms:created>
  <dcterms:modified xsi:type="dcterms:W3CDTF">2021-11-18T07:09:08Z</dcterms:modified>
</cp:coreProperties>
</file>