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475" r:id="rId3"/>
    <p:sldId id="701" r:id="rId4"/>
    <p:sldId id="772" r:id="rId5"/>
    <p:sldId id="773" r:id="rId6"/>
    <p:sldId id="756" r:id="rId7"/>
    <p:sldId id="775" r:id="rId8"/>
    <p:sldId id="776" r:id="rId9"/>
    <p:sldId id="777" r:id="rId10"/>
    <p:sldId id="778" r:id="rId11"/>
    <p:sldId id="779" r:id="rId12"/>
    <p:sldId id="780" r:id="rId13"/>
    <p:sldId id="728" r:id="rId14"/>
    <p:sldId id="729" r:id="rId15"/>
    <p:sldId id="730" r:id="rId16"/>
    <p:sldId id="783" r:id="rId17"/>
    <p:sldId id="784" r:id="rId18"/>
    <p:sldId id="760" r:id="rId19"/>
    <p:sldId id="758" r:id="rId20"/>
    <p:sldId id="781" r:id="rId21"/>
    <p:sldId id="782" r:id="rId22"/>
    <p:sldId id="785" r:id="rId23"/>
    <p:sldId id="786" r:id="rId24"/>
    <p:sldId id="787" r:id="rId25"/>
    <p:sldId id="792" r:id="rId26"/>
    <p:sldId id="788" r:id="rId27"/>
    <p:sldId id="789" r:id="rId28"/>
    <p:sldId id="790" r:id="rId29"/>
    <p:sldId id="793" r:id="rId30"/>
    <p:sldId id="7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AF0983-D68F-4CCD-A4A3-22E636A91ADA}"/>
    <pc:docChg chg="undo custSel addSld delSld modSld sldOrd">
      <pc:chgData name="Sharma Computer Academy" userId="08476b32c11f4418" providerId="LiveId" clId="{02AF0983-D68F-4CCD-A4A3-22E636A91ADA}" dt="2021-11-23T16:08:45.179" v="2499" actId="20577"/>
      <pc:docMkLst>
        <pc:docMk/>
      </pc:docMkLst>
      <pc:sldChg chg="modSp mod">
        <pc:chgData name="Sharma Computer Academy" userId="08476b32c11f4418" providerId="LiveId" clId="{02AF0983-D68F-4CCD-A4A3-22E636A91ADA}" dt="2021-11-15T08:33:47.335" v="2068" actId="20577"/>
        <pc:sldMkLst>
          <pc:docMk/>
          <pc:sldMk cId="0" sldId="257"/>
        </pc:sldMkLst>
        <pc:spChg chg="mod">
          <ac:chgData name="Sharma Computer Academy" userId="08476b32c11f4418" providerId="LiveId" clId="{02AF0983-D68F-4CCD-A4A3-22E636A91ADA}" dt="2021-11-15T08:33:47.335" v="206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02AF0983-D68F-4CCD-A4A3-22E636A91ADA}" dt="2021-11-15T08:31:18.903" v="1993" actId="20577"/>
        <pc:sldMkLst>
          <pc:docMk/>
          <pc:sldMk cId="0" sldId="475"/>
        </pc:sldMkLst>
        <pc:spChg chg="mod">
          <ac:chgData name="Sharma Computer Academy" userId="08476b32c11f4418" providerId="LiveId" clId="{02AF0983-D68F-4CCD-A4A3-22E636A91ADA}" dt="2021-11-15T08:31:18.903" v="1993" actId="20577"/>
          <ac:spMkLst>
            <pc:docMk/>
            <pc:sldMk cId="0" sldId="47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02AF0983-D68F-4CCD-A4A3-22E636A91ADA}" dt="2021-11-15T06:03:58.571" v="64"/>
        <pc:sldMkLst>
          <pc:docMk/>
          <pc:sldMk cId="1620977681" sldId="701"/>
        </pc:sldMkLst>
        <pc:spChg chg="mod">
          <ac:chgData name="Sharma Computer Academy" userId="08476b32c11f4418" providerId="LiveId" clId="{02AF0983-D68F-4CCD-A4A3-22E636A91ADA}" dt="2021-11-15T06:03:46.345" v="60" actId="113"/>
          <ac:spMkLst>
            <pc:docMk/>
            <pc:sldMk cId="1620977681" sldId="701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6:02:03.347" v="39" actId="1037"/>
          <ac:spMkLst>
            <pc:docMk/>
            <pc:sldMk cId="1620977681" sldId="701"/>
            <ac:spMk id="8" creationId="{00000000-0000-0000-0000-000000000000}"/>
          </ac:spMkLst>
        </pc:spChg>
        <pc:picChg chg="add mod">
          <ac:chgData name="Sharma Computer Academy" userId="08476b32c11f4418" providerId="LiveId" clId="{02AF0983-D68F-4CCD-A4A3-22E636A91ADA}" dt="2021-11-15T06:03:18.890" v="52" actId="14100"/>
          <ac:picMkLst>
            <pc:docMk/>
            <pc:sldMk cId="1620977681" sldId="701"/>
            <ac:picMk id="4" creationId="{0BBC0B76-FC23-4852-AE10-59D8F362BF3C}"/>
          </ac:picMkLst>
        </pc:picChg>
      </pc:sldChg>
      <pc:sldChg chg="modSp mod modAnim">
        <pc:chgData name="Sharma Computer Academy" userId="08476b32c11f4418" providerId="LiveId" clId="{02AF0983-D68F-4CCD-A4A3-22E636A91ADA}" dt="2021-11-15T08:12:50.424" v="1563" actId="20577"/>
        <pc:sldMkLst>
          <pc:docMk/>
          <pc:sldMk cId="1172707612" sldId="728"/>
        </pc:sldMkLst>
        <pc:spChg chg="mod">
          <ac:chgData name="Sharma Computer Academy" userId="08476b32c11f4418" providerId="LiveId" clId="{02AF0983-D68F-4CCD-A4A3-22E636A91ADA}" dt="2021-11-15T08:12:50.424" v="1563" actId="20577"/>
          <ac:spMkLst>
            <pc:docMk/>
            <pc:sldMk cId="1172707612" sldId="728"/>
            <ac:spMk id="7" creationId="{00000000-0000-0000-0000-000000000000}"/>
          </ac:spMkLst>
        </pc:spChg>
      </pc:sldChg>
      <pc:sldChg chg="addSp delSp modSp mod delAnim">
        <pc:chgData name="Sharma Computer Academy" userId="08476b32c11f4418" providerId="LiveId" clId="{02AF0983-D68F-4CCD-A4A3-22E636A91ADA}" dt="2021-11-15T08:29:09.103" v="1890" actId="14100"/>
        <pc:sldMkLst>
          <pc:docMk/>
          <pc:sldMk cId="2085440590" sldId="729"/>
        </pc:sldMkLst>
        <pc:spChg chg="del mod">
          <ac:chgData name="Sharma Computer Academy" userId="08476b32c11f4418" providerId="LiveId" clId="{02AF0983-D68F-4CCD-A4A3-22E636A91ADA}" dt="2021-11-15T08:28:23.319" v="1884" actId="478"/>
          <ac:spMkLst>
            <pc:docMk/>
            <pc:sldMk cId="2085440590" sldId="729"/>
            <ac:spMk id="7" creationId="{CA131E57-EBA7-45F1-B18C-F548B4BA81E4}"/>
          </ac:spMkLst>
        </pc:spChg>
        <pc:spChg chg="del">
          <ac:chgData name="Sharma Computer Academy" userId="08476b32c11f4418" providerId="LiveId" clId="{02AF0983-D68F-4CCD-A4A3-22E636A91ADA}" dt="2021-11-15T08:28:49.678" v="1886" actId="478"/>
          <ac:spMkLst>
            <pc:docMk/>
            <pc:sldMk cId="2085440590" sldId="729"/>
            <ac:spMk id="10" creationId="{90B160BB-F9A2-42FF-95A2-81B7D4A44022}"/>
          </ac:spMkLst>
        </pc:spChg>
        <pc:picChg chg="del">
          <ac:chgData name="Sharma Computer Academy" userId="08476b32c11f4418" providerId="LiveId" clId="{02AF0983-D68F-4CCD-A4A3-22E636A91ADA}" dt="2021-11-15T08:28:46.890" v="1885" actId="478"/>
          <ac:picMkLst>
            <pc:docMk/>
            <pc:sldMk cId="2085440590" sldId="729"/>
            <ac:picMk id="4" creationId="{99B1C655-DDBD-4DF7-9D36-E32723BFD4A7}"/>
          </ac:picMkLst>
        </pc:picChg>
        <pc:picChg chg="del">
          <ac:chgData name="Sharma Computer Academy" userId="08476b32c11f4418" providerId="LiveId" clId="{02AF0983-D68F-4CCD-A4A3-22E636A91ADA}" dt="2021-11-15T08:28:19.683" v="1882" actId="478"/>
          <ac:picMkLst>
            <pc:docMk/>
            <pc:sldMk cId="2085440590" sldId="729"/>
            <ac:picMk id="6" creationId="{AC7C765B-4FEC-4E67-A452-941AB231C5E1}"/>
          </ac:picMkLst>
        </pc:picChg>
        <pc:picChg chg="add mod">
          <ac:chgData name="Sharma Computer Academy" userId="08476b32c11f4418" providerId="LiveId" clId="{02AF0983-D68F-4CCD-A4A3-22E636A91ADA}" dt="2021-11-15T08:29:09.103" v="1890" actId="14100"/>
          <ac:picMkLst>
            <pc:docMk/>
            <pc:sldMk cId="2085440590" sldId="729"/>
            <ac:picMk id="11" creationId="{AB823C9D-3BC1-4196-843E-EB0949C13324}"/>
          </ac:picMkLst>
        </pc:picChg>
      </pc:sldChg>
      <pc:sldChg chg="modSp mod">
        <pc:chgData name="Sharma Computer Academy" userId="08476b32c11f4418" providerId="LiveId" clId="{02AF0983-D68F-4CCD-A4A3-22E636A91ADA}" dt="2021-11-15T08:30:05.758" v="1906" actId="20577"/>
        <pc:sldMkLst>
          <pc:docMk/>
          <pc:sldMk cId="3933732624" sldId="730"/>
        </pc:sldMkLst>
        <pc:spChg chg="mod">
          <ac:chgData name="Sharma Computer Academy" userId="08476b32c11f4418" providerId="LiveId" clId="{02AF0983-D68F-4CCD-A4A3-22E636A91ADA}" dt="2021-11-15T08:30:05.758" v="1906" actId="20577"/>
          <ac:spMkLst>
            <pc:docMk/>
            <pc:sldMk cId="3933732624" sldId="730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3:01.146" v="1571" actId="20577"/>
          <ac:spMkLst>
            <pc:docMk/>
            <pc:sldMk cId="3933732624" sldId="730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235147993" sldId="734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881735572" sldId="736"/>
        </pc:sldMkLst>
      </pc:sldChg>
      <pc:sldChg chg="modSp mod modAnim">
        <pc:chgData name="Sharma Computer Academy" userId="08476b32c11f4418" providerId="LiveId" clId="{02AF0983-D68F-4CCD-A4A3-22E636A91ADA}" dt="2021-11-23T07:38:49.460" v="2490" actId="20577"/>
        <pc:sldMkLst>
          <pc:docMk/>
          <pc:sldMk cId="1739086853" sldId="756"/>
        </pc:sldMkLst>
        <pc:spChg chg="mod">
          <ac:chgData name="Sharma Computer Academy" userId="08476b32c11f4418" providerId="LiveId" clId="{02AF0983-D68F-4CCD-A4A3-22E636A91ADA}" dt="2021-11-23T07:38:49.460" v="2490" actId="20577"/>
          <ac:spMkLst>
            <pc:docMk/>
            <pc:sldMk cId="1739086853" sldId="756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32:32.558" v="2017" actId="20577"/>
          <ac:spMkLst>
            <pc:docMk/>
            <pc:sldMk cId="1739086853" sldId="756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09:47.894" v="1275" actId="47"/>
        <pc:sldMkLst>
          <pc:docMk/>
          <pc:sldMk cId="483611952" sldId="757"/>
        </pc:sldMkLst>
      </pc:sldChg>
      <pc:sldChg chg="modSp">
        <pc:chgData name="Sharma Computer Academy" userId="08476b32c11f4418" providerId="LiveId" clId="{02AF0983-D68F-4CCD-A4A3-22E636A91ADA}" dt="2021-11-15T08:24:24.355" v="1813" actId="113"/>
        <pc:sldMkLst>
          <pc:docMk/>
          <pc:sldMk cId="1747586488" sldId="758"/>
        </pc:sldMkLst>
        <pc:spChg chg="mod">
          <ac:chgData name="Sharma Computer Academy" userId="08476b32c11f4418" providerId="LiveId" clId="{02AF0983-D68F-4CCD-A4A3-22E636A91ADA}" dt="2021-11-15T08:24:24.355" v="1813" actId="113"/>
          <ac:spMkLst>
            <pc:docMk/>
            <pc:sldMk cId="1747586488" sldId="758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22:52.280" v="1696" actId="2696"/>
        <pc:sldMkLst>
          <pc:docMk/>
          <pc:sldMk cId="3658212588" sldId="758"/>
        </pc:sldMkLst>
      </pc:sldChg>
      <pc:sldChg chg="del">
        <pc:chgData name="Sharma Computer Academy" userId="08476b32c11f4418" providerId="LiveId" clId="{02AF0983-D68F-4CCD-A4A3-22E636A91ADA}" dt="2021-11-15T08:09:50.353" v="1276" actId="47"/>
        <pc:sldMkLst>
          <pc:docMk/>
          <pc:sldMk cId="988015025" sldId="759"/>
        </pc:sldMkLst>
      </pc:sldChg>
      <pc:sldChg chg="modSp mod modAnim">
        <pc:chgData name="Sharma Computer Academy" userId="08476b32c11f4418" providerId="LiveId" clId="{02AF0983-D68F-4CCD-A4A3-22E636A91ADA}" dt="2021-11-15T08:21:28.641" v="1695" actId="20577"/>
        <pc:sldMkLst>
          <pc:docMk/>
          <pc:sldMk cId="3579581000" sldId="760"/>
        </pc:sldMkLst>
        <pc:spChg chg="mod">
          <ac:chgData name="Sharma Computer Academy" userId="08476b32c11f4418" providerId="LiveId" clId="{02AF0983-D68F-4CCD-A4A3-22E636A91ADA}" dt="2021-11-15T08:21:16.427" v="1677" actId="113"/>
          <ac:spMkLst>
            <pc:docMk/>
            <pc:sldMk cId="3579581000" sldId="760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21:28.641" v="1695" actId="20577"/>
          <ac:spMkLst>
            <pc:docMk/>
            <pc:sldMk cId="3579581000" sldId="760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867658120" sldId="761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3827224105" sldId="762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69152985" sldId="763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4069521197" sldId="764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364759538" sldId="765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567656452" sldId="766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653158777" sldId="767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225831690" sldId="768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3825642471" sldId="769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564447026" sldId="770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693962370" sldId="771"/>
        </pc:sldMkLst>
      </pc:sldChg>
      <pc:sldChg chg="delSp modSp add mod delAnim modAnim">
        <pc:chgData name="Sharma Computer Academy" userId="08476b32c11f4418" providerId="LiveId" clId="{02AF0983-D68F-4CCD-A4A3-22E636A91ADA}" dt="2021-11-15T06:10:58.475" v="212"/>
        <pc:sldMkLst>
          <pc:docMk/>
          <pc:sldMk cId="907974773" sldId="772"/>
        </pc:sldMkLst>
        <pc:spChg chg="mod">
          <ac:chgData name="Sharma Computer Academy" userId="08476b32c11f4418" providerId="LiveId" clId="{02AF0983-D68F-4CCD-A4A3-22E636A91ADA}" dt="2021-11-15T06:09:14.957" v="133" actId="20577"/>
          <ac:spMkLst>
            <pc:docMk/>
            <pc:sldMk cId="907974773" sldId="772"/>
            <ac:spMk id="7" creationId="{00000000-0000-0000-0000-000000000000}"/>
          </ac:spMkLst>
        </pc:spChg>
        <pc:picChg chg="del">
          <ac:chgData name="Sharma Computer Academy" userId="08476b32c11f4418" providerId="LiveId" clId="{02AF0983-D68F-4CCD-A4A3-22E636A91ADA}" dt="2021-11-15T06:05:36.498" v="66" actId="478"/>
          <ac:picMkLst>
            <pc:docMk/>
            <pc:sldMk cId="907974773" sldId="772"/>
            <ac:picMk id="4" creationId="{0BBC0B76-FC23-4852-AE10-59D8F362BF3C}"/>
          </ac:picMkLst>
        </pc:picChg>
      </pc:sldChg>
      <pc:sldChg chg="modSp add mod modAnim">
        <pc:chgData name="Sharma Computer Academy" userId="08476b32c11f4418" providerId="LiveId" clId="{02AF0983-D68F-4CCD-A4A3-22E636A91ADA}" dt="2021-11-23T07:30:23.007" v="2481" actId="20577"/>
        <pc:sldMkLst>
          <pc:docMk/>
          <pc:sldMk cId="1661180194" sldId="773"/>
        </pc:sldMkLst>
        <pc:spChg chg="mod">
          <ac:chgData name="Sharma Computer Academy" userId="08476b32c11f4418" providerId="LiveId" clId="{02AF0983-D68F-4CCD-A4A3-22E636A91ADA}" dt="2021-11-23T07:30:23.007" v="2481" actId="20577"/>
          <ac:spMkLst>
            <pc:docMk/>
            <pc:sldMk cId="1661180194" sldId="773"/>
            <ac:spMk id="7" creationId="{00000000-0000-0000-0000-000000000000}"/>
          </ac:spMkLst>
        </pc:spChg>
      </pc:sldChg>
      <pc:sldChg chg="modSp add del mod">
        <pc:chgData name="Sharma Computer Academy" userId="08476b32c11f4418" providerId="LiveId" clId="{02AF0983-D68F-4CCD-A4A3-22E636A91ADA}" dt="2021-11-15T08:32:05.373" v="2000" actId="47"/>
        <pc:sldMkLst>
          <pc:docMk/>
          <pc:sldMk cId="1203298308" sldId="774"/>
        </pc:sldMkLst>
        <pc:spChg chg="mod">
          <ac:chgData name="Sharma Computer Academy" userId="08476b32c11f4418" providerId="LiveId" clId="{02AF0983-D68F-4CCD-A4A3-22E636A91ADA}" dt="2021-11-15T06:22:04.176" v="239" actId="20577"/>
          <ac:spMkLst>
            <pc:docMk/>
            <pc:sldMk cId="1203298308" sldId="774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23T16:08:45.179" v="2499" actId="20577"/>
        <pc:sldMkLst>
          <pc:docMk/>
          <pc:sldMk cId="2093250881" sldId="775"/>
        </pc:sldMkLst>
        <pc:spChg chg="mod">
          <ac:chgData name="Sharma Computer Academy" userId="08476b32c11f4418" providerId="LiveId" clId="{02AF0983-D68F-4CCD-A4A3-22E636A91ADA}" dt="2021-11-23T16:08:45.179" v="2499" actId="20577"/>
          <ac:spMkLst>
            <pc:docMk/>
            <pc:sldMk cId="2093250881" sldId="775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04:52.018" v="743" actId="1037"/>
          <ac:spMkLst>
            <pc:docMk/>
            <pc:sldMk cId="2093250881" sldId="775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7:17:03.142" v="834" actId="113"/>
        <pc:sldMkLst>
          <pc:docMk/>
          <pc:sldMk cId="1838650683" sldId="776"/>
        </pc:sldMkLst>
        <pc:spChg chg="mod">
          <ac:chgData name="Sharma Computer Academy" userId="08476b32c11f4418" providerId="LiveId" clId="{02AF0983-D68F-4CCD-A4A3-22E636A91ADA}" dt="2021-11-15T07:17:03.142" v="834" actId="113"/>
          <ac:spMkLst>
            <pc:docMk/>
            <pc:sldMk cId="1838650683" sldId="776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7:23:37.278" v="950" actId="20577"/>
        <pc:sldMkLst>
          <pc:docMk/>
          <pc:sldMk cId="95824763" sldId="777"/>
        </pc:sldMkLst>
        <pc:spChg chg="mod">
          <ac:chgData name="Sharma Computer Academy" userId="08476b32c11f4418" providerId="LiveId" clId="{02AF0983-D68F-4CCD-A4A3-22E636A91ADA}" dt="2021-11-15T07:23:37.278" v="950" actId="20577"/>
          <ac:spMkLst>
            <pc:docMk/>
            <pc:sldMk cId="95824763" sldId="777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19:36.357" v="859" actId="20577"/>
          <ac:spMkLst>
            <pc:docMk/>
            <pc:sldMk cId="95824763" sldId="777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02AF0983-D68F-4CCD-A4A3-22E636A91ADA}" dt="2021-11-15T07:23:43.208" v="952" actId="6549"/>
        <pc:sldMkLst>
          <pc:docMk/>
          <pc:sldMk cId="1360181707" sldId="778"/>
        </pc:sldMkLst>
        <pc:spChg chg="mod">
          <ac:chgData name="Sharma Computer Academy" userId="08476b32c11f4418" providerId="LiveId" clId="{02AF0983-D68F-4CCD-A4A3-22E636A91ADA}" dt="2021-11-15T07:23:43.208" v="952" actId="6549"/>
          <ac:spMkLst>
            <pc:docMk/>
            <pc:sldMk cId="1360181707" sldId="778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02AF0983-D68F-4CCD-A4A3-22E636A91ADA}" dt="2021-11-23T07:41:32.086" v="2493" actId="20577"/>
        <pc:sldMkLst>
          <pc:docMk/>
          <pc:sldMk cId="3830630895" sldId="779"/>
        </pc:sldMkLst>
        <pc:spChg chg="mod">
          <ac:chgData name="Sharma Computer Academy" userId="08476b32c11f4418" providerId="LiveId" clId="{02AF0983-D68F-4CCD-A4A3-22E636A91ADA}" dt="2021-11-23T07:41:32.086" v="2493" actId="20577"/>
          <ac:spMkLst>
            <pc:docMk/>
            <pc:sldMk cId="3830630895" sldId="779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56:27.394" v="964" actId="20577"/>
          <ac:spMkLst>
            <pc:docMk/>
            <pc:sldMk cId="3830630895" sldId="779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8:04:01.419" v="1183" actId="113"/>
        <pc:sldMkLst>
          <pc:docMk/>
          <pc:sldMk cId="713978283" sldId="780"/>
        </pc:sldMkLst>
        <pc:spChg chg="mod">
          <ac:chgData name="Sharma Computer Academy" userId="08476b32c11f4418" providerId="LiveId" clId="{02AF0983-D68F-4CCD-A4A3-22E636A91ADA}" dt="2021-11-15T08:04:01.419" v="1183" actId="113"/>
          <ac:spMkLst>
            <pc:docMk/>
            <pc:sldMk cId="713978283" sldId="780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02:23.595" v="1145" actId="20577"/>
          <ac:spMkLst>
            <pc:docMk/>
            <pc:sldMk cId="713978283" sldId="780"/>
            <ac:spMk id="8" creationId="{00000000-0000-0000-0000-000000000000}"/>
          </ac:spMkLst>
        </pc:spChg>
      </pc:sldChg>
      <pc:sldChg chg="modSp add del mod modAnim">
        <pc:chgData name="Sharma Computer Academy" userId="08476b32c11f4418" providerId="LiveId" clId="{02AF0983-D68F-4CCD-A4A3-22E636A91ADA}" dt="2021-11-15T08:24:50.230" v="1814" actId="2696"/>
        <pc:sldMkLst>
          <pc:docMk/>
          <pc:sldMk cId="2857636251" sldId="781"/>
        </pc:sldMkLst>
        <pc:spChg chg="mod">
          <ac:chgData name="Sharma Computer Academy" userId="08476b32c11f4418" providerId="LiveId" clId="{02AF0983-D68F-4CCD-A4A3-22E636A91ADA}" dt="2021-11-15T08:08:02.590" v="1238" actId="20577"/>
          <ac:spMkLst>
            <pc:docMk/>
            <pc:sldMk cId="2857636251" sldId="781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05:52.721" v="1211" actId="20577"/>
          <ac:spMkLst>
            <pc:docMk/>
            <pc:sldMk cId="2857636251" sldId="781"/>
            <ac:spMk id="8" creationId="{00000000-0000-0000-0000-000000000000}"/>
          </ac:spMkLst>
        </pc:spChg>
      </pc:sldChg>
      <pc:sldChg chg="modSp add del modAnim">
        <pc:chgData name="Sharma Computer Academy" userId="08476b32c11f4418" providerId="LiveId" clId="{02AF0983-D68F-4CCD-A4A3-22E636A91ADA}" dt="2021-11-15T08:24:50.230" v="1814" actId="2696"/>
        <pc:sldMkLst>
          <pc:docMk/>
          <pc:sldMk cId="1439614328" sldId="782"/>
        </pc:sldMkLst>
        <pc:spChg chg="mod">
          <ac:chgData name="Sharma Computer Academy" userId="08476b32c11f4418" providerId="LiveId" clId="{02AF0983-D68F-4CCD-A4A3-22E636A91ADA}" dt="2021-11-15T08:09:43.654" v="1274" actId="113"/>
          <ac:spMkLst>
            <pc:docMk/>
            <pc:sldMk cId="1439614328" sldId="782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02AF0983-D68F-4CCD-A4A3-22E636A91ADA}" dt="2021-11-15T08:14:01.748" v="1590" actId="20577"/>
        <pc:sldMkLst>
          <pc:docMk/>
          <pc:sldMk cId="4015748980" sldId="783"/>
        </pc:sldMkLst>
        <pc:spChg chg="mod">
          <ac:chgData name="Sharma Computer Academy" userId="08476b32c11f4418" providerId="LiveId" clId="{02AF0983-D68F-4CCD-A4A3-22E636A91ADA}" dt="2021-11-15T08:14:01.748" v="1590" actId="20577"/>
          <ac:spMkLst>
            <pc:docMk/>
            <pc:sldMk cId="4015748980" sldId="783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3:33.749" v="1583" actId="20577"/>
          <ac:spMkLst>
            <pc:docMk/>
            <pc:sldMk cId="4015748980" sldId="783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02AF0983-D68F-4CCD-A4A3-22E636A91ADA}" dt="2021-11-15T08:29:43.504" v="1896" actId="20577"/>
        <pc:sldMkLst>
          <pc:docMk/>
          <pc:sldMk cId="1144210828" sldId="784"/>
        </pc:sldMkLst>
        <pc:spChg chg="mod">
          <ac:chgData name="Sharma Computer Academy" userId="08476b32c11f4418" providerId="LiveId" clId="{02AF0983-D68F-4CCD-A4A3-22E636A91ADA}" dt="2021-11-15T08:29:43.504" v="1896" actId="20577"/>
          <ac:spMkLst>
            <pc:docMk/>
            <pc:sldMk cId="1144210828" sldId="784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4:45.752" v="1600" actId="20577"/>
          <ac:spMkLst>
            <pc:docMk/>
            <pc:sldMk cId="1144210828" sldId="784"/>
            <ac:spMk id="11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02AF0983-D68F-4CCD-A4A3-22E636A91ADA}" dt="2021-11-15T08:27:09.180" v="1881" actId="14100"/>
        <pc:sldMkLst>
          <pc:docMk/>
          <pc:sldMk cId="812462726" sldId="785"/>
        </pc:sldMkLst>
        <pc:spChg chg="del mod">
          <ac:chgData name="Sharma Computer Academy" userId="08476b32c11f4418" providerId="LiveId" clId="{02AF0983-D68F-4CCD-A4A3-22E636A91ADA}" dt="2021-11-15T08:25:27.526" v="1820"/>
          <ac:spMkLst>
            <pc:docMk/>
            <pc:sldMk cId="812462726" sldId="785"/>
            <ac:spMk id="7" creationId="{00000000-0000-0000-0000-000000000000}"/>
          </ac:spMkLst>
        </pc:spChg>
        <pc:spChg chg="add mod">
          <ac:chgData name="Sharma Computer Academy" userId="08476b32c11f4418" providerId="LiveId" clId="{02AF0983-D68F-4CCD-A4A3-22E636A91ADA}" dt="2021-11-15T08:27:09.180" v="1881" actId="14100"/>
          <ac:spMkLst>
            <pc:docMk/>
            <pc:sldMk cId="812462726" sldId="785"/>
            <ac:spMk id="10" creationId="{2ABE8582-2DD1-4885-BC48-0B8F1F5BC183}"/>
          </ac:spMkLst>
        </pc:spChg>
      </pc:sldChg>
      <pc:sldChg chg="modSp mod modAnim">
        <pc:chgData name="Sharma Computer Academy" userId="08476b32c11f4418" providerId="LiveId" clId="{02AF0983-D68F-4CCD-A4A3-22E636A91ADA}" dt="2021-11-18T06:25:32.837" v="2113" actId="113"/>
        <pc:sldMkLst>
          <pc:docMk/>
          <pc:sldMk cId="2436641553" sldId="786"/>
        </pc:sldMkLst>
        <pc:spChg chg="mod">
          <ac:chgData name="Sharma Computer Academy" userId="08476b32c11f4418" providerId="LiveId" clId="{02AF0983-D68F-4CCD-A4A3-22E636A91ADA}" dt="2021-11-18T06:25:32.837" v="2113" actId="113"/>
          <ac:spMkLst>
            <pc:docMk/>
            <pc:sldMk cId="2436641553" sldId="786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8T06:15:46.874" v="2074" actId="20577"/>
          <ac:spMkLst>
            <pc:docMk/>
            <pc:sldMk cId="2436641553" sldId="78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02AF0983-D68F-4CCD-A4A3-22E636A91ADA}" dt="2021-11-18T06:33:14.047" v="2444" actId="15"/>
        <pc:sldMkLst>
          <pc:docMk/>
          <pc:sldMk cId="2541311824" sldId="787"/>
        </pc:sldMkLst>
        <pc:spChg chg="mod">
          <ac:chgData name="Sharma Computer Academy" userId="08476b32c11f4418" providerId="LiveId" clId="{02AF0983-D68F-4CCD-A4A3-22E636A91ADA}" dt="2021-11-18T06:33:14.047" v="2444" actId="15"/>
          <ac:spMkLst>
            <pc:docMk/>
            <pc:sldMk cId="2541311824" sldId="787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8T06:29:46.569" v="2114" actId="20577"/>
          <ac:spMkLst>
            <pc:docMk/>
            <pc:sldMk cId="2541311824" sldId="787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5:36.446" v="2456" actId="113"/>
        <pc:sldMkLst>
          <pc:docMk/>
          <pc:sldMk cId="3700396843" sldId="789"/>
        </pc:sldMkLst>
        <pc:spChg chg="mod">
          <ac:chgData name="Sharma Computer Academy" userId="08476b32c11f4418" providerId="LiveId" clId="{02AF0983-D68F-4CCD-A4A3-22E636A91ADA}" dt="2021-11-18T06:35:36.446" v="2456" actId="113"/>
          <ac:spMkLst>
            <pc:docMk/>
            <pc:sldMk cId="3700396843" sldId="789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6:38.999" v="2462" actId="113"/>
        <pc:sldMkLst>
          <pc:docMk/>
          <pc:sldMk cId="238002723" sldId="790"/>
        </pc:sldMkLst>
        <pc:spChg chg="mod">
          <ac:chgData name="Sharma Computer Academy" userId="08476b32c11f4418" providerId="LiveId" clId="{02AF0983-D68F-4CCD-A4A3-22E636A91ADA}" dt="2021-11-18T06:36:38.999" v="2462" actId="113"/>
          <ac:spMkLst>
            <pc:docMk/>
            <pc:sldMk cId="238002723" sldId="790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7:36.739" v="2473" actId="255"/>
        <pc:sldMkLst>
          <pc:docMk/>
          <pc:sldMk cId="3449044454" sldId="791"/>
        </pc:sldMkLst>
        <pc:spChg chg="mod">
          <ac:chgData name="Sharma Computer Academy" userId="08476b32c11f4418" providerId="LiveId" clId="{02AF0983-D68F-4CCD-A4A3-22E636A91ADA}" dt="2021-11-18T06:37:36.739" v="2473" actId="255"/>
          <ac:spMkLst>
            <pc:docMk/>
            <pc:sldMk cId="3449044454" sldId="791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4:37.059" v="2453" actId="207"/>
        <pc:sldMkLst>
          <pc:docMk/>
          <pc:sldMk cId="473802307" sldId="792"/>
        </pc:sldMkLst>
        <pc:spChg chg="mod">
          <ac:chgData name="Sharma Computer Academy" userId="08476b32c11f4418" providerId="LiveId" clId="{02AF0983-D68F-4CCD-A4A3-22E636A91ADA}" dt="2021-11-18T06:34:33.707" v="2452" actId="207"/>
          <ac:spMkLst>
            <pc:docMk/>
            <pc:sldMk cId="473802307" sldId="792"/>
            <ac:spMk id="7" creationId="{CA131E57-EBA7-45F1-B18C-F548B4BA81E4}"/>
          </ac:spMkLst>
        </pc:spChg>
        <pc:spChg chg="mod">
          <ac:chgData name="Sharma Computer Academy" userId="08476b32c11f4418" providerId="LiveId" clId="{02AF0983-D68F-4CCD-A4A3-22E636A91ADA}" dt="2021-11-18T06:34:37.059" v="2453" actId="207"/>
          <ac:spMkLst>
            <pc:docMk/>
            <pc:sldMk cId="473802307" sldId="792"/>
            <ac:spMk id="10" creationId="{90B160BB-F9A2-42FF-95A2-81B7D4A44022}"/>
          </ac:spMkLst>
        </pc:spChg>
        <pc:picChg chg="mod">
          <ac:chgData name="Sharma Computer Academy" userId="08476b32c11f4418" providerId="LiveId" clId="{02AF0983-D68F-4CCD-A4A3-22E636A91ADA}" dt="2021-11-18T06:34:28.569" v="2451" actId="14100"/>
          <ac:picMkLst>
            <pc:docMk/>
            <pc:sldMk cId="473802307" sldId="792"/>
            <ac:picMk id="4" creationId="{99B1C655-DDBD-4DF7-9D36-E32723BFD4A7}"/>
          </ac:picMkLst>
        </pc:picChg>
        <pc:picChg chg="mod">
          <ac:chgData name="Sharma Computer Academy" userId="08476b32c11f4418" providerId="LiveId" clId="{02AF0983-D68F-4CCD-A4A3-22E636A91ADA}" dt="2021-11-18T06:34:06.832" v="2447" actId="14100"/>
          <ac:picMkLst>
            <pc:docMk/>
            <pc:sldMk cId="473802307" sldId="792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02AF0983-D68F-4CCD-A4A3-22E636A91ADA}" dt="2021-11-18T06:37:03.787" v="2468" actId="255"/>
        <pc:sldMkLst>
          <pc:docMk/>
          <pc:sldMk cId="3980837265" sldId="793"/>
        </pc:sldMkLst>
        <pc:spChg chg="mod">
          <ac:chgData name="Sharma Computer Academy" userId="08476b32c11f4418" providerId="LiveId" clId="{02AF0983-D68F-4CCD-A4A3-22E636A91ADA}" dt="2021-11-18T06:37:03.787" v="2468" actId="255"/>
          <ac:spMkLst>
            <pc:docMk/>
            <pc:sldMk cId="3980837265" sldId="79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(the </a:t>
            </a:r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usecontext() 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hook)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Lecture-34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</a:t>
            </a:r>
            <a:r>
              <a:rPr lang="en-US" sz="2400" dirty="0">
                <a:latin typeface="Corbel" panose="020B0503020204020204" pitchFamily="34" charset="0"/>
              </a:rPr>
              <a:t> component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receives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, which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can be accessed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 the components </a:t>
            </a:r>
            <a:r>
              <a:rPr lang="en-US" sz="2400" dirty="0">
                <a:latin typeface="Corbel" panose="020B0503020204020204" pitchFamily="34" charset="0"/>
              </a:rPr>
              <a:t>that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wrapped inside Provider</a:t>
            </a:r>
            <a:r>
              <a:rPr lang="en-US" sz="2400" dirty="0">
                <a:latin typeface="Corbel" panose="020B0503020204020204" pitchFamily="34" charset="0"/>
              </a:rPr>
              <a:t>, and it will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responsible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grant access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Provider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 component </a:t>
            </a:r>
            <a:r>
              <a:rPr lang="en-US" sz="2400" dirty="0">
                <a:latin typeface="Corbel" panose="020B0503020204020204" pitchFamily="34" charset="0"/>
              </a:rPr>
              <a:t>allows us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access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data </a:t>
            </a:r>
            <a:r>
              <a:rPr lang="en-US" sz="2400" dirty="0">
                <a:latin typeface="Corbel" panose="020B0503020204020204" pitchFamily="34" charset="0"/>
              </a:rPr>
              <a:t>stored inside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 context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	</a:t>
            </a:r>
            <a:r>
              <a:rPr lang="en-US" sz="2400" b="1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900" b="1">
                <a:solidFill>
                  <a:srgbClr val="002060"/>
                </a:solidFill>
                <a:latin typeface="Consolas" panose="020B0609020204030204" pitchFamily="49" charset="0"/>
              </a:rPr>
              <a:t>{(value)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=&gt; &lt;h1</a:t>
            </a:r>
            <a:r>
              <a:rPr lang="en-US" sz="1900" b="1">
                <a:solidFill>
                  <a:srgbClr val="002060"/>
                </a:solidFill>
                <a:latin typeface="Consolas" panose="020B0609020204030204" pitchFamily="49" charset="0"/>
              </a:rPr>
              <a:t>&gt;{value}&lt;/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h1&gt;}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Consumer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requires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 as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child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 receives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current context value </a:t>
            </a:r>
            <a:r>
              <a:rPr lang="en-US" sz="2400" dirty="0">
                <a:latin typeface="Corbel" panose="020B0503020204020204" pitchFamily="34" charset="0"/>
              </a:rPr>
              <a:t>and returns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node.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argument passed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 will be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equal to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value </a:t>
            </a:r>
            <a:r>
              <a:rPr lang="en-US" sz="2400" dirty="0">
                <a:latin typeface="Corbel" panose="020B0503020204020204" pitchFamily="34" charset="0"/>
              </a:rPr>
              <a:t>prop of the 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Consumer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Three Functional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</a:t>
            </a:r>
            <a:r>
              <a:rPr lang="en-US" sz="2400" dirty="0">
                <a:latin typeface="Corbel" pitchFamily="34" charset="0"/>
              </a:rPr>
              <a:t> ,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Child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SubChild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</a:t>
            </a:r>
            <a:r>
              <a:rPr lang="en-US" sz="2400" dirty="0">
                <a:latin typeface="Corbel" pitchFamily="34" charset="0"/>
              </a:rPr>
              <a:t> component should have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employee data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state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id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sal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attributes.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 this data </a:t>
            </a:r>
            <a:r>
              <a:rPr lang="en-US" sz="2400" dirty="0">
                <a:latin typeface="Corbel" pitchFamily="34" charset="0"/>
              </a:rPr>
              <a:t>should be shown by 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SubChild</a:t>
            </a:r>
            <a:r>
              <a:rPr lang="en-US" sz="2400" dirty="0">
                <a:latin typeface="Corbel" pitchFamily="34" charset="0"/>
              </a:rPr>
              <a:t> component which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nested inside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Child Component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23C9D-3BC1-4196-843E-EB0949C13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0135"/>
            <a:ext cx="8839200" cy="51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mpContext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[emp,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parent component&lt;/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Em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pContext.Provider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mpContext.Provider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child component&lt;/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401574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2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mpContext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component&lt;/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mpContext.Consumer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Id:&lt;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Name:&lt;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Salary:&lt;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.sal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mpContext.Consumer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SubChild.js</a:t>
            </a:r>
          </a:p>
        </p:txBody>
      </p:sp>
    </p:spTree>
    <p:extLst>
      <p:ext uri="{BB962C8B-B14F-4D97-AF65-F5344CB8AC3E}">
        <p14:creationId xmlns:p14="http://schemas.microsoft.com/office/powerpoint/2010/main" val="114421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Look at </a:t>
            </a:r>
            <a:r>
              <a:rPr lang="en-US" sz="2400" dirty="0">
                <a:latin typeface="Corbel" panose="020B0503020204020204" pitchFamily="34" charset="0"/>
              </a:rPr>
              <a:t>how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 read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SubChild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component </a:t>
            </a:r>
            <a:r>
              <a:rPr lang="en-US" sz="2400" dirty="0">
                <a:latin typeface="Corbel" panose="020B0503020204020204" pitchFamily="34" charset="0"/>
              </a:rPr>
              <a:t>we have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wrap our content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EmpContext.Consumer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use the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render props pattern </a:t>
            </a:r>
            <a:r>
              <a:rPr lang="en-US" sz="2400" dirty="0">
                <a:latin typeface="Corbel" panose="020B0503020204020204" pitchFamily="34" charset="0"/>
              </a:rPr>
              <a:t>–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passing a function as a child </a:t>
            </a:r>
            <a:r>
              <a:rPr lang="en-US" sz="2400" dirty="0">
                <a:latin typeface="Corbel" panose="020B0503020204020204" pitchFamily="34" charset="0"/>
              </a:rPr>
              <a:t>–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retrieve the value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display</a:t>
            </a:r>
            <a:r>
              <a:rPr lang="en-US" sz="2400" dirty="0">
                <a:latin typeface="Corbel" panose="020B0503020204020204" pitchFamily="34" charset="0"/>
              </a:rPr>
              <a:t> it.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works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fine</a:t>
            </a:r>
            <a:r>
              <a:rPr lang="en-US" sz="2400" dirty="0">
                <a:latin typeface="Corbel" panose="020B0503020204020204" pitchFamily="34" charset="0"/>
              </a:rPr>
              <a:t>, and “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 props</a:t>
            </a:r>
            <a:r>
              <a:rPr lang="en-US" sz="2400" dirty="0">
                <a:latin typeface="Corbel" panose="020B0503020204020204" pitchFamily="34" charset="0"/>
              </a:rPr>
              <a:t>” can be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great pattern </a:t>
            </a:r>
            <a:r>
              <a:rPr lang="en-US" sz="2400" dirty="0">
                <a:latin typeface="Corbel" panose="020B0503020204020204" pitchFamily="34" charset="0"/>
              </a:rPr>
              <a:t>for passing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dynamic data around</a:t>
            </a:r>
            <a:r>
              <a:rPr lang="en-US" sz="2400" dirty="0">
                <a:latin typeface="Corbel" panose="020B0503020204020204" pitchFamily="34" charset="0"/>
              </a:rPr>
              <a:t>, but it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does introduce </a:t>
            </a:r>
            <a:r>
              <a:rPr lang="en-US" sz="2400" dirty="0">
                <a:latin typeface="Corbel" panose="020B0503020204020204" pitchFamily="34" charset="0"/>
              </a:rPr>
              <a:t>some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extra nesting</a:t>
            </a:r>
            <a:r>
              <a:rPr lang="en-US" sz="2400" dirty="0">
                <a:latin typeface="Corbel" panose="020B0503020204020204" pitchFamily="34" charset="0"/>
              </a:rPr>
              <a:t>, 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overhead</a:t>
            </a:r>
            <a:r>
              <a:rPr lang="en-US" sz="2400" dirty="0">
                <a:latin typeface="Corbel" panose="020B0503020204020204" pitchFamily="34" charset="0"/>
              </a:rPr>
              <a:t>  and it just looks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bit weird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Problem With 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SubChild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next obvious question </a:t>
            </a:r>
            <a:r>
              <a:rPr lang="en-US" sz="2400" dirty="0">
                <a:latin typeface="Corbel" panose="020B0503020204020204" pitchFamily="34" charset="0"/>
              </a:rPr>
              <a:t>is how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simplify </a:t>
            </a:r>
            <a:r>
              <a:rPr lang="en-US" sz="2400" dirty="0">
                <a:latin typeface="Corbel" panose="020B0503020204020204" pitchFamily="34" charset="0"/>
              </a:rPr>
              <a:t>the code 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SubChild</a:t>
            </a:r>
            <a:r>
              <a:rPr lang="en-US" sz="2400" dirty="0">
                <a:latin typeface="Corbel" panose="020B0503020204020204" pitchFamily="34" charset="0"/>
              </a:rPr>
              <a:t> component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answer</a:t>
            </a:r>
            <a:r>
              <a:rPr lang="en-US" sz="2400" dirty="0">
                <a:latin typeface="Corbel" panose="020B0503020204020204" pitchFamily="34" charset="0"/>
              </a:rPr>
              <a:t> is , by 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useConetxt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—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hook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access the context data </a:t>
            </a:r>
            <a:r>
              <a:rPr lang="en-US" sz="2400" dirty="0">
                <a:latin typeface="Corbel" panose="020B0503020204020204" pitchFamily="34" charset="0"/>
              </a:rPr>
              <a:t>in a much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simpler 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 What’s The Solution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Context API In React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useContext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Hook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Steps Needed To Use Context API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connect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consume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receives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single argument</a:t>
            </a:r>
            <a:r>
              <a:rPr lang="en-US" sz="2400" dirty="0">
                <a:latin typeface="Corbel" panose="020B0503020204020204" pitchFamily="34" charset="0"/>
              </a:rPr>
              <a:t>, which is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400" dirty="0">
                <a:latin typeface="Corbel" panose="020B0503020204020204" pitchFamily="34" charset="0"/>
              </a:rPr>
              <a:t> that we want to have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access to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useContext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 Hook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 emp =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is way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better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cleaner </a:t>
            </a:r>
            <a:r>
              <a:rPr lang="en-US" sz="2400" dirty="0">
                <a:latin typeface="Corbel" panose="020B0503020204020204" pitchFamily="34" charset="0"/>
              </a:rPr>
              <a:t>than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 component</a:t>
            </a:r>
            <a:r>
              <a:rPr lang="en-US" sz="2400" dirty="0">
                <a:latin typeface="Corbel" panose="020B0503020204020204" pitchFamily="34" charset="0"/>
              </a:rPr>
              <a:t>—we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easily understand </a:t>
            </a:r>
            <a:r>
              <a:rPr lang="en-US" sz="2400" dirty="0">
                <a:latin typeface="Corbel" panose="020B0503020204020204" pitchFamily="34" charset="0"/>
              </a:rPr>
              <a:t>what’s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going on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increase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maintainability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application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useContext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 Hook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Improved Version Of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SubChild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BE8582-2DD1-4885-BC48-0B8F1F5BC1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77317" cy="4952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SubChild-2 component&lt;/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Id:&lt;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emp.id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Name:&lt;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emp.name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Salary:&lt;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emp.sal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6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Context API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stateless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doesn't provide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dedicated method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context value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consumer components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 </a:t>
            </a:r>
            <a:r>
              <a:rPr lang="en-US" sz="2400" dirty="0">
                <a:latin typeface="Corbel" panose="020B0503020204020204" pitchFamily="34" charset="0"/>
              </a:rPr>
              <a:t>this can be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easily implemented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integrating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state management mechanism</a:t>
            </a:r>
            <a:r>
              <a:rPr lang="en-US" sz="2400" dirty="0">
                <a:latin typeface="Corbel" panose="020B0503020204020204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providing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 function </a:t>
            </a:r>
            <a:r>
              <a:rPr lang="en-US" sz="2400" dirty="0">
                <a:latin typeface="Corbel" panose="020B0503020204020204" pitchFamily="34" charset="0"/>
              </a:rPr>
              <a:t>right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400" dirty="0">
                <a:latin typeface="Corbel" panose="020B0503020204020204" pitchFamily="34" charset="0"/>
              </a:rPr>
              <a:t> next 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itself.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The Context Object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Modify the previous App</a:t>
            </a:r>
            <a:r>
              <a:rPr lang="en-US" sz="2400" dirty="0">
                <a:latin typeface="Corbel" pitchFamily="34" charset="0"/>
              </a:rPr>
              <a:t> by making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changes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complete emp data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</a:t>
            </a:r>
            <a:r>
              <a:rPr lang="en-US" sz="1900" dirty="0">
                <a:latin typeface="Corbel" pitchFamily="34" charset="0"/>
              </a:rPr>
              <a:t> as well as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SubChild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components 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only salary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Parent </a:t>
            </a:r>
            <a:r>
              <a:rPr lang="en-US" sz="1900" dirty="0">
                <a:latin typeface="Corbel" pitchFamily="34" charset="0"/>
              </a:rPr>
              <a:t>component.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Provide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in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SubChild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component to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increment salary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10%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8" y="2133599"/>
            <a:ext cx="3495452" cy="4233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354" y="2100231"/>
            <a:ext cx="3903646" cy="4233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162147" y="1600200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524454" y="1595735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23C9D-3BC1-4196-843E-EB0949C13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0135"/>
            <a:ext cx="8839200" cy="51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[emp,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parent component&lt;/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Employee Salary 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emp.sal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EmpContext.Provider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data: emp,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EmpContext.Provider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</p:spTree>
    <p:extLst>
      <p:ext uri="{BB962C8B-B14F-4D97-AF65-F5344CB8AC3E}">
        <p14:creationId xmlns:p14="http://schemas.microsoft.com/office/powerpoint/2010/main" val="3700396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context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child component&lt;/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Employee ID 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context.data.id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Employee Name 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23800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Employee Salary 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context.data.sal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39808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, suppose we have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Parent component  </a:t>
            </a:r>
            <a:r>
              <a:rPr lang="en-US" sz="2400" dirty="0">
                <a:latin typeface="Corbel" panose="020B0503020204020204" pitchFamily="34" charset="0"/>
              </a:rPr>
              <a:t>having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3 levels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 components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Context In React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BC0B76-FC23-4852-AE10-59D8F362B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2647"/>
            <a:ext cx="5703912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context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updateSalary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newSal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context.data.sal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context.data.sal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newSal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component&lt;/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Id:&lt;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context.data.id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Name:&lt;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context.data.name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Employee Salary:&lt;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context.data.sal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updateSalary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 Sal&lt;/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SubChild.js</a:t>
            </a:r>
          </a:p>
        </p:txBody>
      </p:sp>
    </p:spTree>
    <p:extLst>
      <p:ext uri="{BB962C8B-B14F-4D97-AF65-F5344CB8AC3E}">
        <p14:creationId xmlns:p14="http://schemas.microsoft.com/office/powerpoint/2010/main" val="344904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Now</a:t>
            </a:r>
            <a:r>
              <a:rPr lang="en-US" sz="2400" dirty="0">
                <a:latin typeface="Corbel" panose="020B0503020204020204" pitchFamily="34" charset="0"/>
              </a:rPr>
              <a:t> if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want to pass any data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Parent component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Child component C</a:t>
            </a:r>
            <a:r>
              <a:rPr lang="en-US" sz="2400" dirty="0">
                <a:latin typeface="Corbel" panose="020B0503020204020204" pitchFamily="34" charset="0"/>
              </a:rPr>
              <a:t>, so as per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we need to pass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each level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available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Child component C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This solution </a:t>
            </a:r>
            <a:r>
              <a:rPr lang="en-US" sz="2400" dirty="0">
                <a:latin typeface="Corbel" panose="020B0503020204020204" pitchFamily="34" charset="0"/>
              </a:rPr>
              <a:t>might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not be feasible </a:t>
            </a:r>
            <a:r>
              <a:rPr lang="en-US" sz="2400" dirty="0">
                <a:latin typeface="Corbel" panose="020B0503020204020204" pitchFamily="34" charset="0"/>
              </a:rPr>
              <a:t>when we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too many levels of nesting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child components 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Context In React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So,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React </a:t>
            </a:r>
            <a:r>
              <a:rPr lang="en-US" sz="2400" dirty="0">
                <a:latin typeface="Corbel" panose="020B0503020204020204" pitchFamily="34" charset="0"/>
              </a:rPr>
              <a:t>provides us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concept</a:t>
            </a:r>
            <a:r>
              <a:rPr lang="en-US" sz="2400" dirty="0">
                <a:latin typeface="Corbel" panose="020B0503020204020204" pitchFamily="34" charset="0"/>
              </a:rPr>
              <a:t> call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Context API.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Context API </a:t>
            </a:r>
            <a:r>
              <a:rPr lang="en-US" sz="2400" dirty="0">
                <a:latin typeface="Corbel" panose="020B0503020204020204" pitchFamily="34" charset="0"/>
              </a:rPr>
              <a:t>allows us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easily access data </a:t>
            </a:r>
            <a:r>
              <a:rPr lang="en-US" sz="2400" dirty="0">
                <a:latin typeface="Corbel" panose="020B0503020204020204" pitchFamily="34" charset="0"/>
              </a:rPr>
              <a:t>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levels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tree</a:t>
            </a:r>
            <a:r>
              <a:rPr lang="en-US" sz="2400" dirty="0">
                <a:latin typeface="Corbel" panose="020B0503020204020204" pitchFamily="34" charset="0"/>
              </a:rPr>
              <a:t>, without passing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prop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every level.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achieve this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Context In React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Context API </a:t>
            </a:r>
            <a:r>
              <a:rPr lang="en-US" sz="2400" dirty="0">
                <a:latin typeface="Corbel" panose="020B0503020204020204" pitchFamily="34" charset="0"/>
              </a:rPr>
              <a:t>we need to take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5 steps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Create</a:t>
            </a:r>
            <a:r>
              <a:rPr lang="en-US" sz="1900" dirty="0">
                <a:latin typeface="Corbel" panose="020B0503020204020204" pitchFamily="34" charset="0"/>
              </a:rPr>
              <a:t> 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 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Parent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Add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state value </a:t>
            </a:r>
            <a:r>
              <a:rPr lang="en-US" sz="1900" dirty="0">
                <a:latin typeface="Corbel" panose="020B0503020204020204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Export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Import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Access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data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Context API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start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Context API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first thing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do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create a context </a:t>
            </a:r>
            <a:r>
              <a:rPr lang="en-US" sz="2400" dirty="0">
                <a:latin typeface="Corbel" panose="020B0503020204020204" pitchFamily="34" charset="0"/>
              </a:rPr>
              <a:t>using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createContext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function from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Example: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React.createContext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The Context Object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createContext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function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returns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</a:t>
            </a:r>
            <a:r>
              <a:rPr lang="en-US" sz="2400" dirty="0">
                <a:latin typeface="Corbel" panose="020B0503020204020204" pitchFamily="34" charset="0"/>
              </a:rPr>
              <a:t>object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 it some initial value</a:t>
            </a:r>
            <a:r>
              <a:rPr lang="en-US" sz="2400" dirty="0">
                <a:latin typeface="Corbel" panose="020B0503020204020204" pitchFamily="34" charset="0"/>
              </a:rPr>
              <a:t>, but 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initial value </a:t>
            </a:r>
            <a:r>
              <a:rPr lang="en-US" sz="2400" dirty="0">
                <a:latin typeface="Corbel" panose="020B0503020204020204" pitchFamily="34" charset="0"/>
              </a:rPr>
              <a:t>is optional.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After creating </a:t>
            </a:r>
            <a:r>
              <a:rPr lang="en-US" sz="2400" dirty="0">
                <a:latin typeface="Corbel" panose="020B0503020204020204" pitchFamily="34" charset="0"/>
              </a:rPr>
              <a:t>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400" dirty="0">
                <a:latin typeface="Corbel" panose="020B0503020204020204" pitchFamily="34" charset="0"/>
              </a:rPr>
              <a:t>,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</a:t>
            </a:r>
            <a:r>
              <a:rPr lang="en-US" sz="2400" dirty="0">
                <a:latin typeface="Corbel" panose="020B0503020204020204" pitchFamily="34" charset="0"/>
              </a:rPr>
              <a:t>now has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two React components</a:t>
            </a:r>
            <a:r>
              <a:rPr lang="en-US" sz="2400" dirty="0">
                <a:latin typeface="Corbel" panose="020B0503020204020204" pitchFamily="34" charset="0"/>
              </a:rPr>
              <a:t> that are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going to be used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The Context Object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</a:t>
            </a:r>
            <a:r>
              <a:rPr lang="en-US" sz="2400" dirty="0">
                <a:latin typeface="Corbel" panose="020B0503020204020204" pitchFamily="34" charset="0"/>
              </a:rPr>
              <a:t> component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used to wrap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that are going to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access to our context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EmpContext.Provider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value={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some_value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...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&lt;/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EmpContext.Provider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Provider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13063</TotalTime>
  <Words>1768</Words>
  <Application>Microsoft Office PowerPoint</Application>
  <PresentationFormat>On-screen Show (4:3)</PresentationFormat>
  <Paragraphs>358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749</cp:revision>
  <dcterms:created xsi:type="dcterms:W3CDTF">2016-02-04T12:02:26Z</dcterms:created>
  <dcterms:modified xsi:type="dcterms:W3CDTF">2021-11-23T16:49:14Z</dcterms:modified>
</cp:coreProperties>
</file>