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489" r:id="rId4"/>
    <p:sldId id="357" r:id="rId5"/>
    <p:sldId id="413" r:id="rId6"/>
    <p:sldId id="492" r:id="rId7"/>
    <p:sldId id="478" r:id="rId8"/>
    <p:sldId id="488" r:id="rId9"/>
    <p:sldId id="490" r:id="rId10"/>
    <p:sldId id="448" r:id="rId11"/>
    <p:sldId id="507" r:id="rId12"/>
    <p:sldId id="491" r:id="rId13"/>
    <p:sldId id="508" r:id="rId14"/>
    <p:sldId id="506" r:id="rId15"/>
    <p:sldId id="520" r:id="rId16"/>
    <p:sldId id="525" r:id="rId17"/>
    <p:sldId id="526" r:id="rId18"/>
    <p:sldId id="527" r:id="rId19"/>
    <p:sldId id="480" r:id="rId20"/>
    <p:sldId id="528" r:id="rId21"/>
    <p:sldId id="529" r:id="rId22"/>
    <p:sldId id="53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EC327D5-E78A-4979-B140-9CAFAA2720A6}"/>
    <pc:docChg chg="undo custSel addSld delSld modSld sldOrd">
      <pc:chgData name="Sharma Computer Academy" userId="08476b32c11f4418" providerId="LiveId" clId="{4EC327D5-E78A-4979-B140-9CAFAA2720A6}" dt="2021-08-18T20:02:24.695" v="2051" actId="14100"/>
      <pc:docMkLst>
        <pc:docMk/>
      </pc:docMkLst>
      <pc:sldChg chg="modSp mod">
        <pc:chgData name="Sharma Computer Academy" userId="08476b32c11f4418" providerId="LiveId" clId="{4EC327D5-E78A-4979-B140-9CAFAA2720A6}" dt="2021-08-16T22:29:48.013" v="1" actId="20577"/>
        <pc:sldMkLst>
          <pc:docMk/>
          <pc:sldMk cId="0" sldId="257"/>
        </pc:sldMkLst>
        <pc:spChg chg="mod">
          <ac:chgData name="Sharma Computer Academy" userId="08476b32c11f4418" providerId="LiveId" clId="{4EC327D5-E78A-4979-B140-9CAFAA2720A6}" dt="2021-08-16T22:29:48.013" v="1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4EC327D5-E78A-4979-B140-9CAFAA2720A6}" dt="2021-08-17T19:47:19.732" v="493" actId="6549"/>
        <pc:sldMkLst>
          <pc:docMk/>
          <pc:sldMk cId="0" sldId="357"/>
        </pc:sldMkLst>
        <pc:spChg chg="mod">
          <ac:chgData name="Sharma Computer Academy" userId="08476b32c11f4418" providerId="LiveId" clId="{4EC327D5-E78A-4979-B140-9CAFAA2720A6}" dt="2021-08-17T19:47:19.732" v="493" actId="6549"/>
          <ac:spMkLst>
            <pc:docMk/>
            <pc:sldMk cId="0" sldId="357"/>
            <ac:spMk id="3" creationId="{00000000-0000-0000-0000-000000000000}"/>
          </ac:spMkLst>
        </pc:spChg>
      </pc:sldChg>
      <pc:sldChg chg="modSp ord modAnim">
        <pc:chgData name="Sharma Computer Academy" userId="08476b32c11f4418" providerId="LiveId" clId="{4EC327D5-E78A-4979-B140-9CAFAA2720A6}" dt="2021-08-17T19:51:06.332" v="542" actId="113"/>
        <pc:sldMkLst>
          <pc:docMk/>
          <pc:sldMk cId="0" sldId="413"/>
        </pc:sldMkLst>
        <pc:spChg chg="mod">
          <ac:chgData name="Sharma Computer Academy" userId="08476b32c11f4418" providerId="LiveId" clId="{4EC327D5-E78A-4979-B140-9CAFAA2720A6}" dt="2021-08-17T19:51:06.332" v="542" actId="113"/>
          <ac:spMkLst>
            <pc:docMk/>
            <pc:sldMk cId="0" sldId="413"/>
            <ac:spMk id="7" creationId="{00000000-0000-0000-0000-000000000000}"/>
          </ac:spMkLst>
        </pc:spChg>
        <pc:spChg chg="mod">
          <ac:chgData name="Sharma Computer Academy" userId="08476b32c11f4418" providerId="LiveId" clId="{4EC327D5-E78A-4979-B140-9CAFAA2720A6}" dt="2021-08-17T07:46:24.378" v="304" actId="2711"/>
          <ac:spMkLst>
            <pc:docMk/>
            <pc:sldMk cId="0" sldId="413"/>
            <ac:spMk id="8" creationId="{00000000-0000-0000-0000-000000000000}"/>
          </ac:spMkLst>
        </pc:spChg>
      </pc:sldChg>
      <pc:sldChg chg="modSp mod ord modAnim">
        <pc:chgData name="Sharma Computer Academy" userId="08476b32c11f4418" providerId="LiveId" clId="{4EC327D5-E78A-4979-B140-9CAFAA2720A6}" dt="2021-08-17T07:55:40.231" v="389" actId="2711"/>
        <pc:sldMkLst>
          <pc:docMk/>
          <pc:sldMk cId="3741247209" sldId="448"/>
        </pc:sldMkLst>
        <pc:spChg chg="mod">
          <ac:chgData name="Sharma Computer Academy" userId="08476b32c11f4418" providerId="LiveId" clId="{4EC327D5-E78A-4979-B140-9CAFAA2720A6}" dt="2021-08-17T07:54:49.324" v="382" actId="113"/>
          <ac:spMkLst>
            <pc:docMk/>
            <pc:sldMk cId="3741247209" sldId="448"/>
            <ac:spMk id="7" creationId="{00000000-0000-0000-0000-000000000000}"/>
          </ac:spMkLst>
        </pc:spChg>
        <pc:spChg chg="mod">
          <ac:chgData name="Sharma Computer Academy" userId="08476b32c11f4418" providerId="LiveId" clId="{4EC327D5-E78A-4979-B140-9CAFAA2720A6}" dt="2021-08-17T07:55:40.231" v="389" actId="2711"/>
          <ac:spMkLst>
            <pc:docMk/>
            <pc:sldMk cId="3741247209" sldId="448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4EC327D5-E78A-4979-B140-9CAFAA2720A6}" dt="2021-08-17T08:24:56.968" v="484" actId="47"/>
        <pc:sldMkLst>
          <pc:docMk/>
          <pc:sldMk cId="0" sldId="475"/>
        </pc:sldMkLst>
      </pc:sldChg>
      <pc:sldChg chg="del ord">
        <pc:chgData name="Sharma Computer Academy" userId="08476b32c11f4418" providerId="LiveId" clId="{4EC327D5-E78A-4979-B140-9CAFAA2720A6}" dt="2021-08-17T08:23:34.470" v="481" actId="47"/>
        <pc:sldMkLst>
          <pc:docMk/>
          <pc:sldMk cId="0" sldId="476"/>
        </pc:sldMkLst>
      </pc:sldChg>
      <pc:sldChg chg="del">
        <pc:chgData name="Sharma Computer Academy" userId="08476b32c11f4418" providerId="LiveId" clId="{4EC327D5-E78A-4979-B140-9CAFAA2720A6}" dt="2021-08-17T08:24:54.185" v="483" actId="47"/>
        <pc:sldMkLst>
          <pc:docMk/>
          <pc:sldMk cId="0" sldId="477"/>
        </pc:sldMkLst>
      </pc:sldChg>
      <pc:sldChg chg="modSp">
        <pc:chgData name="Sharma Computer Academy" userId="08476b32c11f4418" providerId="LiveId" clId="{4EC327D5-E78A-4979-B140-9CAFAA2720A6}" dt="2021-08-17T19:56:16.469" v="649" actId="207"/>
        <pc:sldMkLst>
          <pc:docMk/>
          <pc:sldMk cId="587718" sldId="478"/>
        </pc:sldMkLst>
        <pc:spChg chg="mod">
          <ac:chgData name="Sharma Computer Academy" userId="08476b32c11f4418" providerId="LiveId" clId="{4EC327D5-E78A-4979-B140-9CAFAA2720A6}" dt="2021-08-17T19:56:16.469" v="649" actId="207"/>
          <ac:spMkLst>
            <pc:docMk/>
            <pc:sldMk cId="587718" sldId="478"/>
            <ac:spMk id="7" creationId="{00000000-0000-0000-0000-000000000000}"/>
          </ac:spMkLst>
        </pc:spChg>
        <pc:spChg chg="mod">
          <ac:chgData name="Sharma Computer Academy" userId="08476b32c11f4418" providerId="LiveId" clId="{4EC327D5-E78A-4979-B140-9CAFAA2720A6}" dt="2021-08-17T19:53:14.922" v="565" actId="207"/>
          <ac:spMkLst>
            <pc:docMk/>
            <pc:sldMk cId="587718" sldId="478"/>
            <ac:spMk id="10" creationId="{00000000-0000-0000-0000-000000000000}"/>
          </ac:spMkLst>
        </pc:spChg>
        <pc:spChg chg="mod">
          <ac:chgData name="Sharma Computer Academy" userId="08476b32c11f4418" providerId="LiveId" clId="{4EC327D5-E78A-4979-B140-9CAFAA2720A6}" dt="2021-08-17T19:54:19.799" v="602" actId="207"/>
          <ac:spMkLst>
            <pc:docMk/>
            <pc:sldMk cId="587718" sldId="478"/>
            <ac:spMk id="11" creationId="{00000000-0000-0000-0000-000000000000}"/>
          </ac:spMkLst>
        </pc:spChg>
      </pc:sldChg>
      <pc:sldChg chg="del">
        <pc:chgData name="Sharma Computer Academy" userId="08476b32c11f4418" providerId="LiveId" clId="{4EC327D5-E78A-4979-B140-9CAFAA2720A6}" dt="2021-08-17T08:24:47.969" v="482" actId="47"/>
        <pc:sldMkLst>
          <pc:docMk/>
          <pc:sldMk cId="0" sldId="479"/>
        </pc:sldMkLst>
      </pc:sldChg>
      <pc:sldChg chg="modSp del">
        <pc:chgData name="Sharma Computer Academy" userId="08476b32c11f4418" providerId="LiveId" clId="{4EC327D5-E78A-4979-B140-9CAFAA2720A6}" dt="2021-08-17T20:39:26.027" v="1795" actId="2696"/>
        <pc:sldMkLst>
          <pc:docMk/>
          <pc:sldMk cId="3399679871" sldId="480"/>
        </pc:sldMkLst>
        <pc:spChg chg="mod">
          <ac:chgData name="Sharma Computer Academy" userId="08476b32c11f4418" providerId="LiveId" clId="{4EC327D5-E78A-4979-B140-9CAFAA2720A6}" dt="2021-08-17T20:08:14" v="699" actId="255"/>
          <ac:spMkLst>
            <pc:docMk/>
            <pc:sldMk cId="3399679871" sldId="480"/>
            <ac:spMk id="7" creationId="{00000000-0000-0000-0000-000000000000}"/>
          </ac:spMkLst>
        </pc:spChg>
        <pc:spChg chg="mod">
          <ac:chgData name="Sharma Computer Academy" userId="08476b32c11f4418" providerId="LiveId" clId="{4EC327D5-E78A-4979-B140-9CAFAA2720A6}" dt="2021-08-17T20:08:06.485" v="698" actId="207"/>
          <ac:spMkLst>
            <pc:docMk/>
            <pc:sldMk cId="3399679871" sldId="480"/>
            <ac:spMk id="10" creationId="{00000000-0000-0000-0000-000000000000}"/>
          </ac:spMkLst>
        </pc:spChg>
      </pc:sldChg>
      <pc:sldChg chg="modSp modAnim">
        <pc:chgData name="Sharma Computer Academy" userId="08476b32c11f4418" providerId="LiveId" clId="{4EC327D5-E78A-4979-B140-9CAFAA2720A6}" dt="2021-08-17T20:59:52.750" v="2022" actId="20577"/>
        <pc:sldMkLst>
          <pc:docMk/>
          <pc:sldMk cId="0" sldId="484"/>
        </pc:sldMkLst>
        <pc:spChg chg="mod">
          <ac:chgData name="Sharma Computer Academy" userId="08476b32c11f4418" providerId="LiveId" clId="{4EC327D5-E78A-4979-B140-9CAFAA2720A6}" dt="2021-08-17T20:59:52.750" v="2022" actId="20577"/>
          <ac:spMkLst>
            <pc:docMk/>
            <pc:sldMk cId="0" sldId="484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4EC327D5-E78A-4979-B140-9CAFAA2720A6}" dt="2021-08-17T21:00:17.523" v="2027" actId="207"/>
        <pc:sldMkLst>
          <pc:docMk/>
          <pc:sldMk cId="0" sldId="485"/>
        </pc:sldMkLst>
        <pc:spChg chg="mod">
          <ac:chgData name="Sharma Computer Academy" userId="08476b32c11f4418" providerId="LiveId" clId="{4EC327D5-E78A-4979-B140-9CAFAA2720A6}" dt="2021-08-17T21:00:17.523" v="2027" actId="207"/>
          <ac:spMkLst>
            <pc:docMk/>
            <pc:sldMk cId="0" sldId="485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4EC327D5-E78A-4979-B140-9CAFAA2720A6}" dt="2021-08-17T21:00:49.463" v="2028" actId="6549"/>
        <pc:sldMkLst>
          <pc:docMk/>
          <pc:sldMk cId="429309803" sldId="486"/>
        </pc:sldMkLst>
        <pc:spChg chg="mod">
          <ac:chgData name="Sharma Computer Academy" userId="08476b32c11f4418" providerId="LiveId" clId="{4EC327D5-E78A-4979-B140-9CAFAA2720A6}" dt="2021-08-17T21:00:49.463" v="2028" actId="6549"/>
          <ac:spMkLst>
            <pc:docMk/>
            <pc:sldMk cId="429309803" sldId="486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4EC327D5-E78A-4979-B140-9CAFAA2720A6}" dt="2021-08-17T21:01:00.946" v="2029" actId="6549"/>
        <pc:sldMkLst>
          <pc:docMk/>
          <pc:sldMk cId="429309803" sldId="487"/>
        </pc:sldMkLst>
        <pc:spChg chg="mod">
          <ac:chgData name="Sharma Computer Academy" userId="08476b32c11f4418" providerId="LiveId" clId="{4EC327D5-E78A-4979-B140-9CAFAA2720A6}" dt="2021-08-17T21:01:00.946" v="2029" actId="6549"/>
          <ac:spMkLst>
            <pc:docMk/>
            <pc:sldMk cId="429309803" sldId="487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4EC327D5-E78A-4979-B140-9CAFAA2720A6}" dt="2021-08-17T07:47:42.123" v="328" actId="5793"/>
        <pc:sldMkLst>
          <pc:docMk/>
          <pc:sldMk cId="121810488" sldId="488"/>
        </pc:sldMkLst>
        <pc:spChg chg="mod">
          <ac:chgData name="Sharma Computer Academy" userId="08476b32c11f4418" providerId="LiveId" clId="{4EC327D5-E78A-4979-B140-9CAFAA2720A6}" dt="2021-08-17T07:42:39.328" v="246" actId="255"/>
          <ac:spMkLst>
            <pc:docMk/>
            <pc:sldMk cId="121810488" sldId="488"/>
            <ac:spMk id="2" creationId="{00000000-0000-0000-0000-000000000000}"/>
          </ac:spMkLst>
        </pc:spChg>
        <pc:spChg chg="mod">
          <ac:chgData name="Sharma Computer Academy" userId="08476b32c11f4418" providerId="LiveId" clId="{4EC327D5-E78A-4979-B140-9CAFAA2720A6}" dt="2021-08-17T07:47:42.123" v="328" actId="5793"/>
          <ac:spMkLst>
            <pc:docMk/>
            <pc:sldMk cId="121810488" sldId="488"/>
            <ac:spMk id="3" creationId="{00000000-0000-0000-0000-000000000000}"/>
          </ac:spMkLst>
        </pc:spChg>
      </pc:sldChg>
      <pc:sldChg chg="addSp modSp add mod ord modAnim">
        <pc:chgData name="Sharma Computer Academy" userId="08476b32c11f4418" providerId="LiveId" clId="{4EC327D5-E78A-4979-B140-9CAFAA2720A6}" dt="2021-08-18T19:59:42.817" v="2041" actId="115"/>
        <pc:sldMkLst>
          <pc:docMk/>
          <pc:sldMk cId="4098033987" sldId="489"/>
        </pc:sldMkLst>
        <pc:spChg chg="mod">
          <ac:chgData name="Sharma Computer Academy" userId="08476b32c11f4418" providerId="LiveId" clId="{4EC327D5-E78A-4979-B140-9CAFAA2720A6}" dt="2021-08-18T19:59:42.817" v="2041" actId="115"/>
          <ac:spMkLst>
            <pc:docMk/>
            <pc:sldMk cId="4098033987" sldId="489"/>
            <ac:spMk id="3" creationId="{00000000-0000-0000-0000-000000000000}"/>
          </ac:spMkLst>
        </pc:spChg>
        <pc:spChg chg="add mod">
          <ac:chgData name="Sharma Computer Academy" userId="08476b32c11f4418" providerId="LiveId" clId="{4EC327D5-E78A-4979-B140-9CAFAA2720A6}" dt="2021-08-17T07:07:01.577" v="203" actId="20577"/>
          <ac:spMkLst>
            <pc:docMk/>
            <pc:sldMk cId="4098033987" sldId="489"/>
            <ac:spMk id="7" creationId="{EDD81967-7474-431D-B4EF-502E5CF67484}"/>
          </ac:spMkLst>
        </pc:spChg>
      </pc:sldChg>
      <pc:sldChg chg="modSp add modAnim">
        <pc:chgData name="Sharma Computer Academy" userId="08476b32c11f4418" providerId="LiveId" clId="{4EC327D5-E78A-4979-B140-9CAFAA2720A6}" dt="2021-08-17T07:53:50.780" v="366" actId="6549"/>
        <pc:sldMkLst>
          <pc:docMk/>
          <pc:sldMk cId="300371389" sldId="490"/>
        </pc:sldMkLst>
        <pc:spChg chg="mod">
          <ac:chgData name="Sharma Computer Academy" userId="08476b32c11f4418" providerId="LiveId" clId="{4EC327D5-E78A-4979-B140-9CAFAA2720A6}" dt="2021-08-17T07:53:50.780" v="366" actId="6549"/>
          <ac:spMkLst>
            <pc:docMk/>
            <pc:sldMk cId="300371389" sldId="490"/>
            <ac:spMk id="3" creationId="{00000000-0000-0000-0000-000000000000}"/>
          </ac:spMkLst>
        </pc:spChg>
      </pc:sldChg>
      <pc:sldChg chg="modSp mod ord modAnim">
        <pc:chgData name="Sharma Computer Academy" userId="08476b32c11f4418" providerId="LiveId" clId="{4EC327D5-E78A-4979-B140-9CAFAA2720A6}" dt="2021-08-17T08:05:13.067" v="478" actId="115"/>
        <pc:sldMkLst>
          <pc:docMk/>
          <pc:sldMk cId="3369042665" sldId="491"/>
        </pc:sldMkLst>
        <pc:spChg chg="mod">
          <ac:chgData name="Sharma Computer Academy" userId="08476b32c11f4418" providerId="LiveId" clId="{4EC327D5-E78A-4979-B140-9CAFAA2720A6}" dt="2021-08-17T08:05:13.067" v="478" actId="115"/>
          <ac:spMkLst>
            <pc:docMk/>
            <pc:sldMk cId="3369042665" sldId="491"/>
            <ac:spMk id="7" creationId="{00000000-0000-0000-0000-000000000000}"/>
          </ac:spMkLst>
        </pc:spChg>
        <pc:spChg chg="mod">
          <ac:chgData name="Sharma Computer Academy" userId="08476b32c11f4418" providerId="LiveId" clId="{4EC327D5-E78A-4979-B140-9CAFAA2720A6}" dt="2021-08-17T08:03:11.552" v="433" actId="255"/>
          <ac:spMkLst>
            <pc:docMk/>
            <pc:sldMk cId="3369042665" sldId="491"/>
            <ac:spMk id="8" creationId="{00000000-0000-0000-0000-000000000000}"/>
          </ac:spMkLst>
        </pc:spChg>
        <pc:spChg chg="mod">
          <ac:chgData name="Sharma Computer Academy" userId="08476b32c11f4418" providerId="LiveId" clId="{4EC327D5-E78A-4979-B140-9CAFAA2720A6}" dt="2021-08-17T08:04:40.263" v="468" actId="207"/>
          <ac:spMkLst>
            <pc:docMk/>
            <pc:sldMk cId="3369042665" sldId="491"/>
            <ac:spMk id="10" creationId="{00000000-0000-0000-0000-000000000000}"/>
          </ac:spMkLst>
        </pc:spChg>
      </pc:sldChg>
      <pc:sldChg chg="add">
        <pc:chgData name="Sharma Computer Academy" userId="08476b32c11f4418" providerId="LiveId" clId="{4EC327D5-E78A-4979-B140-9CAFAA2720A6}" dt="2021-08-17T19:48:59.985" v="494" actId="2890"/>
        <pc:sldMkLst>
          <pc:docMk/>
          <pc:sldMk cId="450229466" sldId="492"/>
        </pc:sldMkLst>
      </pc:sldChg>
      <pc:sldChg chg="modSp del mod ord">
        <pc:chgData name="Sharma Computer Academy" userId="08476b32c11f4418" providerId="LiveId" clId="{4EC327D5-E78A-4979-B140-9CAFAA2720A6}" dt="2021-08-17T08:02:45.354" v="399" actId="47"/>
        <pc:sldMkLst>
          <pc:docMk/>
          <pc:sldMk cId="1043612589" sldId="492"/>
        </pc:sldMkLst>
        <pc:spChg chg="mod">
          <ac:chgData name="Sharma Computer Academy" userId="08476b32c11f4418" providerId="LiveId" clId="{4EC327D5-E78A-4979-B140-9CAFAA2720A6}" dt="2021-08-17T07:55:57.431" v="398" actId="20577"/>
          <ac:spMkLst>
            <pc:docMk/>
            <pc:sldMk cId="1043612589" sldId="492"/>
            <ac:spMk id="7" creationId="{00000000-0000-0000-0000-000000000000}"/>
          </ac:spMkLst>
        </pc:spChg>
        <pc:spChg chg="mod">
          <ac:chgData name="Sharma Computer Academy" userId="08476b32c11f4418" providerId="LiveId" clId="{4EC327D5-E78A-4979-B140-9CAFAA2720A6}" dt="2021-08-17T07:55:49.494" v="392" actId="2711"/>
          <ac:spMkLst>
            <pc:docMk/>
            <pc:sldMk cId="1043612589" sldId="492"/>
            <ac:spMk id="8" creationId="{00000000-0000-0000-0000-000000000000}"/>
          </ac:spMkLst>
        </pc:spChg>
      </pc:sldChg>
      <pc:sldChg chg="modSp modAnim">
        <pc:chgData name="Sharma Computer Academy" userId="08476b32c11f4418" providerId="LiveId" clId="{4EC327D5-E78A-4979-B140-9CAFAA2720A6}" dt="2021-08-17T20:19:05.055" v="1191" actId="207"/>
        <pc:sldMkLst>
          <pc:docMk/>
          <pc:sldMk cId="436964274" sldId="506"/>
        </pc:sldMkLst>
        <pc:spChg chg="mod">
          <ac:chgData name="Sharma Computer Academy" userId="08476b32c11f4418" providerId="LiveId" clId="{4EC327D5-E78A-4979-B140-9CAFAA2720A6}" dt="2021-08-17T20:19:05.055" v="1191" actId="207"/>
          <ac:spMkLst>
            <pc:docMk/>
            <pc:sldMk cId="436964274" sldId="506"/>
            <ac:spMk id="10" creationId="{68A1F6B4-2A81-4DA0-8970-D06E84D75F66}"/>
          </ac:spMkLst>
        </pc:spChg>
      </pc:sldChg>
      <pc:sldChg chg="add del">
        <pc:chgData name="Sharma Computer Academy" userId="08476b32c11f4418" providerId="LiveId" clId="{4EC327D5-E78A-4979-B140-9CAFAA2720A6}" dt="2021-08-17T20:01:12.415" v="667" actId="47"/>
        <pc:sldMkLst>
          <pc:docMk/>
          <pc:sldMk cId="941621640" sldId="507"/>
        </pc:sldMkLst>
      </pc:sldChg>
      <pc:sldChg chg="addSp delSp modSp add mod delAnim modAnim">
        <pc:chgData name="Sharma Computer Academy" userId="08476b32c11f4418" providerId="LiveId" clId="{4EC327D5-E78A-4979-B140-9CAFAA2720A6}" dt="2021-08-17T20:04:37.443" v="677" actId="14100"/>
        <pc:sldMkLst>
          <pc:docMk/>
          <pc:sldMk cId="4220674160" sldId="507"/>
        </pc:sldMkLst>
        <pc:spChg chg="del mod">
          <ac:chgData name="Sharma Computer Academy" userId="08476b32c11f4418" providerId="LiveId" clId="{4EC327D5-E78A-4979-B140-9CAFAA2720A6}" dt="2021-08-17T20:04:25.114" v="673" actId="931"/>
          <ac:spMkLst>
            <pc:docMk/>
            <pc:sldMk cId="4220674160" sldId="507"/>
            <ac:spMk id="7" creationId="{00000000-0000-0000-0000-000000000000}"/>
          </ac:spMkLst>
        </pc:spChg>
        <pc:picChg chg="add mod ord">
          <ac:chgData name="Sharma Computer Academy" userId="08476b32c11f4418" providerId="LiveId" clId="{4EC327D5-E78A-4979-B140-9CAFAA2720A6}" dt="2021-08-17T20:04:37.443" v="677" actId="14100"/>
          <ac:picMkLst>
            <pc:docMk/>
            <pc:sldMk cId="4220674160" sldId="507"/>
            <ac:picMk id="4" creationId="{205D7662-3BB9-45E3-B652-54E472FAEF37}"/>
          </ac:picMkLst>
        </pc:picChg>
      </pc:sldChg>
      <pc:sldChg chg="modSp add mod modAnim">
        <pc:chgData name="Sharma Computer Academy" userId="08476b32c11f4418" providerId="LiveId" clId="{4EC327D5-E78A-4979-B140-9CAFAA2720A6}" dt="2021-08-17T20:18:21.344" v="1157" actId="113"/>
        <pc:sldMkLst>
          <pc:docMk/>
          <pc:sldMk cId="4010589097" sldId="508"/>
        </pc:sldMkLst>
        <pc:spChg chg="mod">
          <ac:chgData name="Sharma Computer Academy" userId="08476b32c11f4418" providerId="LiveId" clId="{4EC327D5-E78A-4979-B140-9CAFAA2720A6}" dt="2021-08-17T20:18:21.344" v="1157" actId="113"/>
          <ac:spMkLst>
            <pc:docMk/>
            <pc:sldMk cId="4010589097" sldId="508"/>
            <ac:spMk id="7" creationId="{00000000-0000-0000-0000-000000000000}"/>
          </ac:spMkLst>
        </pc:spChg>
        <pc:spChg chg="mod">
          <ac:chgData name="Sharma Computer Academy" userId="08476b32c11f4418" providerId="LiveId" clId="{4EC327D5-E78A-4979-B140-9CAFAA2720A6}" dt="2021-08-17T20:17:16.914" v="1137" actId="255"/>
          <ac:spMkLst>
            <pc:docMk/>
            <pc:sldMk cId="4010589097" sldId="508"/>
            <ac:spMk id="8" creationId="{00000000-0000-0000-0000-000000000000}"/>
          </ac:spMkLst>
        </pc:spChg>
        <pc:spChg chg="mod">
          <ac:chgData name="Sharma Computer Academy" userId="08476b32c11f4418" providerId="LiveId" clId="{4EC327D5-E78A-4979-B140-9CAFAA2720A6}" dt="2021-08-17T20:16:51.891" v="1106" actId="14100"/>
          <ac:spMkLst>
            <pc:docMk/>
            <pc:sldMk cId="4010589097" sldId="508"/>
            <ac:spMk id="10" creationId="{00000000-0000-0000-0000-000000000000}"/>
          </ac:spMkLst>
        </pc:spChg>
      </pc:sldChg>
      <pc:sldChg chg="modSp add del mod">
        <pc:chgData name="Sharma Computer Academy" userId="08476b32c11f4418" providerId="LiveId" clId="{4EC327D5-E78A-4979-B140-9CAFAA2720A6}" dt="2021-08-17T20:24:20.927" v="1458" actId="47"/>
        <pc:sldMkLst>
          <pc:docMk/>
          <pc:sldMk cId="3440610887" sldId="519"/>
        </pc:sldMkLst>
        <pc:spChg chg="mod">
          <ac:chgData name="Sharma Computer Academy" userId="08476b32c11f4418" providerId="LiveId" clId="{4EC327D5-E78A-4979-B140-9CAFAA2720A6}" dt="2021-08-17T20:20:35.767" v="1215" actId="20577"/>
          <ac:spMkLst>
            <pc:docMk/>
            <pc:sldMk cId="3440610887" sldId="519"/>
            <ac:spMk id="8" creationId="{00000000-0000-0000-0000-000000000000}"/>
          </ac:spMkLst>
        </pc:spChg>
      </pc:sldChg>
      <pc:sldChg chg="addSp modSp mod modAnim">
        <pc:chgData name="Sharma Computer Academy" userId="08476b32c11f4418" providerId="LiveId" clId="{4EC327D5-E78A-4979-B140-9CAFAA2720A6}" dt="2021-08-18T20:02:24.695" v="2051" actId="14100"/>
        <pc:sldMkLst>
          <pc:docMk/>
          <pc:sldMk cId="2827716561" sldId="520"/>
        </pc:sldMkLst>
        <pc:spChg chg="mod">
          <ac:chgData name="Sharma Computer Academy" userId="08476b32c11f4418" providerId="LiveId" clId="{4EC327D5-E78A-4979-B140-9CAFAA2720A6}" dt="2021-08-18T20:02:18.679" v="2049" actId="20577"/>
          <ac:spMkLst>
            <pc:docMk/>
            <pc:sldMk cId="2827716561" sldId="520"/>
            <ac:spMk id="7" creationId="{00000000-0000-0000-0000-000000000000}"/>
          </ac:spMkLst>
        </pc:spChg>
        <pc:spChg chg="mod">
          <ac:chgData name="Sharma Computer Academy" userId="08476b32c11f4418" providerId="LiveId" clId="{4EC327D5-E78A-4979-B140-9CAFAA2720A6}" dt="2021-08-17T20:20:51.847" v="1227" actId="20577"/>
          <ac:spMkLst>
            <pc:docMk/>
            <pc:sldMk cId="2827716561" sldId="520"/>
            <ac:spMk id="8" creationId="{00000000-0000-0000-0000-000000000000}"/>
          </ac:spMkLst>
        </pc:spChg>
        <pc:picChg chg="add mod">
          <ac:chgData name="Sharma Computer Academy" userId="08476b32c11f4418" providerId="LiveId" clId="{4EC327D5-E78A-4979-B140-9CAFAA2720A6}" dt="2021-08-18T20:02:24.695" v="2051" actId="14100"/>
          <ac:picMkLst>
            <pc:docMk/>
            <pc:sldMk cId="2827716561" sldId="520"/>
            <ac:picMk id="10" creationId="{9D4467CC-08C1-47D6-B3F0-80C3A65C1395}"/>
          </ac:picMkLst>
        </pc:picChg>
      </pc:sldChg>
      <pc:sldChg chg="modSp">
        <pc:chgData name="Sharma Computer Academy" userId="08476b32c11f4418" providerId="LiveId" clId="{4EC327D5-E78A-4979-B140-9CAFAA2720A6}" dt="2021-08-17T20:36:50.296" v="1768"/>
        <pc:sldMkLst>
          <pc:docMk/>
          <pc:sldMk cId="1686135528" sldId="525"/>
        </pc:sldMkLst>
        <pc:spChg chg="mod">
          <ac:chgData name="Sharma Computer Academy" userId="08476b32c11f4418" providerId="LiveId" clId="{4EC327D5-E78A-4979-B140-9CAFAA2720A6}" dt="2021-08-17T20:36:50.296" v="1768"/>
          <ac:spMkLst>
            <pc:docMk/>
            <pc:sldMk cId="1686135528" sldId="525"/>
            <ac:spMk id="8" creationId="{1085D7A1-880A-4359-A196-E0B50CE8C876}"/>
          </ac:spMkLst>
        </pc:spChg>
      </pc:sldChg>
      <pc:sldChg chg="modSp mod modAnim">
        <pc:chgData name="Sharma Computer Academy" userId="08476b32c11f4418" providerId="LiveId" clId="{4EC327D5-E78A-4979-B140-9CAFAA2720A6}" dt="2021-08-17T20:35:12.002" v="1729" actId="113"/>
        <pc:sldMkLst>
          <pc:docMk/>
          <pc:sldMk cId="91597136" sldId="526"/>
        </pc:sldMkLst>
        <pc:spChg chg="mod">
          <ac:chgData name="Sharma Computer Academy" userId="08476b32c11f4418" providerId="LiveId" clId="{4EC327D5-E78A-4979-B140-9CAFAA2720A6}" dt="2021-08-17T20:35:12.002" v="1729" actId="113"/>
          <ac:spMkLst>
            <pc:docMk/>
            <pc:sldMk cId="91597136" sldId="526"/>
            <ac:spMk id="7" creationId="{00000000-0000-0000-0000-000000000000}"/>
          </ac:spMkLst>
        </pc:spChg>
        <pc:spChg chg="mod">
          <ac:chgData name="Sharma Computer Academy" userId="08476b32c11f4418" providerId="LiveId" clId="{4EC327D5-E78A-4979-B140-9CAFAA2720A6}" dt="2021-08-17T20:34:50.293" v="1727" actId="207"/>
          <ac:spMkLst>
            <pc:docMk/>
            <pc:sldMk cId="91597136" sldId="526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4EC327D5-E78A-4979-B140-9CAFAA2720A6}" dt="2021-08-17T20:37:24.419" v="1779" actId="1038"/>
        <pc:sldMkLst>
          <pc:docMk/>
          <pc:sldMk cId="72753267" sldId="527"/>
        </pc:sldMkLst>
        <pc:spChg chg="mod">
          <ac:chgData name="Sharma Computer Academy" userId="08476b32c11f4418" providerId="LiveId" clId="{4EC327D5-E78A-4979-B140-9CAFAA2720A6}" dt="2021-08-17T20:37:00.778" v="1770"/>
          <ac:spMkLst>
            <pc:docMk/>
            <pc:sldMk cId="72753267" sldId="527"/>
            <ac:spMk id="8" creationId="{1085D7A1-880A-4359-A196-E0B50CE8C876}"/>
          </ac:spMkLst>
        </pc:spChg>
        <pc:spChg chg="mod">
          <ac:chgData name="Sharma Computer Academy" userId="08476b32c11f4418" providerId="LiveId" clId="{4EC327D5-E78A-4979-B140-9CAFAA2720A6}" dt="2021-08-17T20:37:24.419" v="1779" actId="1038"/>
          <ac:spMkLst>
            <pc:docMk/>
            <pc:sldMk cId="72753267" sldId="527"/>
            <ac:spMk id="10" creationId="{0941718E-C169-4FFF-8A68-902B8BA23482}"/>
          </ac:spMkLst>
        </pc:spChg>
      </pc:sldChg>
      <pc:sldChg chg="addSp delSp modSp mod modAnim">
        <pc:chgData name="Sharma Computer Academy" userId="08476b32c11f4418" providerId="LiveId" clId="{4EC327D5-E78A-4979-B140-9CAFAA2720A6}" dt="2021-08-17T20:46:59.705" v="1941" actId="113"/>
        <pc:sldMkLst>
          <pc:docMk/>
          <pc:sldMk cId="1861399639" sldId="528"/>
        </pc:sldMkLst>
        <pc:spChg chg="mod">
          <ac:chgData name="Sharma Computer Academy" userId="08476b32c11f4418" providerId="LiveId" clId="{4EC327D5-E78A-4979-B140-9CAFAA2720A6}" dt="2021-08-17T20:46:59.705" v="1941" actId="113"/>
          <ac:spMkLst>
            <pc:docMk/>
            <pc:sldMk cId="1861399639" sldId="528"/>
            <ac:spMk id="7" creationId="{00000000-0000-0000-0000-000000000000}"/>
          </ac:spMkLst>
        </pc:spChg>
        <pc:spChg chg="mod">
          <ac:chgData name="Sharma Computer Academy" userId="08476b32c11f4418" providerId="LiveId" clId="{4EC327D5-E78A-4979-B140-9CAFAA2720A6}" dt="2021-08-17T20:37:55.301" v="1785" actId="20577"/>
          <ac:spMkLst>
            <pc:docMk/>
            <pc:sldMk cId="1861399639" sldId="528"/>
            <ac:spMk id="8" creationId="{00000000-0000-0000-0000-000000000000}"/>
          </ac:spMkLst>
        </pc:spChg>
        <pc:picChg chg="del">
          <ac:chgData name="Sharma Computer Academy" userId="08476b32c11f4418" providerId="LiveId" clId="{4EC327D5-E78A-4979-B140-9CAFAA2720A6}" dt="2021-08-17T20:38:11.863" v="1786" actId="478"/>
          <ac:picMkLst>
            <pc:docMk/>
            <pc:sldMk cId="1861399639" sldId="528"/>
            <ac:picMk id="10" creationId="{9D4467CC-08C1-47D6-B3F0-80C3A65C1395}"/>
          </ac:picMkLst>
        </pc:picChg>
        <pc:picChg chg="add mod">
          <ac:chgData name="Sharma Computer Academy" userId="08476b32c11f4418" providerId="LiveId" clId="{4EC327D5-E78A-4979-B140-9CAFAA2720A6}" dt="2021-08-17T20:46:03.229" v="1916" actId="14100"/>
          <ac:picMkLst>
            <pc:docMk/>
            <pc:sldMk cId="1861399639" sldId="528"/>
            <ac:picMk id="11" creationId="{C20B137C-61C3-4589-8F61-6CD6392C49D1}"/>
          </ac:picMkLst>
        </pc:picChg>
      </pc:sldChg>
      <pc:sldChg chg="modSp">
        <pc:chgData name="Sharma Computer Academy" userId="08476b32c11f4418" providerId="LiveId" clId="{4EC327D5-E78A-4979-B140-9CAFAA2720A6}" dt="2021-08-17T20:54:45.471" v="1958" actId="207"/>
        <pc:sldMkLst>
          <pc:docMk/>
          <pc:sldMk cId="1908143932" sldId="529"/>
        </pc:sldMkLst>
        <pc:spChg chg="mod">
          <ac:chgData name="Sharma Computer Academy" userId="08476b32c11f4418" providerId="LiveId" clId="{4EC327D5-E78A-4979-B140-9CAFAA2720A6}" dt="2021-08-17T20:54:45.471" v="1958" actId="207"/>
          <ac:spMkLst>
            <pc:docMk/>
            <pc:sldMk cId="1908143932" sldId="529"/>
            <ac:spMk id="8" creationId="{1085D7A1-880A-4359-A196-E0B50CE8C876}"/>
          </ac:spMkLst>
        </pc:spChg>
      </pc:sldChg>
      <pc:sldChg chg="add">
        <pc:chgData name="Sharma Computer Academy" userId="08476b32c11f4418" providerId="LiveId" clId="{4EC327D5-E78A-4979-B140-9CAFAA2720A6}" dt="2021-08-17T20:43:26.499" v="1796" actId="2890"/>
        <pc:sldMkLst>
          <pc:docMk/>
          <pc:sldMk cId="3866312651" sldId="530"/>
        </pc:sldMkLst>
      </pc:sldChg>
      <pc:sldChg chg="modSp add replId">
        <pc:chgData name="Sharma Computer Academy" userId="08476b32c11f4418" providerId="LiveId" clId="{4EC327D5-E78A-4979-B140-9CAFAA2720A6}" dt="2021-08-17T20:58:18.856" v="1977" actId="20577"/>
        <pc:sldMkLst>
          <pc:docMk/>
          <pc:sldMk cId="3780935207" sldId="531"/>
        </pc:sldMkLst>
        <pc:spChg chg="mod">
          <ac:chgData name="Sharma Computer Academy" userId="08476b32c11f4418" providerId="LiveId" clId="{4EC327D5-E78A-4979-B140-9CAFAA2720A6}" dt="2021-08-17T20:58:18.856" v="1977" actId="20577"/>
          <ac:spMkLst>
            <pc:docMk/>
            <pc:sldMk cId="3780935207" sldId="531"/>
            <ac:spMk id="8" creationId="{1085D7A1-880A-4359-A196-E0B50CE8C876}"/>
          </ac:spMkLst>
        </pc:spChg>
      </pc:sldChg>
    </pc:docChg>
  </pc:docChgLst>
  <pc:docChgLst>
    <pc:chgData name="Sharma Computer Academy" userId="08476b32c11f4418" providerId="LiveId" clId="{06959643-D852-41C4-B3DC-DCF02CD8FF4C}"/>
    <pc:docChg chg="delSld">
      <pc:chgData name="Sharma Computer Academy" userId="08476b32c11f4418" providerId="LiveId" clId="{06959643-D852-41C4-B3DC-DCF02CD8FF4C}" dt="2021-08-19T16:47:29.846" v="0" actId="47"/>
      <pc:docMkLst>
        <pc:docMk/>
      </pc:docMkLst>
      <pc:sldChg chg="del">
        <pc:chgData name="Sharma Computer Academy" userId="08476b32c11f4418" providerId="LiveId" clId="{06959643-D852-41C4-B3DC-DCF02CD8FF4C}" dt="2021-08-19T16:47:29.846" v="0" actId="47"/>
        <pc:sldMkLst>
          <pc:docMk/>
          <pc:sldMk cId="429309803" sldId="444"/>
        </pc:sldMkLst>
      </pc:sldChg>
      <pc:sldChg chg="del">
        <pc:chgData name="Sharma Computer Academy" userId="08476b32c11f4418" providerId="LiveId" clId="{06959643-D852-41C4-B3DC-DCF02CD8FF4C}" dt="2021-08-19T16:47:29.846" v="0" actId="47"/>
        <pc:sldMkLst>
          <pc:docMk/>
          <pc:sldMk cId="0" sldId="481"/>
        </pc:sldMkLst>
      </pc:sldChg>
      <pc:sldChg chg="del">
        <pc:chgData name="Sharma Computer Academy" userId="08476b32c11f4418" providerId="LiveId" clId="{06959643-D852-41C4-B3DC-DCF02CD8FF4C}" dt="2021-08-19T16:47:29.846" v="0" actId="47"/>
        <pc:sldMkLst>
          <pc:docMk/>
          <pc:sldMk cId="0" sldId="482"/>
        </pc:sldMkLst>
      </pc:sldChg>
      <pc:sldChg chg="del">
        <pc:chgData name="Sharma Computer Academy" userId="08476b32c11f4418" providerId="LiveId" clId="{06959643-D852-41C4-B3DC-DCF02CD8FF4C}" dt="2021-08-19T16:47:29.846" v="0" actId="47"/>
        <pc:sldMkLst>
          <pc:docMk/>
          <pc:sldMk cId="0" sldId="483"/>
        </pc:sldMkLst>
      </pc:sldChg>
      <pc:sldChg chg="del">
        <pc:chgData name="Sharma Computer Academy" userId="08476b32c11f4418" providerId="LiveId" clId="{06959643-D852-41C4-B3DC-DCF02CD8FF4C}" dt="2021-08-19T16:47:29.846" v="0" actId="47"/>
        <pc:sldMkLst>
          <pc:docMk/>
          <pc:sldMk cId="0" sldId="484"/>
        </pc:sldMkLst>
      </pc:sldChg>
      <pc:sldChg chg="del">
        <pc:chgData name="Sharma Computer Academy" userId="08476b32c11f4418" providerId="LiveId" clId="{06959643-D852-41C4-B3DC-DCF02CD8FF4C}" dt="2021-08-19T16:47:29.846" v="0" actId="47"/>
        <pc:sldMkLst>
          <pc:docMk/>
          <pc:sldMk cId="0" sldId="485"/>
        </pc:sldMkLst>
      </pc:sldChg>
      <pc:sldChg chg="del">
        <pc:chgData name="Sharma Computer Academy" userId="08476b32c11f4418" providerId="LiveId" clId="{06959643-D852-41C4-B3DC-DCF02CD8FF4C}" dt="2021-08-19T16:47:29.846" v="0" actId="47"/>
        <pc:sldMkLst>
          <pc:docMk/>
          <pc:sldMk cId="429309803" sldId="486"/>
        </pc:sldMkLst>
      </pc:sldChg>
      <pc:sldChg chg="del">
        <pc:chgData name="Sharma Computer Academy" userId="08476b32c11f4418" providerId="LiveId" clId="{06959643-D852-41C4-B3DC-DCF02CD8FF4C}" dt="2021-08-19T16:47:29.846" v="0" actId="47"/>
        <pc:sldMkLst>
          <pc:docMk/>
          <pc:sldMk cId="429309803" sldId="487"/>
        </pc:sldMkLst>
      </pc:sldChg>
      <pc:sldChg chg="del">
        <pc:chgData name="Sharma Computer Academy" userId="08476b32c11f4418" providerId="LiveId" clId="{06959643-D852-41C4-B3DC-DCF02CD8FF4C}" dt="2021-08-19T16:47:29.846" v="0" actId="47"/>
        <pc:sldMkLst>
          <pc:docMk/>
          <pc:sldMk cId="3780935207" sldId="531"/>
        </pc:sldMkLst>
      </pc:sldChg>
    </pc:docChg>
  </pc:docChgLst>
  <pc:docChgLst>
    <pc:chgData name="Sharma Computer Academy" userId="08476b32c11f4418" providerId="LiveId" clId="{30C61D22-D0AD-466D-923A-1ECDF1D5B22F}"/>
    <pc:docChg chg="modSld">
      <pc:chgData name="Sharma Computer Academy" userId="08476b32c11f4418" providerId="LiveId" clId="{30C61D22-D0AD-466D-923A-1ECDF1D5B22F}" dt="2021-08-16T22:27:11.146" v="7" actId="6549"/>
      <pc:docMkLst>
        <pc:docMk/>
      </pc:docMkLst>
      <pc:sldChg chg="modSp">
        <pc:chgData name="Sharma Computer Academy" userId="08476b32c11f4418" providerId="LiveId" clId="{30C61D22-D0AD-466D-923A-1ECDF1D5B22F}" dt="2021-08-16T22:25:45.616" v="0" actId="6549"/>
        <pc:sldMkLst>
          <pc:docMk/>
          <pc:sldMk cId="0" sldId="357"/>
        </pc:sldMkLst>
        <pc:spChg chg="mod">
          <ac:chgData name="Sharma Computer Academy" userId="08476b32c11f4418" providerId="LiveId" clId="{30C61D22-D0AD-466D-923A-1ECDF1D5B22F}" dt="2021-08-16T22:25:45.616" v="0" actId="6549"/>
          <ac:spMkLst>
            <pc:docMk/>
            <pc:sldMk cId="0" sldId="3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30C61D22-D0AD-466D-923A-1ECDF1D5B22F}" dt="2021-08-16T22:25:50.047" v="1" actId="6549"/>
        <pc:sldMkLst>
          <pc:docMk/>
          <pc:sldMk cId="0" sldId="413"/>
        </pc:sldMkLst>
        <pc:spChg chg="mod">
          <ac:chgData name="Sharma Computer Academy" userId="08476b32c11f4418" providerId="LiveId" clId="{30C61D22-D0AD-466D-923A-1ECDF1D5B22F}" dt="2021-08-16T22:25:50.047" v="1" actId="6549"/>
          <ac:spMkLst>
            <pc:docMk/>
            <pc:sldMk cId="0" sldId="413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30C61D22-D0AD-466D-923A-1ECDF1D5B22F}" dt="2021-08-16T22:25:53.278" v="2" actId="6549"/>
        <pc:sldMkLst>
          <pc:docMk/>
          <pc:sldMk cId="0" sldId="475"/>
        </pc:sldMkLst>
        <pc:spChg chg="mod">
          <ac:chgData name="Sharma Computer Academy" userId="08476b32c11f4418" providerId="LiveId" clId="{30C61D22-D0AD-466D-923A-1ECDF1D5B22F}" dt="2021-08-16T22:25:53.278" v="2" actId="6549"/>
          <ac:spMkLst>
            <pc:docMk/>
            <pc:sldMk cId="0" sldId="47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30C61D22-D0AD-466D-923A-1ECDF1D5B22F}" dt="2021-08-16T22:26:00.061" v="3" actId="6549"/>
        <pc:sldMkLst>
          <pc:docMk/>
          <pc:sldMk cId="0" sldId="476"/>
        </pc:sldMkLst>
        <pc:spChg chg="mod">
          <ac:chgData name="Sharma Computer Academy" userId="08476b32c11f4418" providerId="LiveId" clId="{30C61D22-D0AD-466D-923A-1ECDF1D5B22F}" dt="2021-08-16T22:26:00.061" v="3" actId="6549"/>
          <ac:spMkLst>
            <pc:docMk/>
            <pc:sldMk cId="0" sldId="476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30C61D22-D0AD-466D-923A-1ECDF1D5B22F}" dt="2021-08-16T22:26:08.179" v="4" actId="6549"/>
        <pc:sldMkLst>
          <pc:docMk/>
          <pc:sldMk cId="0" sldId="477"/>
        </pc:sldMkLst>
        <pc:spChg chg="mod">
          <ac:chgData name="Sharma Computer Academy" userId="08476b32c11f4418" providerId="LiveId" clId="{30C61D22-D0AD-466D-923A-1ECDF1D5B22F}" dt="2021-08-16T22:26:08.179" v="4" actId="6549"/>
          <ac:spMkLst>
            <pc:docMk/>
            <pc:sldMk cId="0" sldId="477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30C61D22-D0AD-466D-923A-1ECDF1D5B22F}" dt="2021-08-16T22:26:40.316" v="5" actId="6549"/>
        <pc:sldMkLst>
          <pc:docMk/>
          <pc:sldMk cId="0" sldId="479"/>
        </pc:sldMkLst>
        <pc:spChg chg="mod">
          <ac:chgData name="Sharma Computer Academy" userId="08476b32c11f4418" providerId="LiveId" clId="{30C61D22-D0AD-466D-923A-1ECDF1D5B22F}" dt="2021-08-16T22:26:40.316" v="5" actId="6549"/>
          <ac:spMkLst>
            <pc:docMk/>
            <pc:sldMk cId="0" sldId="479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30C61D22-D0AD-466D-923A-1ECDF1D5B22F}" dt="2021-08-16T22:27:04.250" v="6" actId="6549"/>
        <pc:sldMkLst>
          <pc:docMk/>
          <pc:sldMk cId="0" sldId="484"/>
        </pc:sldMkLst>
        <pc:spChg chg="mod">
          <ac:chgData name="Sharma Computer Academy" userId="08476b32c11f4418" providerId="LiveId" clId="{30C61D22-D0AD-466D-923A-1ECDF1D5B22F}" dt="2021-08-16T22:27:04.250" v="6" actId="6549"/>
          <ac:spMkLst>
            <pc:docMk/>
            <pc:sldMk cId="0" sldId="484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30C61D22-D0AD-466D-923A-1ECDF1D5B22F}" dt="2021-08-16T22:27:11.146" v="7" actId="6549"/>
        <pc:sldMkLst>
          <pc:docMk/>
          <pc:sldMk cId="0" sldId="485"/>
        </pc:sldMkLst>
        <pc:spChg chg="mod">
          <ac:chgData name="Sharma Computer Academy" userId="08476b32c11f4418" providerId="LiveId" clId="{30C61D22-D0AD-466D-923A-1ECDF1D5B22F}" dt="2021-08-16T22:27:11.146" v="7" actId="6549"/>
          <ac:spMkLst>
            <pc:docMk/>
            <pc:sldMk cId="0" sldId="485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89CADDAE-2BD7-4411-BC1A-194A47543CFA}"/>
    <pc:docChg chg="undo custSel addSld delSld modSld">
      <pc:chgData name="Sharma Computer Academy" userId="08476b32c11f4418" providerId="LiveId" clId="{89CADDAE-2BD7-4411-BC1A-194A47543CFA}" dt="2021-08-14T08:30:33.385" v="189" actId="207"/>
      <pc:docMkLst>
        <pc:docMk/>
      </pc:docMkLst>
      <pc:sldChg chg="del">
        <pc:chgData name="Sharma Computer Academy" userId="08476b32c11f4418" providerId="LiveId" clId="{89CADDAE-2BD7-4411-BC1A-194A47543CFA}" dt="2021-08-14T08:16:56.349" v="82" actId="47"/>
        <pc:sldMkLst>
          <pc:docMk/>
          <pc:sldMk cId="545688175" sldId="395"/>
        </pc:sldMkLst>
      </pc:sldChg>
      <pc:sldChg chg="addSp delSp modSp del mod delAnim modAnim">
        <pc:chgData name="Sharma Computer Academy" userId="08476b32c11f4418" providerId="LiveId" clId="{89CADDAE-2BD7-4411-BC1A-194A47543CFA}" dt="2021-08-14T08:29:00.595" v="182" actId="47"/>
        <pc:sldMkLst>
          <pc:docMk/>
          <pc:sldMk cId="1663719372" sldId="397"/>
        </pc:sldMkLst>
        <pc:spChg chg="del">
          <ac:chgData name="Sharma Computer Academy" userId="08476b32c11f4418" providerId="LiveId" clId="{89CADDAE-2BD7-4411-BC1A-194A47543CFA}" dt="2021-08-14T08:18:15.932" v="100" actId="478"/>
          <ac:spMkLst>
            <pc:docMk/>
            <pc:sldMk cId="1663719372" sldId="397"/>
            <ac:spMk id="18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39.521" v="102" actId="478"/>
          <ac:spMkLst>
            <pc:docMk/>
            <pc:sldMk cId="1663719372" sldId="397"/>
            <ac:spMk id="19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39.521" v="102" actId="478"/>
          <ac:spMkLst>
            <pc:docMk/>
            <pc:sldMk cId="1663719372" sldId="397"/>
            <ac:spMk id="22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17.335" v="101" actId="478"/>
          <ac:spMkLst>
            <pc:docMk/>
            <pc:sldMk cId="1663719372" sldId="397"/>
            <ac:spMk id="32" creationId="{1278BF84-DDF3-43F8-88E4-A0F28E4079EF}"/>
          </ac:spMkLst>
        </pc:spChg>
        <pc:spChg chg="del">
          <ac:chgData name="Sharma Computer Academy" userId="08476b32c11f4418" providerId="LiveId" clId="{89CADDAE-2BD7-4411-BC1A-194A47543CFA}" dt="2021-08-14T08:18:46.341" v="106" actId="478"/>
          <ac:spMkLst>
            <pc:docMk/>
            <pc:sldMk cId="1663719372" sldId="397"/>
            <ac:spMk id="33" creationId="{1278BF84-DDF3-43F8-88E4-A0F28E4079EF}"/>
          </ac:spMkLst>
        </pc:spChg>
        <pc:spChg chg="del">
          <ac:chgData name="Sharma Computer Academy" userId="08476b32c11f4418" providerId="LiveId" clId="{89CADDAE-2BD7-4411-BC1A-194A47543CFA}" dt="2021-08-14T08:18:47.019" v="107" actId="478"/>
          <ac:spMkLst>
            <pc:docMk/>
            <pc:sldMk cId="1663719372" sldId="397"/>
            <ac:spMk id="35" creationId="{1278BF84-DDF3-43F8-88E4-A0F28E4079EF}"/>
          </ac:spMkLst>
        </pc:spChg>
        <pc:spChg chg="del">
          <ac:chgData name="Sharma Computer Academy" userId="08476b32c11f4418" providerId="LiveId" clId="{89CADDAE-2BD7-4411-BC1A-194A47543CFA}" dt="2021-08-14T08:18:39.521" v="102" actId="478"/>
          <ac:spMkLst>
            <pc:docMk/>
            <pc:sldMk cId="1663719372" sldId="397"/>
            <ac:spMk id="36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48.097" v="108" actId="478"/>
          <ac:spMkLst>
            <pc:docMk/>
            <pc:sldMk cId="1663719372" sldId="397"/>
            <ac:spMk id="41" creationId="{1278BF84-DDF3-43F8-88E4-A0F28E4079EF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42" creationId="{19915C6F-E51D-475C-A97A-CE32EAFB0FB6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46" creationId="{075D9577-29C4-479B-9D63-A3205518D22F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47" creationId="{8A36A01F-02EE-40F2-A318-2F2B199CC623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0" creationId="{6349D6CE-006B-4071-8ACB-0D737125640A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1" creationId="{41744C05-9B28-4FE6-8324-8A09A8252AF4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2" creationId="{D40E39DA-276C-4883-AF45-A85F57BDE4AB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4" creationId="{95D352CC-4E7E-4259-960A-B8F0C1F0E3D3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5" creationId="{D067CA1C-81AA-4CD5-BEAC-12CB85937715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6" creationId="{C47BAEA7-1A3E-4C2D-AD1A-12A970239FE6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57" creationId="{B73101F6-8693-40EC-AE8B-D4C27641E63F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58" creationId="{AA30E59E-3AFD-4831-B22B-D659D5A5F710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59" creationId="{D552D0E5-F645-42DF-AE14-9A2B9C96CFAA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1" creationId="{CDFDA7C9-D840-412E-96BE-E86D01089F14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2" creationId="{9DCF8EB7-A40B-4BB5-84E2-99FCE4FF05A5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3" creationId="{85C8F9C6-971C-4000-A65C-2052A0802E7E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64" creationId="{E7CA786F-DF50-4406-A06D-DC2A32EF71CD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65" creationId="{7AE92D04-A0CA-4448-A05D-F038CBC9CD7B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7" creationId="{A55F5F2B-9F05-4426-981D-B84E1FADEB3C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8" creationId="{A47C48F4-6BAC-4A6A-89A9-733DE5518409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9" creationId="{789715F2-C9D3-49FD-A5F1-974A609B8FC8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70" creationId="{41ADF943-3310-4C19-978B-B8F92AFA6B5D}"/>
          </ac:spMkLst>
        </pc:spChg>
        <pc:grpChg chg="del">
          <ac:chgData name="Sharma Computer Academy" userId="08476b32c11f4418" providerId="LiveId" clId="{89CADDAE-2BD7-4411-BC1A-194A47543CFA}" dt="2021-08-14T08:18:14.246" v="99" actId="478"/>
          <ac:grpSpMkLst>
            <pc:docMk/>
            <pc:sldMk cId="1663719372" sldId="397"/>
            <ac:grpSpMk id="3" creationId="{5478F7D8-3A3F-4352-8121-94BD76156054}"/>
          </ac:grpSpMkLst>
        </pc:grpChg>
        <pc:grpChg chg="del">
          <ac:chgData name="Sharma Computer Academy" userId="08476b32c11f4418" providerId="LiveId" clId="{89CADDAE-2BD7-4411-BC1A-194A47543CFA}" dt="2021-08-14T08:18:42.291" v="103" actId="478"/>
          <ac:grpSpMkLst>
            <pc:docMk/>
            <pc:sldMk cId="1663719372" sldId="397"/>
            <ac:grpSpMk id="4" creationId="{5478F7D8-3A3F-4352-8121-94BD76156054}"/>
          </ac:grpSpMkLst>
        </pc:grpChg>
        <pc:grpChg chg="del">
          <ac:chgData name="Sharma Computer Academy" userId="08476b32c11f4418" providerId="LiveId" clId="{89CADDAE-2BD7-4411-BC1A-194A47543CFA}" dt="2021-08-14T08:18:43.679" v="104" actId="478"/>
          <ac:grpSpMkLst>
            <pc:docMk/>
            <pc:sldMk cId="1663719372" sldId="397"/>
            <ac:grpSpMk id="25" creationId="{5478F7D8-3A3F-4352-8121-94BD76156054}"/>
          </ac:grpSpMkLst>
        </pc:grpChg>
        <pc:grpChg chg="del">
          <ac:chgData name="Sharma Computer Academy" userId="08476b32c11f4418" providerId="LiveId" clId="{89CADDAE-2BD7-4411-BC1A-194A47543CFA}" dt="2021-08-14T08:18:44.794" v="105" actId="478"/>
          <ac:grpSpMkLst>
            <pc:docMk/>
            <pc:sldMk cId="1663719372" sldId="397"/>
            <ac:grpSpMk id="37" creationId="{5478F7D8-3A3F-4352-8121-94BD76156054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48" creationId="{3E70485A-6DDB-45D7-9D30-D514B93A5598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53" creationId="{1D2949EE-9D54-4DEE-9B05-40D163DFAE5D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60" creationId="{EB6E6D8D-3298-4F91-B9FA-5437ECE7E902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66" creationId="{32A81B51-515B-4479-B9E1-085FE2CF5C69}"/>
          </ac:grpSpMkLst>
        </pc:grpChg>
        <pc:picChg chg="add del mod">
          <ac:chgData name="Sharma Computer Academy" userId="08476b32c11f4418" providerId="LiveId" clId="{89CADDAE-2BD7-4411-BC1A-194A47543CFA}" dt="2021-08-14T08:18:59.646" v="110"/>
          <ac:picMkLst>
            <pc:docMk/>
            <pc:sldMk cId="1663719372" sldId="397"/>
            <ac:picMk id="44" creationId="{22BA7FBA-1757-498A-8AF6-C0101F422727}"/>
          </ac:picMkLst>
        </pc:picChg>
        <pc:picChg chg="add del mod">
          <ac:chgData name="Sharma Computer Academy" userId="08476b32c11f4418" providerId="LiveId" clId="{89CADDAE-2BD7-4411-BC1A-194A47543CFA}" dt="2021-08-14T08:18:59.646" v="110"/>
          <ac:picMkLst>
            <pc:docMk/>
            <pc:sldMk cId="1663719372" sldId="397"/>
            <ac:picMk id="45" creationId="{02710A23-A29E-411F-9B55-AFBEAD264647}"/>
          </ac:picMkLst>
        </pc:picChg>
        <pc:cxnChg chg="add del mod">
          <ac:chgData name="Sharma Computer Academy" userId="08476b32c11f4418" providerId="LiveId" clId="{89CADDAE-2BD7-4411-BC1A-194A47543CFA}" dt="2021-08-14T08:18:59.646" v="110"/>
          <ac:cxnSpMkLst>
            <pc:docMk/>
            <pc:sldMk cId="1663719372" sldId="397"/>
            <ac:cxnSpMk id="43" creationId="{C020EA89-36A8-43AB-8E84-67C4A3D32C74}"/>
          </ac:cxnSpMkLst>
        </pc:cxnChg>
        <pc:cxnChg chg="del">
          <ac:chgData name="Sharma Computer Academy" userId="08476b32c11f4418" providerId="LiveId" clId="{89CADDAE-2BD7-4411-BC1A-194A47543CFA}" dt="2021-08-14T08:18:13.005" v="98" actId="478"/>
          <ac:cxnSpMkLst>
            <pc:docMk/>
            <pc:sldMk cId="1663719372" sldId="397"/>
            <ac:cxnSpMk id="49" creationId="{00000000-0000-0000-0000-000000000000}"/>
          </ac:cxnSpMkLst>
        </pc:cxnChg>
      </pc:sldChg>
      <pc:sldChg chg="addSp delSp modSp add mod delAnim modAnim">
        <pc:chgData name="Sharma Computer Academy" userId="08476b32c11f4418" providerId="LiveId" clId="{89CADDAE-2BD7-4411-BC1A-194A47543CFA}" dt="2021-08-14T08:29:51.515" v="187" actId="931"/>
        <pc:sldMkLst>
          <pc:docMk/>
          <pc:sldMk cId="54708440" sldId="472"/>
        </pc:sldMkLst>
        <pc:spChg chg="mod">
          <ac:chgData name="Sharma Computer Academy" userId="08476b32c11f4418" providerId="LiveId" clId="{89CADDAE-2BD7-4411-BC1A-194A47543CFA}" dt="2021-08-14T08:07:59.083" v="13" actId="20577"/>
          <ac:spMkLst>
            <pc:docMk/>
            <pc:sldMk cId="54708440" sldId="472"/>
            <ac:spMk id="2" creationId="{00000000-0000-0000-0000-000000000000}"/>
          </ac:spMkLst>
        </pc:spChg>
        <pc:spChg chg="del mod">
          <ac:chgData name="Sharma Computer Academy" userId="08476b32c11f4418" providerId="LiveId" clId="{89CADDAE-2BD7-4411-BC1A-194A47543CFA}" dt="2021-08-14T08:29:51.515" v="187" actId="931"/>
          <ac:spMkLst>
            <pc:docMk/>
            <pc:sldMk cId="54708440" sldId="472"/>
            <ac:spMk id="3" creationId="{00000000-0000-0000-0000-000000000000}"/>
          </ac:spMkLst>
        </pc:spChg>
        <pc:picChg chg="add mod ord">
          <ac:chgData name="Sharma Computer Academy" userId="08476b32c11f4418" providerId="LiveId" clId="{89CADDAE-2BD7-4411-BC1A-194A47543CFA}" dt="2021-08-14T08:29:51.515" v="187" actId="931"/>
          <ac:picMkLst>
            <pc:docMk/>
            <pc:sldMk cId="54708440" sldId="472"/>
            <ac:picMk id="5" creationId="{E49CB874-F2D7-4AD7-BBF7-972733CC8D84}"/>
          </ac:picMkLst>
        </pc:picChg>
      </pc:sldChg>
      <pc:sldChg chg="addSp delSp modSp add mod delAnim modAnim">
        <pc:chgData name="Sharma Computer Academy" userId="08476b32c11f4418" providerId="LiveId" clId="{89CADDAE-2BD7-4411-BC1A-194A47543CFA}" dt="2021-08-14T08:19:15.390" v="112" actId="255"/>
        <pc:sldMkLst>
          <pc:docMk/>
          <pc:sldMk cId="1284111541" sldId="473"/>
        </pc:sldMkLst>
        <pc:spChg chg="mod">
          <ac:chgData name="Sharma Computer Academy" userId="08476b32c11f4418" providerId="LiveId" clId="{89CADDAE-2BD7-4411-BC1A-194A47543CFA}" dt="2021-08-14T08:11:24.241" v="22" actId="20577"/>
          <ac:spMkLst>
            <pc:docMk/>
            <pc:sldMk cId="1284111541" sldId="473"/>
            <ac:spMk id="2" creationId="{00000000-0000-0000-0000-000000000000}"/>
          </ac:spMkLst>
        </pc:spChg>
        <pc:spChg chg="del mod">
          <ac:chgData name="Sharma Computer Academy" userId="08476b32c11f4418" providerId="LiveId" clId="{89CADDAE-2BD7-4411-BC1A-194A47543CFA}" dt="2021-08-14T08:12:11.112" v="27" actId="3680"/>
          <ac:spMkLst>
            <pc:docMk/>
            <pc:sldMk cId="1284111541" sldId="473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89CADDAE-2BD7-4411-BC1A-194A47543CFA}" dt="2021-08-14T08:19:15.390" v="112" actId="255"/>
          <ac:graphicFrameMkLst>
            <pc:docMk/>
            <pc:sldMk cId="1284111541" sldId="473"/>
            <ac:graphicFrameMk id="4" creationId="{B132DC99-4773-4229-9595-0EE789716D69}"/>
          </ac:graphicFrameMkLst>
        </pc:graphicFrameChg>
      </pc:sldChg>
      <pc:sldChg chg="addSp delSp modSp add mod modAnim">
        <pc:chgData name="Sharma Computer Academy" userId="08476b32c11f4418" providerId="LiveId" clId="{89CADDAE-2BD7-4411-BC1A-194A47543CFA}" dt="2021-08-14T08:30:33.385" v="189" actId="207"/>
        <pc:sldMkLst>
          <pc:docMk/>
          <pc:sldMk cId="3783314371" sldId="474"/>
        </pc:sldMkLst>
        <pc:spChg chg="mod">
          <ac:chgData name="Sharma Computer Academy" userId="08476b32c11f4418" providerId="LiveId" clId="{89CADDAE-2BD7-4411-BC1A-194A47543CFA}" dt="2021-08-14T08:17:07.160" v="97" actId="20577"/>
          <ac:spMkLst>
            <pc:docMk/>
            <pc:sldMk cId="3783314371" sldId="474"/>
            <ac:spMk id="2" creationId="{00000000-0000-0000-0000-000000000000}"/>
          </ac:spMkLst>
        </pc:spChg>
        <pc:spChg chg="add del mod">
          <ac:chgData name="Sharma Computer Academy" userId="08476b32c11f4418" providerId="LiveId" clId="{89CADDAE-2BD7-4411-BC1A-194A47543CFA}" dt="2021-08-14T08:19:55.685" v="114" actId="478"/>
          <ac:spMkLst>
            <pc:docMk/>
            <pc:sldMk cId="3783314371" sldId="474"/>
            <ac:spMk id="5" creationId="{F4CE02C5-C97E-455F-A35B-D27846845864}"/>
          </ac:spMkLst>
        </pc:spChg>
        <pc:spChg chg="add del mod">
          <ac:chgData name="Sharma Computer Academy" userId="08476b32c11f4418" providerId="LiveId" clId="{89CADDAE-2BD7-4411-BC1A-194A47543CFA}" dt="2021-08-14T08:20:17.702" v="119"/>
          <ac:spMkLst>
            <pc:docMk/>
            <pc:sldMk cId="3783314371" sldId="474"/>
            <ac:spMk id="8" creationId="{6A705761-7A55-4602-B991-036FF4F8E4D5}"/>
          </ac:spMkLst>
        </pc:spChg>
        <pc:graphicFrameChg chg="del">
          <ac:chgData name="Sharma Computer Academy" userId="08476b32c11f4418" providerId="LiveId" clId="{89CADDAE-2BD7-4411-BC1A-194A47543CFA}" dt="2021-08-14T08:19:52.168" v="113" actId="478"/>
          <ac:graphicFrameMkLst>
            <pc:docMk/>
            <pc:sldMk cId="3783314371" sldId="474"/>
            <ac:graphicFrameMk id="4" creationId="{B132DC99-4773-4229-9595-0EE789716D69}"/>
          </ac:graphicFrameMkLst>
        </pc:graphicFrameChg>
        <pc:graphicFrameChg chg="add mod modGraphic">
          <ac:chgData name="Sharma Computer Academy" userId="08476b32c11f4418" providerId="LiveId" clId="{89CADDAE-2BD7-4411-BC1A-194A47543CFA}" dt="2021-08-14T08:30:33.385" v="189" actId="207"/>
          <ac:graphicFrameMkLst>
            <pc:docMk/>
            <pc:sldMk cId="3783314371" sldId="474"/>
            <ac:graphicFrameMk id="7" creationId="{F45277B9-B385-419B-BD8C-C317B2C35E2B}"/>
          </ac:graphicFrameMkLst>
        </pc:graphicFrameChg>
      </pc:sldChg>
      <pc:sldMasterChg chg="delSldLayout">
        <pc:chgData name="Sharma Computer Academy" userId="08476b32c11f4418" providerId="LiveId" clId="{89CADDAE-2BD7-4411-BC1A-194A47543CFA}" dt="2021-08-14T08:29:00.595" v="182" actId="47"/>
        <pc:sldMasterMkLst>
          <pc:docMk/>
          <pc:sldMasterMk cId="0" sldId="2147483684"/>
        </pc:sldMasterMkLst>
        <pc:sldLayoutChg chg="del">
          <pc:chgData name="Sharma Computer Academy" userId="08476b32c11f4418" providerId="LiveId" clId="{89CADDAE-2BD7-4411-BC1A-194A47543CFA}" dt="2021-08-14T08:29:00.595" v="182" actId="47"/>
          <pc:sldLayoutMkLst>
            <pc:docMk/>
            <pc:sldMasterMk cId="0" sldId="2147483684"/>
            <pc:sldLayoutMk cId="1151262365" sldId="214748369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8/19/2021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tml-dom-appendchild-method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geeksforgeeks.org/html-dom-createelement-metho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800" dirty="0" err="1">
                <a:solidFill>
                  <a:srgbClr val="002060"/>
                </a:solidFill>
                <a:latin typeface="Corbel" pitchFamily="34" charset="0"/>
              </a:rPr>
              <a:t>jsx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Lecture- 4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Babel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is a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JavaScript</a:t>
            </a:r>
            <a:r>
              <a:rPr lang="en-US" sz="2400" dirty="0">
                <a:solidFill>
                  <a:srgbClr val="660033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Compiler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Babel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is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tool</a:t>
            </a:r>
            <a:r>
              <a:rPr lang="en-US" sz="2400" dirty="0">
                <a:latin typeface="Corbel" pitchFamily="34" charset="0"/>
              </a:rPr>
              <a:t> that is mainly used to convert </a:t>
            </a:r>
            <a:r>
              <a:rPr lang="en-US" sz="2400" b="1" dirty="0">
                <a:solidFill>
                  <a:srgbClr val="FF00FF"/>
                </a:solidFill>
                <a:latin typeface="Corbel" pitchFamily="34" charset="0"/>
              </a:rPr>
              <a:t>ECMAScript 2015+ </a:t>
            </a:r>
            <a:r>
              <a:rPr lang="en-US" sz="2400" dirty="0">
                <a:latin typeface="Corbel" pitchFamily="34" charset="0"/>
              </a:rPr>
              <a:t>code into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backwards compatible </a:t>
            </a:r>
            <a:r>
              <a:rPr lang="en-US" sz="2400" dirty="0">
                <a:latin typeface="Corbel" pitchFamily="34" charset="0"/>
              </a:rPr>
              <a:t>version of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JavaScript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current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older browsers </a:t>
            </a:r>
            <a:r>
              <a:rPr lang="en-US" sz="2400" dirty="0">
                <a:latin typeface="Corbel" pitchFamily="34" charset="0"/>
              </a:rPr>
              <a:t>or environments.</a:t>
            </a:r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866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Babel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5D7662-3BB9-45E3-B652-54E472FAEF3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59874"/>
            <a:ext cx="8991600" cy="5040925"/>
          </a:xfrm>
        </p:spPr>
      </p:pic>
      <p:sp>
        <p:nvSpPr>
          <p:cNvPr id="8" name="TextBox 7"/>
          <p:cNvSpPr txBox="1"/>
          <p:nvPr/>
        </p:nvSpPr>
        <p:spPr>
          <a:xfrm>
            <a:off x="1619672" y="-866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Babel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7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To add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Babel </a:t>
            </a:r>
            <a:r>
              <a:rPr lang="en-US" sz="2400" dirty="0">
                <a:latin typeface="Corbel" pitchFamily="34" charset="0"/>
              </a:rPr>
              <a:t>we need to reference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another library</a:t>
            </a:r>
            <a:r>
              <a:rPr lang="en-US" sz="2400" b="1" dirty="0">
                <a:latin typeface="Corbel" pitchFamily="34" charset="0"/>
              </a:rPr>
              <a:t>.</a:t>
            </a:r>
            <a:r>
              <a:rPr lang="en-US" sz="2400" dirty="0">
                <a:latin typeface="Corbel" pitchFamily="34" charset="0"/>
              </a:rPr>
              <a:t>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Just below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two script tags</a:t>
            </a:r>
            <a:r>
              <a:rPr lang="en-US" sz="2400" dirty="0">
                <a:latin typeface="Corbel" pitchFamily="34" charset="0"/>
              </a:rPr>
              <a:t>, add the following line:</a:t>
            </a:r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Here we’re adding a reference to the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Babel JavaScript compiler </a:t>
            </a:r>
            <a:r>
              <a:rPr lang="en-US" sz="2400" dirty="0">
                <a:latin typeface="Corbel" pitchFamily="34" charset="0"/>
              </a:rPr>
              <a:t>(</a:t>
            </a:r>
            <a:r>
              <a:rPr lang="en-US" sz="2400" b="1" dirty="0">
                <a:latin typeface="Corbel" pitchFamily="34" charset="0"/>
                <a:hlinkClick r:id="rId3"/>
              </a:rPr>
              <a:t>http://babeljs.io/</a:t>
            </a:r>
            <a:r>
              <a:rPr lang="en-US" sz="2400" b="1" dirty="0">
                <a:latin typeface="Corbel" pitchFamily="34" charset="0"/>
              </a:rPr>
              <a:t>)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400" b="1" dirty="0">
              <a:solidFill>
                <a:srgbClr val="660033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Babel</a:t>
            </a:r>
            <a:r>
              <a:rPr lang="en-US" sz="2400" dirty="0">
                <a:solidFill>
                  <a:srgbClr val="660033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does many cool things, but the one we care about is its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capability</a:t>
            </a:r>
            <a:r>
              <a:rPr lang="en-US" sz="2400" dirty="0">
                <a:latin typeface="Corbel" pitchFamily="34" charset="0"/>
              </a:rPr>
              <a:t> to turn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JSX</a:t>
            </a:r>
            <a:r>
              <a:rPr lang="en-US" sz="2400" b="1" dirty="0">
                <a:solidFill>
                  <a:srgbClr val="00FF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into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JavaScript.</a:t>
            </a:r>
            <a:endParaRPr lang="en-US" sz="2400" b="1" u="sng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Add Babel To Our Code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2971800"/>
            <a:ext cx="8097673" cy="8871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script </a:t>
            </a:r>
            <a:r>
              <a:rPr lang="en-US" b="1" dirty="0" err="1">
                <a:solidFill>
                  <a:srgbClr val="00CC00"/>
                </a:solidFill>
                <a:latin typeface="Consolas" pitchFamily="49" charset="0"/>
              </a:rPr>
              <a:t>src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</a:rPr>
              <a:t>"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https://unpkg.com/@babel/standalone/babel.min.js</a:t>
            </a:r>
            <a:r>
              <a:rPr lang="en-US" b="1" dirty="0">
                <a:latin typeface="Consolas" pitchFamily="49" charset="0"/>
              </a:rPr>
              <a:t>"&gt;&lt;/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script</a:t>
            </a:r>
            <a:r>
              <a:rPr lang="en-US" b="1" dirty="0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90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Since</a:t>
            </a:r>
            <a:r>
              <a:rPr lang="en-US" sz="2400" dirty="0">
                <a:latin typeface="Corbel" pitchFamily="34" charset="0"/>
              </a:rPr>
              <a:t> we are using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babel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JSX</a:t>
            </a:r>
            <a:r>
              <a:rPr lang="en-US" sz="2400" dirty="0">
                <a:latin typeface="Corbel" pitchFamily="34" charset="0"/>
              </a:rPr>
              <a:t> , so the we will have to set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type</a:t>
            </a:r>
            <a:r>
              <a:rPr lang="en-US" sz="2400" dirty="0">
                <a:latin typeface="Corbel" pitchFamily="34" charset="0"/>
              </a:rPr>
              <a:t> attribute also with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&lt;script&gt; </a:t>
            </a:r>
            <a:r>
              <a:rPr lang="en-US" sz="2400" dirty="0">
                <a:latin typeface="Corbel" pitchFamily="34" charset="0"/>
              </a:rPr>
              <a:t>tag 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value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type</a:t>
            </a:r>
            <a:r>
              <a:rPr lang="en-US" sz="2400" dirty="0">
                <a:latin typeface="Corbel" pitchFamily="34" charset="0"/>
              </a:rPr>
              <a:t> attribute should be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“text/babel”</a:t>
            </a:r>
            <a:r>
              <a:rPr lang="en-US" sz="2400" dirty="0">
                <a:latin typeface="Corbel" pitchFamily="34" charset="0"/>
              </a:rPr>
              <a:t>.</a:t>
            </a:r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-208496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Very Important Point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4083" y="3581400"/>
            <a:ext cx="8097673" cy="1600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script 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type=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“text/babel”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 // JSX code</a:t>
            </a:r>
          </a:p>
          <a:p>
            <a:r>
              <a:rPr lang="en-US" b="1" dirty="0">
                <a:latin typeface="Consolas" pitchFamily="49" charset="0"/>
              </a:rPr>
              <a:t>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script</a:t>
            </a:r>
            <a:r>
              <a:rPr lang="en-US" b="1" dirty="0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1058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6733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Final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52400" y="1436074"/>
            <a:ext cx="8777318" cy="49212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sz="1500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         &lt;script </a:t>
            </a:r>
            <a:r>
              <a:rPr lang="en-US" sz="15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 	</a:t>
            </a:r>
            <a:r>
              <a:rPr lang="en-US" sz="15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="https://unpkg.com/react@17/</a:t>
            </a:r>
            <a:r>
              <a:rPr lang="en-US" sz="15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/react.development.js"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    	&lt;script </a:t>
            </a:r>
            <a:r>
              <a:rPr lang="en-US" sz="15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  <a:p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	</a:t>
            </a:r>
            <a:r>
              <a:rPr lang="en-US" sz="15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="https://unpkg.com/react-dom@17/</a:t>
            </a:r>
            <a:r>
              <a:rPr lang="en-US" sz="15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/react-dom.development.js"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	&lt;script </a:t>
            </a:r>
            <a:r>
              <a:rPr lang="en-US" sz="15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=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"https://unpkg.com/@babel/standalone/babel.min.js"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&gt;&lt;/script&gt;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sz="1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500" b="1" dirty="0">
                <a:solidFill>
                  <a:srgbClr val="FF0066"/>
                </a:solidFill>
                <a:latin typeface="Consolas" pitchFamily="49" charset="0"/>
              </a:rPr>
              <a:t>&lt;script </a:t>
            </a:r>
            <a:r>
              <a:rPr lang="en-US" sz="1500" b="1" dirty="0">
                <a:solidFill>
                  <a:srgbClr val="00B050"/>
                </a:solidFill>
                <a:latin typeface="Consolas" pitchFamily="49" charset="0"/>
              </a:rPr>
              <a:t>type=</a:t>
            </a:r>
            <a:r>
              <a:rPr lang="en-US" sz="1500" b="1" dirty="0">
                <a:solidFill>
                  <a:schemeClr val="bg1"/>
                </a:solidFill>
                <a:latin typeface="Consolas" pitchFamily="49" charset="0"/>
              </a:rPr>
              <a:t>“text/babel”</a:t>
            </a:r>
            <a:r>
              <a:rPr lang="en-US" sz="1500" b="1" dirty="0">
                <a:solidFill>
                  <a:srgbClr val="FF0066"/>
                </a:solidFill>
                <a:latin typeface="Consolas" pitchFamily="49" charset="0"/>
              </a:rPr>
              <a:t>&gt;</a:t>
            </a:r>
            <a:endParaRPr lang="en-US" sz="1500" b="1" dirty="0">
              <a:latin typeface="Consolas" pitchFamily="49" charset="0"/>
            </a:endParaRPr>
          </a:p>
          <a:p>
            <a:r>
              <a:rPr lang="en-US" sz="1500" b="1" dirty="0">
                <a:latin typeface="Consolas" pitchFamily="49" charset="0"/>
              </a:rPr>
              <a:t> 	</a:t>
            </a:r>
            <a:r>
              <a:rPr lang="en-US" sz="1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5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500" b="1" dirty="0">
                <a:latin typeface="Consolas" pitchFamily="49" charset="0"/>
              </a:rPr>
              <a:t>= </a:t>
            </a:r>
            <a:r>
              <a:rPr lang="en-US" sz="1500" b="1" dirty="0">
                <a:solidFill>
                  <a:srgbClr val="92D050"/>
                </a:solidFill>
                <a:latin typeface="Consolas" pitchFamily="49" charset="0"/>
              </a:rPr>
              <a:t>&lt;h1&gt;</a:t>
            </a:r>
            <a:r>
              <a:rPr lang="en-US" sz="1500" b="1" dirty="0">
                <a:solidFill>
                  <a:srgbClr val="FFFF00"/>
                </a:solidFill>
                <a:latin typeface="Consolas" pitchFamily="49" charset="0"/>
              </a:rPr>
              <a:t>React Rocks!!!</a:t>
            </a:r>
            <a:r>
              <a:rPr lang="en-US" sz="1500" b="1" dirty="0">
                <a:solidFill>
                  <a:srgbClr val="92D050"/>
                </a:solidFill>
                <a:latin typeface="Consolas" pitchFamily="49" charset="0"/>
              </a:rPr>
              <a:t>&lt;/h1&gt;</a:t>
            </a:r>
            <a:r>
              <a:rPr lang="en-US" sz="1500" b="1" dirty="0">
                <a:latin typeface="Consolas" pitchFamily="49" charset="0"/>
              </a:rPr>
              <a:t>;</a:t>
            </a:r>
          </a:p>
          <a:p>
            <a:r>
              <a:rPr lang="en-US" sz="1500" b="1" dirty="0">
                <a:latin typeface="Consolas" pitchFamily="49" charset="0"/>
              </a:rPr>
              <a:t>         </a:t>
            </a:r>
            <a:r>
              <a:rPr lang="en-US" sz="15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5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500" b="1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500" b="1" dirty="0">
                <a:latin typeface="Consolas" pitchFamily="49" charset="0"/>
              </a:rPr>
              <a:t>= </a:t>
            </a:r>
            <a:r>
              <a:rPr lang="en-US" sz="1500" b="1" dirty="0" err="1">
                <a:latin typeface="Consolas" pitchFamily="49" charset="0"/>
              </a:rPr>
              <a:t>document.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500" b="1" dirty="0">
                <a:latin typeface="Consolas" pitchFamily="49" charset="0"/>
              </a:rPr>
              <a:t>(</a:t>
            </a:r>
            <a:r>
              <a:rPr lang="en-US" sz="15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500" b="1" dirty="0">
                <a:latin typeface="Consolas" pitchFamily="49" charset="0"/>
              </a:rPr>
              <a:t>);</a:t>
            </a:r>
          </a:p>
          <a:p>
            <a:r>
              <a:rPr lang="en-US" sz="1500" b="1" dirty="0">
                <a:latin typeface="Consolas" pitchFamily="49" charset="0"/>
              </a:rPr>
              <a:t> 	</a:t>
            </a:r>
            <a:r>
              <a:rPr lang="en-US" sz="1500" b="1" dirty="0" err="1">
                <a:latin typeface="Consolas" pitchFamily="49" charset="0"/>
              </a:rPr>
              <a:t>ReactDOM.</a:t>
            </a:r>
            <a:r>
              <a:rPr lang="en-US" sz="15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500" b="1" dirty="0">
                <a:latin typeface="Consolas" pitchFamily="49" charset="0"/>
              </a:rPr>
              <a:t>(</a:t>
            </a:r>
            <a:r>
              <a:rPr lang="en-US" sz="1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500" b="1" dirty="0">
                <a:latin typeface="Consolas" pitchFamily="49" charset="0"/>
              </a:rPr>
              <a:t>, </a:t>
            </a:r>
            <a:r>
              <a:rPr lang="en-US" sz="15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500" b="1" dirty="0">
                <a:latin typeface="Consolas" pitchFamily="49" charset="0"/>
              </a:rPr>
              <a:t>);       </a:t>
            </a:r>
          </a:p>
          <a:p>
            <a:r>
              <a:rPr lang="en-US" sz="1500" b="1" dirty="0">
                <a:solidFill>
                  <a:srgbClr val="FF0066"/>
                </a:solidFill>
                <a:latin typeface="Consolas" pitchFamily="49" charset="0"/>
              </a:rPr>
              <a:t>    &lt;/script&gt;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r>
              <a:rPr lang="en-US" sz="1500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369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Design</a:t>
            </a:r>
            <a:r>
              <a:rPr lang="en-US" sz="2400" dirty="0">
                <a:latin typeface="Corbel" pitchFamily="34" charset="0"/>
              </a:rPr>
              <a:t> the following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JSX</a:t>
            </a:r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2400" dirty="0">
                <a:latin typeface="Corbel" pitchFamily="34" charset="0"/>
              </a:rPr>
              <a:t>to use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 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returning</a:t>
            </a:r>
            <a:r>
              <a:rPr lang="en-US" sz="2400" dirty="0">
                <a:latin typeface="Corbel" pitchFamily="34" charset="0"/>
              </a:rPr>
              <a:t> your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element</a:t>
            </a:r>
            <a:endParaRPr lang="en-US" sz="2400" b="1" dirty="0">
              <a:solidFill>
                <a:srgbClr val="00206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866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9D4467CC-08C1-47D6-B3F0-80C3A65C1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53350"/>
            <a:ext cx="7924800" cy="27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183341" y="1524000"/>
            <a:ext cx="8777318" cy="49082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&lt;script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type=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“text/babel”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&gt;</a:t>
            </a:r>
          </a:p>
          <a:p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(</a:t>
            </a: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         &lt;div&gt;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&lt;h1&gt;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What is React ?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&lt;/h1&gt;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&lt;p&gt;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React is a component based JS library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&lt;/p&gt;</a:t>
            </a: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         &lt;/div&gt;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      );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return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</a:t>
            </a:r>
            <a:r>
              <a:rPr lang="en-US" b="1" dirty="0">
                <a:latin typeface="Consolas" pitchFamily="49" charset="0"/>
              </a:rPr>
              <a:t>	}</a:t>
            </a:r>
          </a:p>
          <a:p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b="1" dirty="0" err="1">
                <a:latin typeface="Consolas" pitchFamily="49" charset="0"/>
              </a:rPr>
              <a:t>document.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b="1" dirty="0">
                <a:latin typeface="Consolas" pitchFamily="49" charset="0"/>
              </a:rPr>
              <a:t>);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 err="1">
                <a:latin typeface="Consolas" pitchFamily="49" charset="0"/>
              </a:rPr>
              <a:t>ReactDOM.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</a:rPr>
              <a:t>React.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b="1" dirty="0">
                <a:latin typeface="Consolas" pitchFamily="49" charset="0"/>
              </a:rPr>
              <a:t>),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b="1" dirty="0">
                <a:latin typeface="Consolas" pitchFamily="49" charset="0"/>
              </a:rPr>
              <a:t>);      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1718E-C169-4FFF-8A68-902B8BA23482}"/>
              </a:ext>
            </a:extLst>
          </p:cNvPr>
          <p:cNvSpPr txBox="1"/>
          <p:nvPr/>
        </p:nvSpPr>
        <p:spPr>
          <a:xfrm>
            <a:off x="3276600" y="53186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3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Since</a:t>
            </a:r>
            <a:r>
              <a:rPr lang="en-US" sz="2400" dirty="0">
                <a:latin typeface="Corbel" pitchFamily="34" charset="0"/>
              </a:rPr>
              <a:t> we are using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Babel</a:t>
            </a:r>
            <a:r>
              <a:rPr lang="en-US" sz="2400" dirty="0">
                <a:latin typeface="Corbel" pitchFamily="34" charset="0"/>
              </a:rPr>
              <a:t>, so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allows us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simplify</a:t>
            </a:r>
            <a:r>
              <a:rPr lang="en-US" sz="2400" dirty="0">
                <a:latin typeface="Corbel" pitchFamily="34" charset="0"/>
              </a:rPr>
              <a:t> the call to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render() </a:t>
            </a:r>
            <a:r>
              <a:rPr lang="en-US" sz="2400" dirty="0">
                <a:latin typeface="Corbel" pitchFamily="34" charset="0"/>
              </a:rPr>
              <a:t>method also.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This </a:t>
            </a:r>
            <a:r>
              <a:rPr lang="en-US" sz="2400" dirty="0">
                <a:latin typeface="Corbel" pitchFamily="34" charset="0"/>
              </a:rPr>
              <a:t>can be done by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passing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of our function as a tag as the first argument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render()</a:t>
            </a:r>
            <a:endParaRPr lang="en-US" sz="2400" b="1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-208496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Very Important Point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4083" y="4191000"/>
            <a:ext cx="8097673" cy="1600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/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</a:rPr>
              <a:t>mydiv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</a:rPr>
              <a:t> = </a:t>
            </a:r>
            <a:r>
              <a:rPr lang="en-US" b="1" dirty="0" err="1">
                <a:solidFill>
                  <a:srgbClr val="92D050"/>
                </a:solidFill>
                <a:latin typeface="Consolas" pitchFamily="49" charset="0"/>
              </a:rPr>
              <a:t>document.querySelector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("#root");</a:t>
            </a:r>
          </a:p>
          <a:p>
            <a:r>
              <a:rPr lang="en-US" b="1" dirty="0" err="1">
                <a:latin typeface="Consolas" pitchFamily="49" charset="0"/>
              </a:rPr>
              <a:t>ReactDOM.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MyApp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 /&gt;</a:t>
            </a:r>
            <a:r>
              <a:rPr lang="en-US" b="1" dirty="0">
                <a:latin typeface="Consolas" pitchFamily="49" charset="0"/>
              </a:rPr>
              <a:t>,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b="1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59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183341" y="1524000"/>
            <a:ext cx="8777318" cy="49082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&lt;script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type=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“text/babel”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&gt;</a:t>
            </a:r>
          </a:p>
          <a:p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(</a:t>
            </a: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         &lt;div&gt;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&lt;h1&gt;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What is React ?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&lt;/h1&gt;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&lt;p&gt;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React is a component based JS library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&lt;/p&gt;</a:t>
            </a:r>
          </a:p>
          <a:p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          &lt;/div&gt;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      );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return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</a:t>
            </a:r>
            <a:r>
              <a:rPr lang="en-US" b="1" dirty="0">
                <a:latin typeface="Consolas" pitchFamily="49" charset="0"/>
              </a:rPr>
              <a:t>	}</a:t>
            </a:r>
          </a:p>
          <a:p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b="1" dirty="0" err="1">
                <a:latin typeface="Consolas" pitchFamily="49" charset="0"/>
              </a:rPr>
              <a:t>document.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b="1" dirty="0">
                <a:latin typeface="Consolas" pitchFamily="49" charset="0"/>
              </a:rPr>
              <a:t>);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 err="1">
                <a:latin typeface="Consolas" pitchFamily="49" charset="0"/>
              </a:rPr>
              <a:t>ReactDOM.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/&gt;</a:t>
            </a:r>
            <a:r>
              <a:rPr lang="en-US" b="1" dirty="0">
                <a:latin typeface="Consolas" pitchFamily="49" charset="0"/>
              </a:rPr>
              <a:t>,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b="1" dirty="0">
                <a:latin typeface="Consolas" pitchFamily="49" charset="0"/>
              </a:rPr>
              <a:t>);      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1718E-C169-4FFF-8A68-902B8BA23482}"/>
              </a:ext>
            </a:extLst>
          </p:cNvPr>
          <p:cNvSpPr txBox="1"/>
          <p:nvPr/>
        </p:nvSpPr>
        <p:spPr>
          <a:xfrm>
            <a:off x="2532670" y="-76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Modified 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With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JSX </a:t>
            </a:r>
            <a:r>
              <a:rPr lang="en-US" sz="2400" dirty="0">
                <a:latin typeface="Corbel" pitchFamily="34" charset="0"/>
              </a:rPr>
              <a:t>we can write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JavaScript expressions </a:t>
            </a:r>
            <a:r>
              <a:rPr lang="en-US" sz="2400" dirty="0">
                <a:latin typeface="Corbel" pitchFamily="34" charset="0"/>
              </a:rPr>
              <a:t>inside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curly braces { }.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expression can be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React variable</a:t>
            </a:r>
            <a:r>
              <a:rPr lang="en-US" sz="2400" dirty="0">
                <a:latin typeface="Corbel" pitchFamily="34" charset="0"/>
              </a:rPr>
              <a:t>, or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property, </a:t>
            </a:r>
            <a:r>
              <a:rPr lang="en-US" sz="2400" dirty="0">
                <a:latin typeface="Corbel" pitchFamily="34" charset="0"/>
              </a:rPr>
              <a:t>or any other valid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JavaScript expression</a:t>
            </a:r>
            <a:r>
              <a:rPr lang="en-US" sz="2400" dirty="0">
                <a:latin typeface="Corbel" pitchFamily="34" charset="0"/>
              </a:rPr>
              <a:t>.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JSX </a:t>
            </a:r>
            <a:r>
              <a:rPr lang="en-US" sz="2400" dirty="0">
                <a:latin typeface="Corbel" pitchFamily="34" charset="0"/>
              </a:rPr>
              <a:t>will execute the expression and return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result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Example:</a:t>
            </a:r>
            <a:r>
              <a:rPr lang="en-US" sz="2400" dirty="0">
                <a:latin typeface="Corbel" panose="020B0503020204020204" pitchFamily="34" charset="0"/>
              </a:rPr>
              <a:t> Execute the expression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5+5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-24482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Expressions In JSX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" y="4953000"/>
            <a:ext cx="8534400" cy="685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&lt;h1&gt;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React is 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{5 + 5}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times better with JSX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&lt;/h1&gt;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96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What is JSX ?</a:t>
            </a:r>
          </a:p>
          <a:p>
            <a:pPr>
              <a:buSzPct val="100000"/>
            </a:pPr>
            <a:endParaRPr lang="en-US" sz="20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Why JSX ?</a:t>
            </a:r>
            <a:endParaRPr lang="en-US" sz="2000" b="1" dirty="0"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Characteristics Of JSX ?</a:t>
            </a:r>
          </a:p>
          <a:p>
            <a:pPr>
              <a:buSzPct val="100000"/>
            </a:pPr>
            <a:endParaRPr lang="en-US" sz="20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Coding JSX</a:t>
            </a:r>
          </a:p>
          <a:p>
            <a:pPr>
              <a:buSzPct val="100000"/>
            </a:pPr>
            <a:endParaRPr lang="en-US" sz="20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Expressions In JSX</a:t>
            </a:r>
          </a:p>
          <a:p>
            <a:pPr>
              <a:buSzPct val="100000"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Inserting A Large Block Of HTML</a:t>
            </a: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Summary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Design</a:t>
            </a:r>
            <a:r>
              <a:rPr lang="en-US" sz="2400" dirty="0">
                <a:latin typeface="Corbel" pitchFamily="34" charset="0"/>
              </a:rPr>
              <a:t> the following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JSX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 </a:t>
            </a:r>
            <a:r>
              <a:rPr lang="en-US" sz="2400" dirty="0">
                <a:latin typeface="Corbel" pitchFamily="34" charset="0"/>
              </a:rPr>
              <a:t>that returns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element </a:t>
            </a:r>
            <a:r>
              <a:rPr lang="en-US" sz="2400" dirty="0">
                <a:latin typeface="Corbel" pitchFamily="34" charset="0"/>
              </a:rPr>
              <a:t>representing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current date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time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local time zone</a:t>
            </a: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866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C20B137C-61C3-4589-8F61-6CD6392C4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2819400"/>
            <a:ext cx="6019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9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183341" y="1524000"/>
            <a:ext cx="8777318" cy="49082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&lt;script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type=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“text/babel”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&gt;</a:t>
            </a:r>
          </a:p>
          <a:p>
            <a:endParaRPr lang="en-US" b="1" dirty="0">
              <a:solidFill>
                <a:srgbClr val="FF0066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 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let now = 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new Date().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toLocaleString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return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&lt;p&gt;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Current date and time are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{now}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</a:rPr>
              <a:t>&lt;/p&gt;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  </a:t>
            </a:r>
            <a:r>
              <a:rPr lang="en-US" b="1" dirty="0">
                <a:latin typeface="Consolas" pitchFamily="49" charset="0"/>
              </a:rPr>
              <a:t>	</a:t>
            </a:r>
          </a:p>
          <a:p>
            <a:r>
              <a:rPr lang="en-US" b="1" dirty="0">
                <a:latin typeface="Consolas" pitchFamily="49" charset="0"/>
              </a:rPr>
              <a:t>  }</a:t>
            </a:r>
          </a:p>
          <a:p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b="1" dirty="0" err="1">
                <a:latin typeface="Consolas" pitchFamily="49" charset="0"/>
              </a:rPr>
              <a:t>document.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b="1" dirty="0">
                <a:latin typeface="Consolas" pitchFamily="49" charset="0"/>
              </a:rPr>
              <a:t>);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 err="1">
                <a:latin typeface="Consolas" pitchFamily="49" charset="0"/>
              </a:rPr>
              <a:t>ReactDOM.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</a:rPr>
              <a:t>React.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b="1" dirty="0">
                <a:latin typeface="Consolas" pitchFamily="49" charset="0"/>
              </a:rPr>
              <a:t>),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b="1" dirty="0">
                <a:latin typeface="Consolas" pitchFamily="49" charset="0"/>
              </a:rPr>
              <a:t>);      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1718E-C169-4FFF-8A68-902B8BA23482}"/>
              </a:ext>
            </a:extLst>
          </p:cNvPr>
          <p:cNvSpPr txBox="1"/>
          <p:nvPr/>
        </p:nvSpPr>
        <p:spPr>
          <a:xfrm>
            <a:off x="3276600" y="53186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Design</a:t>
            </a:r>
            <a:r>
              <a:rPr lang="en-US" sz="2400" dirty="0">
                <a:latin typeface="Corbel" pitchFamily="34" charset="0"/>
              </a:rPr>
              <a:t> the following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JSX</a:t>
            </a:r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2400" dirty="0">
                <a:latin typeface="Corbel" pitchFamily="34" charset="0"/>
              </a:rPr>
              <a:t>to use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 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returning</a:t>
            </a:r>
            <a:r>
              <a:rPr lang="en-US" sz="2400" dirty="0">
                <a:latin typeface="Corbel" pitchFamily="34" charset="0"/>
              </a:rPr>
              <a:t> your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element</a:t>
            </a:r>
            <a:endParaRPr lang="en-US" sz="2400" b="1" dirty="0">
              <a:solidFill>
                <a:srgbClr val="00206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866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C20B137C-61C3-4589-8F61-6CD6392C4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286000"/>
            <a:ext cx="7010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JSX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understand </a:t>
            </a:r>
            <a:r>
              <a:rPr lang="en-US" sz="2400" dirty="0">
                <a:latin typeface="Corbel" pitchFamily="34" charset="0"/>
              </a:rPr>
              <a:t>this , take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look </a:t>
            </a:r>
            <a:r>
              <a:rPr lang="en-US" sz="2400" dirty="0">
                <a:latin typeface="Corbel" pitchFamily="34" charset="0"/>
              </a:rPr>
              <a:t>at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code</a:t>
            </a:r>
            <a:r>
              <a:rPr lang="en-US" sz="2400" dirty="0">
                <a:latin typeface="Corbel" pitchFamily="34" charset="0"/>
              </a:rPr>
              <a:t> given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below 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What </a:t>
            </a:r>
            <a:r>
              <a:rPr lang="en-US" sz="2400" dirty="0">
                <a:latin typeface="Corbel" pitchFamily="34" charset="0"/>
              </a:rPr>
              <a:t>do you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think</a:t>
            </a:r>
            <a:r>
              <a:rPr lang="en-US" sz="2400" dirty="0">
                <a:latin typeface="Corbel" pitchFamily="34" charset="0"/>
              </a:rPr>
              <a:t> it is ?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Is 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JavaScript</a:t>
            </a:r>
            <a:r>
              <a:rPr lang="en-US" sz="2400" dirty="0">
                <a:latin typeface="Corbel" pitchFamily="34" charset="0"/>
              </a:rPr>
              <a:t> or is 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HTML </a:t>
            </a:r>
            <a:r>
              <a:rPr lang="en-US" sz="2400" dirty="0">
                <a:latin typeface="Corbel" pitchFamily="34" charset="0"/>
              </a:rPr>
              <a:t>?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The answer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NONE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is called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JSX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D81967-7474-431D-B4EF-502E5CF67484}"/>
              </a:ext>
            </a:extLst>
          </p:cNvPr>
          <p:cNvSpPr/>
          <p:nvPr/>
        </p:nvSpPr>
        <p:spPr>
          <a:xfrm>
            <a:off x="568452" y="2362200"/>
            <a:ext cx="8001000" cy="685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&lt;h1&gt;</a:t>
            </a:r>
            <a:r>
              <a:rPr lang="en-US" b="1" dirty="0">
                <a:latin typeface="Consolas" pitchFamily="49" charset="0"/>
              </a:rPr>
              <a:t>Hello User!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&lt;/h1&gt;</a:t>
            </a:r>
            <a:r>
              <a:rPr lang="en-US" b="1" dirty="0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80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JSX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400" dirty="0">
                <a:latin typeface="Corbel" pitchFamily="34" charset="0"/>
              </a:rPr>
              <a:t> stands for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JavaScript Syntax Extension.</a:t>
            </a: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It is </a:t>
            </a:r>
            <a:r>
              <a:rPr lang="en-US" sz="2400" dirty="0">
                <a:latin typeface="Corbel" pitchFamily="34" charset="0"/>
              </a:rPr>
              <a:t>used 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</a:t>
            </a:r>
            <a:r>
              <a:rPr lang="en-US" sz="2400" dirty="0">
                <a:latin typeface="Corbel" pitchFamily="34" charset="0"/>
              </a:rPr>
              <a:t>to easily write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JavaScript</a:t>
            </a:r>
            <a:r>
              <a:rPr lang="en-US" sz="2400" dirty="0">
                <a:latin typeface="Corbel" pitchFamily="34" charset="0"/>
              </a:rPr>
              <a:t> together.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React.createElement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was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old way </a:t>
            </a:r>
            <a:r>
              <a:rPr lang="en-US" sz="2400" dirty="0">
                <a:latin typeface="Corbel" pitchFamily="34" charset="0"/>
              </a:rPr>
              <a:t>of writing code 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However</a:t>
            </a:r>
            <a:r>
              <a:rPr lang="en-US" sz="2400" dirty="0">
                <a:latin typeface="Corbel" pitchFamily="34" charset="0"/>
              </a:rPr>
              <a:t> it's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tedious</a:t>
            </a:r>
            <a:r>
              <a:rPr lang="en-US" sz="2400" dirty="0">
                <a:latin typeface="Corbel" pitchFamily="34" charset="0"/>
              </a:rPr>
              <a:t> to write 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React.createElement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every time, even for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adding </a:t>
            </a:r>
            <a:r>
              <a:rPr lang="en-US" sz="2400" dirty="0">
                <a:latin typeface="Corbel" pitchFamily="34" charset="0"/>
              </a:rPr>
              <a:t>a simple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div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So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introduced the </a:t>
            </a:r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JSX way of writing code </a:t>
            </a:r>
            <a:r>
              <a:rPr lang="en-US" sz="2400" dirty="0">
                <a:latin typeface="Corbel" pitchFamily="34" charset="0"/>
              </a:rPr>
              <a:t>which makes code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easy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write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understand</a:t>
            </a:r>
            <a:r>
              <a:rPr lang="en-US" sz="2400" dirty="0">
                <a:latin typeface="Corbel" pitchFamily="34" charset="0"/>
              </a:rPr>
              <a:t>.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-24482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JSX?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400" dirty="0">
                <a:latin typeface="Corbel" pitchFamily="34" charset="0"/>
              </a:rPr>
              <a:t> can easily convert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HTML tags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elements.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It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faster</a:t>
            </a:r>
            <a:r>
              <a:rPr lang="en-US" sz="2400" dirty="0">
                <a:latin typeface="Corbel" pitchFamily="34" charset="0"/>
              </a:rPr>
              <a:t> than regular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JavaScript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400" dirty="0">
                <a:latin typeface="Corbel" pitchFamily="34" charset="0"/>
              </a:rPr>
              <a:t> allows us to put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HTML elements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DOM</a:t>
            </a:r>
            <a:r>
              <a:rPr lang="en-US" sz="2400" dirty="0">
                <a:latin typeface="Corbel" pitchFamily="34" charset="0"/>
              </a:rPr>
              <a:t> without using 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appendChild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US" sz="2400" dirty="0">
                <a:latin typeface="Corbel" pitchFamily="34" charset="0"/>
              </a:rPr>
              <a:t>or 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createElement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2400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US" sz="2400" dirty="0">
                <a:latin typeface="Corbel" pitchFamily="34" charset="0"/>
              </a:rPr>
              <a:t>method.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-24482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JSX?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2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Let us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understand </a:t>
            </a:r>
            <a:r>
              <a:rPr lang="en-US" sz="2400" dirty="0">
                <a:latin typeface="Corbel" pitchFamily="34" charset="0"/>
              </a:rPr>
              <a:t>the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benefit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JSX</a:t>
            </a:r>
            <a:r>
              <a:rPr lang="en-US" sz="2400" dirty="0">
                <a:latin typeface="Corbel" pitchFamily="34" charset="0"/>
              </a:rPr>
              <a:t> with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two</a:t>
            </a:r>
            <a:r>
              <a:rPr lang="en-US" sz="2400" dirty="0">
                <a:latin typeface="Corbel" pitchFamily="34" charset="0"/>
              </a:rPr>
              <a:t> examples,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first</a:t>
            </a:r>
            <a:r>
              <a:rPr lang="en-US" sz="2400" dirty="0">
                <a:latin typeface="Corbel" pitchFamily="34" charset="0"/>
              </a:rPr>
              <a:t> uses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400" dirty="0">
                <a:latin typeface="Corbel" pitchFamily="34" charset="0"/>
              </a:rPr>
              <a:t> and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second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does not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 1: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With JSX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 2: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Without JSX</a:t>
            </a:r>
            <a:endParaRPr lang="en-US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-24482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Coding JSX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" y="3505200"/>
            <a:ext cx="8001000" cy="685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&lt;h1&gt;</a:t>
            </a:r>
            <a:r>
              <a:rPr lang="en-US" b="1" dirty="0">
                <a:latin typeface="Consolas" pitchFamily="49" charset="0"/>
              </a:rPr>
              <a:t>Hello User!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&lt;/h1&gt;</a:t>
            </a:r>
            <a:r>
              <a:rPr lang="en-US" b="1" dirty="0">
                <a:latin typeface="Consolas" pitchFamily="49" charset="0"/>
              </a:rPr>
              <a:t>;</a:t>
            </a:r>
          </a:p>
          <a:p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ReactDOM.render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</a:rPr>
              <a:t>myelement</a:t>
            </a:r>
            <a:r>
              <a:rPr lang="en-US" b="1" dirty="0">
                <a:latin typeface="Consolas" pitchFamily="49" charset="0"/>
              </a:rPr>
              <a:t>, </a:t>
            </a:r>
            <a:r>
              <a:rPr lang="en-US" b="1" dirty="0" err="1">
                <a:latin typeface="Consolas" pitchFamily="49" charset="0"/>
              </a:rPr>
              <a:t>document.getElementById</a:t>
            </a:r>
            <a:r>
              <a:rPr lang="en-US" b="1" dirty="0">
                <a:latin typeface="Consolas" pitchFamily="49" charset="0"/>
              </a:rPr>
              <a:t>('root'));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029200"/>
            <a:ext cx="8229600" cy="1143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React.createElement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‘h1’</a:t>
            </a:r>
            <a:r>
              <a:rPr lang="en-US" b="1" dirty="0">
                <a:latin typeface="Consolas" pitchFamily="49" charset="0"/>
              </a:rPr>
              <a:t>,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null</a:t>
            </a:r>
            <a:r>
              <a:rPr lang="en-US" b="1" dirty="0">
                <a:latin typeface="Consolas" pitchFamily="49" charset="0"/>
              </a:rPr>
              <a:t> , 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“Hello User”</a:t>
            </a:r>
            <a:r>
              <a:rPr lang="en-US" b="1" dirty="0">
                <a:latin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nsolas" pitchFamily="49" charset="0"/>
              </a:rPr>
              <a:t>ReactDOM.render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</a:rPr>
              <a:t>myelement,document.getElementById</a:t>
            </a:r>
            <a:r>
              <a:rPr lang="en-US" b="1" dirty="0">
                <a:latin typeface="Consolas" pitchFamily="49" charset="0"/>
              </a:rPr>
              <a:t>('root'));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How Will Browser Understand JSX ?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 browser </a:t>
            </a:r>
            <a:r>
              <a:rPr lang="en-US" sz="2400" dirty="0">
                <a:latin typeface="Corbel" pitchFamily="34" charset="0"/>
              </a:rPr>
              <a:t>does not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understand</a:t>
            </a:r>
            <a:r>
              <a:rPr lang="en-US" sz="2400" dirty="0">
                <a:latin typeface="Corbel" pitchFamily="34" charset="0"/>
              </a:rPr>
              <a:t> this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JSX </a:t>
            </a:r>
            <a:r>
              <a:rPr lang="en-US" sz="2400" dirty="0">
                <a:latin typeface="Corbel" pitchFamily="34" charset="0"/>
              </a:rPr>
              <a:t>because it's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not valid JavaScript code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This is because </a:t>
            </a:r>
            <a:r>
              <a:rPr lang="en-US" sz="2400" dirty="0">
                <a:latin typeface="Corbel" pitchFamily="34" charset="0"/>
              </a:rPr>
              <a:t>we're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assigning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HTML tag </a:t>
            </a:r>
            <a:r>
              <a:rPr lang="en-US" sz="2400" dirty="0">
                <a:latin typeface="Corbel" pitchFamily="34" charset="0"/>
              </a:rPr>
              <a:t>to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variable </a:t>
            </a:r>
            <a:r>
              <a:rPr lang="en-US" sz="2400" dirty="0">
                <a:latin typeface="Corbel" pitchFamily="34" charset="0"/>
              </a:rPr>
              <a:t>that is not a string but just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HTML code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How Will Browser Understand JSX ?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So to convert </a:t>
            </a:r>
            <a:r>
              <a:rPr lang="en-US" sz="2400" dirty="0">
                <a:latin typeface="Corbel" pitchFamily="34" charset="0"/>
              </a:rPr>
              <a:t>it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browser understandable </a:t>
            </a:r>
            <a:r>
              <a:rPr lang="en-US" sz="2400" dirty="0">
                <a:latin typeface="Corbel" pitchFamily="34" charset="0"/>
              </a:rPr>
              <a:t>JavaScript code, we use a tool called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Babel</a:t>
            </a:r>
            <a:r>
              <a:rPr lang="en-US" sz="2400" dirty="0">
                <a:latin typeface="Corbel" pitchFamily="34" charset="0"/>
              </a:rPr>
              <a:t> which is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JavaScript compiler</a:t>
            </a:r>
            <a:r>
              <a:rPr lang="en-US" sz="2400" dirty="0">
                <a:latin typeface="Corbel" pitchFamily="34" charset="0"/>
              </a:rPr>
              <a:t>.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7943</TotalTime>
  <Words>1190</Words>
  <Application>Microsoft Office PowerPoint</Application>
  <PresentationFormat>On-screen Show (4:3)</PresentationFormat>
  <Paragraphs>244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What Is JSX ?</vt:lpstr>
      <vt:lpstr>What Is JSX ?</vt:lpstr>
      <vt:lpstr>   </vt:lpstr>
      <vt:lpstr>   </vt:lpstr>
      <vt:lpstr>   </vt:lpstr>
      <vt:lpstr>How Will Browser Understand JSX ?</vt:lpstr>
      <vt:lpstr>How Will Browser Understand JSX ?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578</cp:revision>
  <dcterms:created xsi:type="dcterms:W3CDTF">2016-02-04T12:02:26Z</dcterms:created>
  <dcterms:modified xsi:type="dcterms:W3CDTF">2021-08-19T16:47:31Z</dcterms:modified>
</cp:coreProperties>
</file>