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489" r:id="rId4"/>
    <p:sldId id="357" r:id="rId5"/>
    <p:sldId id="413" r:id="rId6"/>
    <p:sldId id="533" r:id="rId7"/>
    <p:sldId id="534" r:id="rId8"/>
    <p:sldId id="535" r:id="rId9"/>
    <p:sldId id="536" r:id="rId10"/>
    <p:sldId id="537" r:id="rId11"/>
    <p:sldId id="539" r:id="rId12"/>
    <p:sldId id="540" r:id="rId13"/>
    <p:sldId id="541" r:id="rId14"/>
    <p:sldId id="542" r:id="rId15"/>
    <p:sldId id="545" r:id="rId16"/>
    <p:sldId id="546" r:id="rId17"/>
    <p:sldId id="543" r:id="rId18"/>
    <p:sldId id="547" r:id="rId19"/>
    <p:sldId id="544" r:id="rId20"/>
    <p:sldId id="548" r:id="rId21"/>
    <p:sldId id="549" r:id="rId22"/>
    <p:sldId id="55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3DF6903-FD30-40CB-89E1-D618B862D8FA}"/>
    <pc:docChg chg="delSld">
      <pc:chgData name="Sharma Computer Academy" userId="08476b32c11f4418" providerId="LiveId" clId="{83DF6903-FD30-40CB-89E1-D618B862D8FA}" dt="2021-08-24T17:02:39.345" v="0" actId="47"/>
      <pc:docMkLst>
        <pc:docMk/>
      </pc:docMkLst>
      <pc:sldChg chg="del">
        <pc:chgData name="Sharma Computer Academy" userId="08476b32c11f4418" providerId="LiveId" clId="{83DF6903-FD30-40CB-89E1-D618B862D8FA}" dt="2021-08-24T17:02:39.345" v="0" actId="47"/>
        <pc:sldMkLst>
          <pc:docMk/>
          <pc:sldMk cId="2790061212" sldId="538"/>
        </pc:sldMkLst>
      </pc:sldChg>
      <pc:sldChg chg="del">
        <pc:chgData name="Sharma Computer Academy" userId="08476b32c11f4418" providerId="LiveId" clId="{83DF6903-FD30-40CB-89E1-D618B862D8FA}" dt="2021-08-24T17:02:39.345" v="0" actId="47"/>
        <pc:sldMkLst>
          <pc:docMk/>
          <pc:sldMk cId="1983554420" sldId="551"/>
        </pc:sldMkLst>
      </pc:sldChg>
      <pc:sldChg chg="del">
        <pc:chgData name="Sharma Computer Academy" userId="08476b32c11f4418" providerId="LiveId" clId="{83DF6903-FD30-40CB-89E1-D618B862D8FA}" dt="2021-08-24T17:02:39.345" v="0" actId="47"/>
        <pc:sldMkLst>
          <pc:docMk/>
          <pc:sldMk cId="3922928876" sldId="552"/>
        </pc:sldMkLst>
      </pc:sldChg>
      <pc:sldChg chg="del">
        <pc:chgData name="Sharma Computer Academy" userId="08476b32c11f4418" providerId="LiveId" clId="{83DF6903-FD30-40CB-89E1-D618B862D8FA}" dt="2021-08-24T17:02:39.345" v="0" actId="47"/>
        <pc:sldMkLst>
          <pc:docMk/>
          <pc:sldMk cId="3969766521" sldId="553"/>
        </pc:sldMkLst>
      </pc:sldChg>
      <pc:sldChg chg="del">
        <pc:chgData name="Sharma Computer Academy" userId="08476b32c11f4418" providerId="LiveId" clId="{83DF6903-FD30-40CB-89E1-D618B862D8FA}" dt="2021-08-24T17:02:39.345" v="0" actId="47"/>
        <pc:sldMkLst>
          <pc:docMk/>
          <pc:sldMk cId="1180489458" sldId="554"/>
        </pc:sldMkLst>
      </pc:sldChg>
      <pc:sldChg chg="del">
        <pc:chgData name="Sharma Computer Academy" userId="08476b32c11f4418" providerId="LiveId" clId="{83DF6903-FD30-40CB-89E1-D618B862D8FA}" dt="2021-08-24T17:02:39.345" v="0" actId="47"/>
        <pc:sldMkLst>
          <pc:docMk/>
          <pc:sldMk cId="2421477606" sldId="555"/>
        </pc:sldMkLst>
      </pc:sldChg>
    </pc:docChg>
  </pc:docChgLst>
  <pc:docChgLst>
    <pc:chgData name="Sharma Computer Academy" userId="08476b32c11f4418" providerId="LiveId" clId="{2DFEADAC-42DF-4952-8D61-EFC6610E31A7}"/>
    <pc:docChg chg="undo custSel addSld delSld modSld sldOrd">
      <pc:chgData name="Sharma Computer Academy" userId="08476b32c11f4418" providerId="LiveId" clId="{2DFEADAC-42DF-4952-8D61-EFC6610E31A7}" dt="2021-08-24T16:24:26.029" v="2307" actId="6549"/>
      <pc:docMkLst>
        <pc:docMk/>
      </pc:docMkLst>
      <pc:sldChg chg="modSp mod">
        <pc:chgData name="Sharma Computer Academy" userId="08476b32c11f4418" providerId="LiveId" clId="{2DFEADAC-42DF-4952-8D61-EFC6610E31A7}" dt="2021-08-23T08:49:11.305" v="0" actId="20577"/>
        <pc:sldMkLst>
          <pc:docMk/>
          <pc:sldMk cId="0" sldId="257"/>
        </pc:sldMkLst>
        <pc:spChg chg="mod">
          <ac:chgData name="Sharma Computer Academy" userId="08476b32c11f4418" providerId="LiveId" clId="{2DFEADAC-42DF-4952-8D61-EFC6610E31A7}" dt="2021-08-23T08:49:11.305" v="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2DFEADAC-42DF-4952-8D61-EFC6610E31A7}" dt="2021-08-23T22:20:58.376" v="2263" actId="255"/>
        <pc:sldMkLst>
          <pc:docMk/>
          <pc:sldMk cId="0" sldId="258"/>
        </pc:sldMkLst>
        <pc:spChg chg="mod">
          <ac:chgData name="Sharma Computer Academy" userId="08476b32c11f4418" providerId="LiveId" clId="{2DFEADAC-42DF-4952-8D61-EFC6610E31A7}" dt="2021-08-23T22:20:58.376" v="2263" actId="255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DFEADAC-42DF-4952-8D61-EFC6610E31A7}" dt="2021-08-23T22:21:31.528" v="2277" actId="113"/>
        <pc:sldMkLst>
          <pc:docMk/>
          <pc:sldMk cId="0" sldId="357"/>
        </pc:sldMkLst>
        <pc:spChg chg="mod">
          <ac:chgData name="Sharma Computer Academy" userId="08476b32c11f4418" providerId="LiveId" clId="{2DFEADAC-42DF-4952-8D61-EFC6610E31A7}" dt="2021-08-23T19:59:03.158" v="223" actId="255"/>
          <ac:spMkLst>
            <pc:docMk/>
            <pc:sldMk cId="0" sldId="357"/>
            <ac:spMk id="2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2:21:31.528" v="2277" actId="113"/>
          <ac:spMkLst>
            <pc:docMk/>
            <pc:sldMk cId="0" sldId="3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DFEADAC-42DF-4952-8D61-EFC6610E31A7}" dt="2021-08-23T20:08:40.972" v="602" actId="113"/>
        <pc:sldMkLst>
          <pc:docMk/>
          <pc:sldMk cId="0" sldId="413"/>
        </pc:sldMkLst>
        <pc:spChg chg="mod">
          <ac:chgData name="Sharma Computer Academy" userId="08476b32c11f4418" providerId="LiveId" clId="{2DFEADAC-42DF-4952-8D61-EFC6610E31A7}" dt="2021-08-23T20:08:40.972" v="602" actId="113"/>
          <ac:spMkLst>
            <pc:docMk/>
            <pc:sldMk cId="0" sldId="413"/>
            <ac:spMk id="7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0:04:22.676" v="366" actId="1076"/>
          <ac:spMkLst>
            <pc:docMk/>
            <pc:sldMk cId="0" sldId="413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429309803" sldId="444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3741247209" sldId="448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587718" sldId="478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3399679871" sldId="480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0" sldId="481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0" sldId="482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0" sldId="483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0" sldId="484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0" sldId="485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429309803" sldId="486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429309803" sldId="487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121810488" sldId="488"/>
        </pc:sldMkLst>
      </pc:sldChg>
      <pc:sldChg chg="delSp modSp mod delAnim modAnim">
        <pc:chgData name="Sharma Computer Academy" userId="08476b32c11f4418" providerId="LiveId" clId="{2DFEADAC-42DF-4952-8D61-EFC6610E31A7}" dt="2021-08-23T08:57:58.659" v="181" actId="113"/>
        <pc:sldMkLst>
          <pc:docMk/>
          <pc:sldMk cId="4098033987" sldId="489"/>
        </pc:sldMkLst>
        <pc:spChg chg="mod">
          <ac:chgData name="Sharma Computer Academy" userId="08476b32c11f4418" providerId="LiveId" clId="{2DFEADAC-42DF-4952-8D61-EFC6610E31A7}" dt="2021-08-23T08:50:05.207" v="96" actId="20577"/>
          <ac:spMkLst>
            <pc:docMk/>
            <pc:sldMk cId="4098033987" sldId="489"/>
            <ac:spMk id="2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08:57:58.659" v="181" actId="113"/>
          <ac:spMkLst>
            <pc:docMk/>
            <pc:sldMk cId="4098033987" sldId="489"/>
            <ac:spMk id="3" creationId="{00000000-0000-0000-0000-000000000000}"/>
          </ac:spMkLst>
        </pc:spChg>
        <pc:spChg chg="del">
          <ac:chgData name="Sharma Computer Academy" userId="08476b32c11f4418" providerId="LiveId" clId="{2DFEADAC-42DF-4952-8D61-EFC6610E31A7}" dt="2021-08-23T08:52:24.078" v="97" actId="478"/>
          <ac:spMkLst>
            <pc:docMk/>
            <pc:sldMk cId="4098033987" sldId="489"/>
            <ac:spMk id="7" creationId="{EDD81967-7474-431D-B4EF-502E5CF67484}"/>
          </ac:spMkLst>
        </pc:spChg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300371389" sldId="490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3369042665" sldId="491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450229466" sldId="492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436964274" sldId="506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4220674160" sldId="507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4010589097" sldId="508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2827716561" sldId="520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1686135528" sldId="525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91597136" sldId="526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72753267" sldId="527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1861399639" sldId="528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1908143932" sldId="529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3866312651" sldId="530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3780935207" sldId="531"/>
        </pc:sldMkLst>
      </pc:sldChg>
      <pc:sldChg chg="del">
        <pc:chgData name="Sharma Computer Academy" userId="08476b32c11f4418" providerId="LiveId" clId="{2DFEADAC-42DF-4952-8D61-EFC6610E31A7}" dt="2021-08-23T22:17:52.743" v="2246" actId="47"/>
        <pc:sldMkLst>
          <pc:docMk/>
          <pc:sldMk cId="597713056" sldId="532"/>
        </pc:sldMkLst>
      </pc:sldChg>
      <pc:sldChg chg="modSp add mod modAnim">
        <pc:chgData name="Sharma Computer Academy" userId="08476b32c11f4418" providerId="LiveId" clId="{2DFEADAC-42DF-4952-8D61-EFC6610E31A7}" dt="2021-08-24T07:12:47.629" v="2278"/>
        <pc:sldMkLst>
          <pc:docMk/>
          <pc:sldMk cId="1071816862" sldId="533"/>
        </pc:sldMkLst>
        <pc:spChg chg="mod">
          <ac:chgData name="Sharma Computer Academy" userId="08476b32c11f4418" providerId="LiveId" clId="{2DFEADAC-42DF-4952-8D61-EFC6610E31A7}" dt="2021-08-23T21:22:15.677" v="1286" actId="113"/>
          <ac:spMkLst>
            <pc:docMk/>
            <pc:sldMk cId="1071816862" sldId="533"/>
            <ac:spMk id="7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0:09:01.705" v="628" actId="1076"/>
          <ac:spMkLst>
            <pc:docMk/>
            <pc:sldMk cId="1071816862" sldId="533"/>
            <ac:spMk id="8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2DFEADAC-42DF-4952-8D61-EFC6610E31A7}" dt="2021-08-23T20:14:08.689" v="660" actId="14100"/>
        <pc:sldMkLst>
          <pc:docMk/>
          <pc:sldMk cId="315177596" sldId="534"/>
        </pc:sldMkLst>
        <pc:spChg chg="del mod">
          <ac:chgData name="Sharma Computer Academy" userId="08476b32c11f4418" providerId="LiveId" clId="{2DFEADAC-42DF-4952-8D61-EFC6610E31A7}" dt="2021-08-23T20:13:46.211" v="655" actId="931"/>
          <ac:spMkLst>
            <pc:docMk/>
            <pc:sldMk cId="315177596" sldId="534"/>
            <ac:spMk id="7" creationId="{00000000-0000-0000-0000-000000000000}"/>
          </ac:spMkLst>
        </pc:spChg>
        <pc:picChg chg="add mod ord">
          <ac:chgData name="Sharma Computer Academy" userId="08476b32c11f4418" providerId="LiveId" clId="{2DFEADAC-42DF-4952-8D61-EFC6610E31A7}" dt="2021-08-23T20:14:08.689" v="660" actId="14100"/>
          <ac:picMkLst>
            <pc:docMk/>
            <pc:sldMk cId="315177596" sldId="534"/>
            <ac:picMk id="4" creationId="{7E34DB43-8FE3-4D44-9CE3-110EFC3BAA40}"/>
          </ac:picMkLst>
        </pc:picChg>
      </pc:sldChg>
      <pc:sldChg chg="addSp modSp mod modAnim">
        <pc:chgData name="Sharma Computer Academy" userId="08476b32c11f4418" providerId="LiveId" clId="{2DFEADAC-42DF-4952-8D61-EFC6610E31A7}" dt="2021-08-23T21:08:39.844" v="1257" actId="207"/>
        <pc:sldMkLst>
          <pc:docMk/>
          <pc:sldMk cId="3638978267" sldId="535"/>
        </pc:sldMkLst>
        <pc:spChg chg="mod">
          <ac:chgData name="Sharma Computer Academy" userId="08476b32c11f4418" providerId="LiveId" clId="{2DFEADAC-42DF-4952-8D61-EFC6610E31A7}" dt="2021-08-23T20:23:04.276" v="726" actId="20577"/>
          <ac:spMkLst>
            <pc:docMk/>
            <pc:sldMk cId="3638978267" sldId="535"/>
            <ac:spMk id="8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1:08:39.844" v="1257" actId="207"/>
          <ac:spMkLst>
            <pc:docMk/>
            <pc:sldMk cId="3638978267" sldId="535"/>
            <ac:spMk id="10" creationId="{68A1F6B4-2A81-4DA0-8970-D06E84D75F66}"/>
          </ac:spMkLst>
        </pc:spChg>
        <pc:spChg chg="add mod">
          <ac:chgData name="Sharma Computer Academy" userId="08476b32c11f4418" providerId="LiveId" clId="{2DFEADAC-42DF-4952-8D61-EFC6610E31A7}" dt="2021-08-23T21:08:29.763" v="1256" actId="571"/>
          <ac:spMkLst>
            <pc:docMk/>
            <pc:sldMk cId="3638978267" sldId="535"/>
            <ac:spMk id="11" creationId="{46FC73F4-3277-419D-B1F1-25C4B8C50017}"/>
          </ac:spMkLst>
        </pc:spChg>
      </pc:sldChg>
      <pc:sldChg chg="modSp add mod">
        <pc:chgData name="Sharma Computer Academy" userId="08476b32c11f4418" providerId="LiveId" clId="{2DFEADAC-42DF-4952-8D61-EFC6610E31A7}" dt="2021-08-23T21:08:24.926" v="1254" actId="207"/>
        <pc:sldMkLst>
          <pc:docMk/>
          <pc:sldMk cId="3953226806" sldId="536"/>
        </pc:sldMkLst>
        <pc:spChg chg="mod">
          <ac:chgData name="Sharma Computer Academy" userId="08476b32c11f4418" providerId="LiveId" clId="{2DFEADAC-42DF-4952-8D61-EFC6610E31A7}" dt="2021-08-23T20:22:45.970" v="722" actId="20577"/>
          <ac:spMkLst>
            <pc:docMk/>
            <pc:sldMk cId="3953226806" sldId="536"/>
            <ac:spMk id="8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1:08:24.926" v="1254" actId="207"/>
          <ac:spMkLst>
            <pc:docMk/>
            <pc:sldMk cId="3953226806" sldId="536"/>
            <ac:spMk id="10" creationId="{68A1F6B4-2A81-4DA0-8970-D06E84D75F66}"/>
          </ac:spMkLst>
        </pc:spChg>
      </pc:sldChg>
      <pc:sldChg chg="modSp">
        <pc:chgData name="Sharma Computer Academy" userId="08476b32c11f4418" providerId="LiveId" clId="{2DFEADAC-42DF-4952-8D61-EFC6610E31A7}" dt="2021-08-24T16:24:26.029" v="2307" actId="6549"/>
        <pc:sldMkLst>
          <pc:docMk/>
          <pc:sldMk cId="2761258426" sldId="537"/>
        </pc:sldMkLst>
        <pc:spChg chg="mod">
          <ac:chgData name="Sharma Computer Academy" userId="08476b32c11f4418" providerId="LiveId" clId="{2DFEADAC-42DF-4952-8D61-EFC6610E31A7}" dt="2021-08-24T16:24:26.029" v="2307" actId="6549"/>
          <ac:spMkLst>
            <pc:docMk/>
            <pc:sldMk cId="2761258426" sldId="53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2DFEADAC-42DF-4952-8D61-EFC6610E31A7}" dt="2021-08-23T22:17:25.035" v="2245" actId="14100"/>
        <pc:sldMkLst>
          <pc:docMk/>
          <pc:sldMk cId="2790061212" sldId="538"/>
        </pc:sldMkLst>
        <pc:picChg chg="mod">
          <ac:chgData name="Sharma Computer Academy" userId="08476b32c11f4418" providerId="LiveId" clId="{2DFEADAC-42DF-4952-8D61-EFC6610E31A7}" dt="2021-08-23T22:17:25.035" v="2245" actId="14100"/>
          <ac:picMkLst>
            <pc:docMk/>
            <pc:sldMk cId="2790061212" sldId="538"/>
            <ac:picMk id="4" creationId="{7E34DB43-8FE3-4D44-9CE3-110EFC3BAA40}"/>
          </ac:picMkLst>
        </pc:picChg>
      </pc:sldChg>
      <pc:sldChg chg="addSp modSp mod modAnim">
        <pc:chgData name="Sharma Computer Academy" userId="08476b32c11f4418" providerId="LiveId" clId="{2DFEADAC-42DF-4952-8D61-EFC6610E31A7}" dt="2021-08-23T21:08:13.591" v="1253" actId="207"/>
        <pc:sldMkLst>
          <pc:docMk/>
          <pc:sldMk cId="1038585555" sldId="539"/>
        </pc:sldMkLst>
        <pc:spChg chg="mod">
          <ac:chgData name="Sharma Computer Academy" userId="08476b32c11f4418" providerId="LiveId" clId="{2DFEADAC-42DF-4952-8D61-EFC6610E31A7}" dt="2021-08-23T20:31:54.652" v="1047" actId="6549"/>
          <ac:spMkLst>
            <pc:docMk/>
            <pc:sldMk cId="1038585555" sldId="539"/>
            <ac:spMk id="8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1:08:13.591" v="1253" actId="207"/>
          <ac:spMkLst>
            <pc:docMk/>
            <pc:sldMk cId="1038585555" sldId="539"/>
            <ac:spMk id="10" creationId="{68A1F6B4-2A81-4DA0-8970-D06E84D75F66}"/>
          </ac:spMkLst>
        </pc:spChg>
        <pc:spChg chg="add mod">
          <ac:chgData name="Sharma Computer Academy" userId="08476b32c11f4418" providerId="LiveId" clId="{2DFEADAC-42DF-4952-8D61-EFC6610E31A7}" dt="2021-08-23T21:08:03.906" v="1252" actId="571"/>
          <ac:spMkLst>
            <pc:docMk/>
            <pc:sldMk cId="1038585555" sldId="539"/>
            <ac:spMk id="11" creationId="{89265397-20EE-455B-ABCA-50596F12D1C0}"/>
          </ac:spMkLst>
        </pc:spChg>
      </pc:sldChg>
      <pc:sldChg chg="modSp mod modAnim">
        <pc:chgData name="Sharma Computer Academy" userId="08476b32c11f4418" providerId="LiveId" clId="{2DFEADAC-42DF-4952-8D61-EFC6610E31A7}" dt="2021-08-23T21:02:50.703" v="1187" actId="20577"/>
        <pc:sldMkLst>
          <pc:docMk/>
          <pc:sldMk cId="3929125464" sldId="540"/>
        </pc:sldMkLst>
        <pc:spChg chg="mod">
          <ac:chgData name="Sharma Computer Academy" userId="08476b32c11f4418" providerId="LiveId" clId="{2DFEADAC-42DF-4952-8D61-EFC6610E31A7}" dt="2021-08-23T21:02:50.703" v="1187" actId="20577"/>
          <ac:spMkLst>
            <pc:docMk/>
            <pc:sldMk cId="3929125464" sldId="540"/>
            <ac:spMk id="7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1:01:27.446" v="1161" actId="20577"/>
          <ac:spMkLst>
            <pc:docMk/>
            <pc:sldMk cId="3929125464" sldId="540"/>
            <ac:spMk id="8" creationId="{00000000-0000-0000-0000-000000000000}"/>
          </ac:spMkLst>
        </pc:spChg>
      </pc:sldChg>
      <pc:sldChg chg="modSp modAnim">
        <pc:chgData name="Sharma Computer Academy" userId="08476b32c11f4418" providerId="LiveId" clId="{2DFEADAC-42DF-4952-8D61-EFC6610E31A7}" dt="2021-08-23T21:04:13.209" v="1230" actId="207"/>
        <pc:sldMkLst>
          <pc:docMk/>
          <pc:sldMk cId="1127592663" sldId="541"/>
        </pc:sldMkLst>
        <pc:spChg chg="mod">
          <ac:chgData name="Sharma Computer Academy" userId="08476b32c11f4418" providerId="LiveId" clId="{2DFEADAC-42DF-4952-8D61-EFC6610E31A7}" dt="2021-08-23T21:04:13.209" v="1230" actId="207"/>
          <ac:spMkLst>
            <pc:docMk/>
            <pc:sldMk cId="1127592663" sldId="54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2DFEADAC-42DF-4952-8D61-EFC6610E31A7}" dt="2021-08-23T22:02:12.332" v="1867" actId="1038"/>
        <pc:sldMkLst>
          <pc:docMk/>
          <pc:sldMk cId="3638356203" sldId="542"/>
        </pc:sldMkLst>
        <pc:spChg chg="mod">
          <ac:chgData name="Sharma Computer Academy" userId="08476b32c11f4418" providerId="LiveId" clId="{2DFEADAC-42DF-4952-8D61-EFC6610E31A7}" dt="2021-08-23T22:02:12.332" v="1867" actId="1038"/>
          <ac:spMkLst>
            <pc:docMk/>
            <pc:sldMk cId="3638356203" sldId="542"/>
            <ac:spMk id="8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1:07:56.511" v="1250" actId="207"/>
          <ac:spMkLst>
            <pc:docMk/>
            <pc:sldMk cId="3638356203" sldId="542"/>
            <ac:spMk id="10" creationId="{68A1F6B4-2A81-4DA0-8970-D06E84D75F66}"/>
          </ac:spMkLst>
        </pc:spChg>
      </pc:sldChg>
      <pc:sldChg chg="modSp mod modAnim">
        <pc:chgData name="Sharma Computer Academy" userId="08476b32c11f4418" providerId="LiveId" clId="{2DFEADAC-42DF-4952-8D61-EFC6610E31A7}" dt="2021-08-23T21:57:40.875" v="1673" actId="20577"/>
        <pc:sldMkLst>
          <pc:docMk/>
          <pc:sldMk cId="3752116256" sldId="543"/>
        </pc:sldMkLst>
        <pc:spChg chg="mod">
          <ac:chgData name="Sharma Computer Academy" userId="08476b32c11f4418" providerId="LiveId" clId="{2DFEADAC-42DF-4952-8D61-EFC6610E31A7}" dt="2021-08-23T21:57:40.875" v="1673" actId="20577"/>
          <ac:spMkLst>
            <pc:docMk/>
            <pc:sldMk cId="3752116256" sldId="543"/>
            <ac:spMk id="7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1:57:31.067" v="1660" actId="1038"/>
          <ac:spMkLst>
            <pc:docMk/>
            <pc:sldMk cId="3752116256" sldId="543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2DFEADAC-42DF-4952-8D61-EFC6610E31A7}" dt="2021-08-23T22:01:36.139" v="1850" actId="20577"/>
        <pc:sldMkLst>
          <pc:docMk/>
          <pc:sldMk cId="560190907" sldId="544"/>
        </pc:sldMkLst>
        <pc:spChg chg="mod">
          <ac:chgData name="Sharma Computer Academy" userId="08476b32c11f4418" providerId="LiveId" clId="{2DFEADAC-42DF-4952-8D61-EFC6610E31A7}" dt="2021-08-23T22:01:36.139" v="1850" actId="20577"/>
          <ac:spMkLst>
            <pc:docMk/>
            <pc:sldMk cId="560190907" sldId="544"/>
            <ac:spMk id="7" creationId="{00000000-0000-0000-0000-000000000000}"/>
          </ac:spMkLst>
        </pc:spChg>
      </pc:sldChg>
      <pc:sldChg chg="modSp add mod ord modAnim">
        <pc:chgData name="Sharma Computer Academy" userId="08476b32c11f4418" providerId="LiveId" clId="{2DFEADAC-42DF-4952-8D61-EFC6610E31A7}" dt="2021-08-23T22:02:00.278" v="1861" actId="1038"/>
        <pc:sldMkLst>
          <pc:docMk/>
          <pc:sldMk cId="3974044398" sldId="545"/>
        </pc:sldMkLst>
        <pc:spChg chg="mod">
          <ac:chgData name="Sharma Computer Academy" userId="08476b32c11f4418" providerId="LiveId" clId="{2DFEADAC-42DF-4952-8D61-EFC6610E31A7}" dt="2021-08-23T21:54:41.505" v="1521" actId="113"/>
          <ac:spMkLst>
            <pc:docMk/>
            <pc:sldMk cId="3974044398" sldId="545"/>
            <ac:spMk id="7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2:02:00.278" v="1861" actId="1038"/>
          <ac:spMkLst>
            <pc:docMk/>
            <pc:sldMk cId="3974044398" sldId="545"/>
            <ac:spMk id="8" creationId="{00000000-0000-0000-0000-000000000000}"/>
          </ac:spMkLst>
        </pc:spChg>
      </pc:sldChg>
      <pc:sldChg chg="addSp modSp add mod modAnim">
        <pc:chgData name="Sharma Computer Academy" userId="08476b32c11f4418" providerId="LiveId" clId="{2DFEADAC-42DF-4952-8D61-EFC6610E31A7}" dt="2021-08-23T22:01:09.347" v="1827" actId="1038"/>
        <pc:sldMkLst>
          <pc:docMk/>
          <pc:sldMk cId="2885923078" sldId="546"/>
        </pc:sldMkLst>
        <pc:spChg chg="add mod">
          <ac:chgData name="Sharma Computer Academy" userId="08476b32c11f4418" providerId="LiveId" clId="{2DFEADAC-42DF-4952-8D61-EFC6610E31A7}" dt="2021-08-23T22:00:02.649" v="1762" actId="1037"/>
          <ac:spMkLst>
            <pc:docMk/>
            <pc:sldMk cId="2885923078" sldId="546"/>
            <ac:spMk id="3" creationId="{9E405F05-CB86-43D3-A9DD-1C11FE6ADD51}"/>
          </ac:spMkLst>
        </pc:spChg>
        <pc:spChg chg="mod">
          <ac:chgData name="Sharma Computer Academy" userId="08476b32c11f4418" providerId="LiveId" clId="{2DFEADAC-42DF-4952-8D61-EFC6610E31A7}" dt="2021-08-23T22:00:59.387" v="1818" actId="6549"/>
          <ac:spMkLst>
            <pc:docMk/>
            <pc:sldMk cId="2885923078" sldId="546"/>
            <ac:spMk id="7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2:01:09.347" v="1827" actId="1038"/>
          <ac:spMkLst>
            <pc:docMk/>
            <pc:sldMk cId="2885923078" sldId="546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2DFEADAC-42DF-4952-8D61-EFC6610E31A7}" dt="2021-08-23T22:01:20.539" v="1844" actId="1038"/>
        <pc:sldMkLst>
          <pc:docMk/>
          <pc:sldMk cId="597009420" sldId="547"/>
        </pc:sldMkLst>
        <pc:spChg chg="mod">
          <ac:chgData name="Sharma Computer Academy" userId="08476b32c11f4418" providerId="LiveId" clId="{2DFEADAC-42DF-4952-8D61-EFC6610E31A7}" dt="2021-08-23T22:00:35.540" v="1785" actId="14100"/>
          <ac:spMkLst>
            <pc:docMk/>
            <pc:sldMk cId="597009420" sldId="547"/>
            <ac:spMk id="3" creationId="{9E405F05-CB86-43D3-A9DD-1C11FE6ADD51}"/>
          </ac:spMkLst>
        </pc:spChg>
        <pc:spChg chg="mod">
          <ac:chgData name="Sharma Computer Academy" userId="08476b32c11f4418" providerId="LiveId" clId="{2DFEADAC-42DF-4952-8D61-EFC6610E31A7}" dt="2021-08-23T22:00:53.090" v="1802" actId="20577"/>
          <ac:spMkLst>
            <pc:docMk/>
            <pc:sldMk cId="597009420" sldId="547"/>
            <ac:spMk id="7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2:01:20.539" v="1844" actId="1038"/>
          <ac:spMkLst>
            <pc:docMk/>
            <pc:sldMk cId="597009420" sldId="547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2DFEADAC-42DF-4952-8D61-EFC6610E31A7}" dt="2021-08-23T22:05:10.051" v="1916" actId="20577"/>
        <pc:sldMkLst>
          <pc:docMk/>
          <pc:sldMk cId="2019672105" sldId="548"/>
        </pc:sldMkLst>
        <pc:spChg chg="mod">
          <ac:chgData name="Sharma Computer Academy" userId="08476b32c11f4418" providerId="LiveId" clId="{2DFEADAC-42DF-4952-8D61-EFC6610E31A7}" dt="2021-08-23T22:05:10.051" v="1916" actId="20577"/>
          <ac:spMkLst>
            <pc:docMk/>
            <pc:sldMk cId="2019672105" sldId="548"/>
            <ac:spMk id="8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2:04:42.429" v="1907" actId="20577"/>
          <ac:spMkLst>
            <pc:docMk/>
            <pc:sldMk cId="2019672105" sldId="548"/>
            <ac:spMk id="10" creationId="{68A1F6B4-2A81-4DA0-8970-D06E84D75F66}"/>
          </ac:spMkLst>
        </pc:spChg>
      </pc:sldChg>
      <pc:sldChg chg="modSp add mod">
        <pc:chgData name="Sharma Computer Academy" userId="08476b32c11f4418" providerId="LiveId" clId="{2DFEADAC-42DF-4952-8D61-EFC6610E31A7}" dt="2021-08-23T22:05:13.463" v="1917" actId="20577"/>
        <pc:sldMkLst>
          <pc:docMk/>
          <pc:sldMk cId="647014256" sldId="549"/>
        </pc:sldMkLst>
        <pc:spChg chg="mod">
          <ac:chgData name="Sharma Computer Academy" userId="08476b32c11f4418" providerId="LiveId" clId="{2DFEADAC-42DF-4952-8D61-EFC6610E31A7}" dt="2021-08-23T22:05:13.463" v="1917" actId="20577"/>
          <ac:spMkLst>
            <pc:docMk/>
            <pc:sldMk cId="647014256" sldId="549"/>
            <ac:spMk id="8" creationId="{00000000-0000-0000-0000-000000000000}"/>
          </ac:spMkLst>
        </pc:spChg>
        <pc:spChg chg="mod">
          <ac:chgData name="Sharma Computer Academy" userId="08476b32c11f4418" providerId="LiveId" clId="{2DFEADAC-42DF-4952-8D61-EFC6610E31A7}" dt="2021-08-23T22:05:01.300" v="1915" actId="6549"/>
          <ac:spMkLst>
            <pc:docMk/>
            <pc:sldMk cId="647014256" sldId="549"/>
            <ac:spMk id="10" creationId="{68A1F6B4-2A81-4DA0-8970-D06E84D75F66}"/>
          </ac:spMkLst>
        </pc:spChg>
      </pc:sldChg>
      <pc:sldChg chg="modSp ord modAnim">
        <pc:chgData name="Sharma Computer Academy" userId="08476b32c11f4418" providerId="LiveId" clId="{2DFEADAC-42DF-4952-8D61-EFC6610E31A7}" dt="2021-08-23T22:07:15.596" v="1929"/>
        <pc:sldMkLst>
          <pc:docMk/>
          <pc:sldMk cId="1402497216" sldId="550"/>
        </pc:sldMkLst>
        <pc:spChg chg="mod">
          <ac:chgData name="Sharma Computer Academy" userId="08476b32c11f4418" providerId="LiveId" clId="{2DFEADAC-42DF-4952-8D61-EFC6610E31A7}" dt="2021-08-23T22:06:07.079" v="1926" actId="20577"/>
          <ac:spMkLst>
            <pc:docMk/>
            <pc:sldMk cId="1402497216" sldId="550"/>
            <ac:spMk id="7" creationId="{00000000-0000-0000-0000-000000000000}"/>
          </ac:spMkLst>
        </pc:spChg>
      </pc:sldChg>
      <pc:sldChg chg="modSp add">
        <pc:chgData name="Sharma Computer Academy" userId="08476b32c11f4418" providerId="LiveId" clId="{2DFEADAC-42DF-4952-8D61-EFC6610E31A7}" dt="2021-08-23T22:07:41.524" v="1932" actId="207"/>
        <pc:sldMkLst>
          <pc:docMk/>
          <pc:sldMk cId="1983554420" sldId="551"/>
        </pc:sldMkLst>
        <pc:spChg chg="mod">
          <ac:chgData name="Sharma Computer Academy" userId="08476b32c11f4418" providerId="LiveId" clId="{2DFEADAC-42DF-4952-8D61-EFC6610E31A7}" dt="2021-08-23T22:07:41.524" v="1932" actId="207"/>
          <ac:spMkLst>
            <pc:docMk/>
            <pc:sldMk cId="1983554420" sldId="551"/>
            <ac:spMk id="10" creationId="{68A1F6B4-2A81-4DA0-8970-D06E84D75F66}"/>
          </ac:spMkLst>
        </pc:spChg>
      </pc:sldChg>
      <pc:sldChg chg="add replId">
        <pc:chgData name="Sharma Computer Academy" userId="08476b32c11f4418" providerId="LiveId" clId="{2DFEADAC-42DF-4952-8D61-EFC6610E31A7}" dt="2021-08-23T22:07:12.487" v="1927" actId="2890"/>
        <pc:sldMkLst>
          <pc:docMk/>
          <pc:sldMk cId="3922928876" sldId="552"/>
        </pc:sldMkLst>
      </pc:sldChg>
      <pc:sldChg chg="modSp modAnim">
        <pc:chgData name="Sharma Computer Academy" userId="08476b32c11f4418" providerId="LiveId" clId="{2DFEADAC-42DF-4952-8D61-EFC6610E31A7}" dt="2021-08-23T22:19:00.353" v="2261" actId="207"/>
        <pc:sldMkLst>
          <pc:docMk/>
          <pc:sldMk cId="3969766521" sldId="553"/>
        </pc:sldMkLst>
        <pc:spChg chg="mod">
          <ac:chgData name="Sharma Computer Academy" userId="08476b32c11f4418" providerId="LiveId" clId="{2DFEADAC-42DF-4952-8D61-EFC6610E31A7}" dt="2021-08-23T22:19:00.353" v="2261" actId="207"/>
          <ac:spMkLst>
            <pc:docMk/>
            <pc:sldMk cId="3969766521" sldId="553"/>
            <ac:spMk id="7" creationId="{00000000-0000-0000-0000-000000000000}"/>
          </ac:spMkLst>
        </pc:spChg>
      </pc:sldChg>
      <pc:sldChg chg="add">
        <pc:chgData name="Sharma Computer Academy" userId="08476b32c11f4418" providerId="LiveId" clId="{2DFEADAC-42DF-4952-8D61-EFC6610E31A7}" dt="2021-08-23T22:16:51.133" v="2236" actId="2890"/>
        <pc:sldMkLst>
          <pc:docMk/>
          <pc:sldMk cId="1180489458" sldId="554"/>
        </pc:sldMkLst>
      </pc:sldChg>
      <pc:sldChg chg="modSp add mod ord">
        <pc:chgData name="Sharma Computer Academy" userId="08476b32c11f4418" providerId="LiveId" clId="{2DFEADAC-42DF-4952-8D61-EFC6610E31A7}" dt="2021-08-23T22:17:11.421" v="2242"/>
        <pc:sldMkLst>
          <pc:docMk/>
          <pc:sldMk cId="2421477606" sldId="555"/>
        </pc:sldMkLst>
        <pc:picChg chg="mod">
          <ac:chgData name="Sharma Computer Academy" userId="08476b32c11f4418" providerId="LiveId" clId="{2DFEADAC-42DF-4952-8D61-EFC6610E31A7}" dt="2021-08-23T22:17:08.659" v="2240" actId="14100"/>
          <ac:picMkLst>
            <pc:docMk/>
            <pc:sldMk cId="2421477606" sldId="555"/>
            <ac:picMk id="4" creationId="{7E34DB43-8FE3-4D44-9CE3-110EFC3BAA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24-08-2021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8/24/2021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 dirty="0" err="1">
                <a:solidFill>
                  <a:srgbClr val="002060"/>
                </a:solidFill>
                <a:latin typeface="Corbel" pitchFamily="34" charset="0"/>
              </a:rPr>
              <a:t>jsx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Lecture- 5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Rewrite</a:t>
            </a:r>
            <a:r>
              <a:rPr lang="en-US" sz="2400" dirty="0">
                <a:latin typeface="Corbel" pitchFamily="34" charset="0"/>
              </a:rPr>
              <a:t> the previous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400" dirty="0">
                <a:latin typeface="Corbel" pitchFamily="34" charset="0"/>
              </a:rPr>
              <a:t>so that for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even numbers </a:t>
            </a:r>
            <a:r>
              <a:rPr lang="en-US" sz="2400" dirty="0">
                <a:latin typeface="Corbel" pitchFamily="34" charset="0"/>
              </a:rPr>
              <a:t>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should display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number </a:t>
            </a:r>
            <a:r>
              <a:rPr lang="en-US" sz="2400" dirty="0">
                <a:latin typeface="Corbel" pitchFamily="34" charset="0"/>
              </a:rPr>
              <a:t>as well as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message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It is an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even number </a:t>
            </a:r>
            <a:r>
              <a:rPr lang="en-US" sz="2400" dirty="0">
                <a:latin typeface="Corbel" pitchFamily="34" charset="0"/>
              </a:rPr>
              <a:t>and for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odd numbers </a:t>
            </a:r>
            <a:r>
              <a:rPr lang="en-US" sz="2400" dirty="0">
                <a:latin typeface="Corbel" pitchFamily="34" charset="0"/>
              </a:rPr>
              <a:t>it should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just display </a:t>
            </a:r>
            <a:r>
              <a:rPr lang="en-US" sz="2400" dirty="0">
                <a:latin typeface="Corbel" pitchFamily="34" charset="0"/>
              </a:rPr>
              <a:t>the number</a:t>
            </a:r>
            <a:endParaRPr lang="en-US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21991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6337" y="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1436074"/>
            <a:ext cx="8777318" cy="49212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&lt;script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type=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"text/babel"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[10, 5, 3, 1, 11, 6, 8, 21, 7];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num =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Math.floor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Math.random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() *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myNums.length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)];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return num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MyNum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const num =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return (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&lt;div&gt;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&lt;p&gt;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Number is {num}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&lt;/p&gt;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&lt;small&gt;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num % 2 == 0 ?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&lt;span&gt;You are lucky!!!&lt;/span&gt;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: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&lt;span&gt;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{null}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&lt;/span&gt;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}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&lt;/small&gt;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    );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document.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ReactDOM.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&lt;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MyNum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 /&gt;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385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Short circuit evaluation </a:t>
            </a:r>
            <a:r>
              <a:rPr lang="en-US" sz="2400" dirty="0">
                <a:latin typeface="Corbel" pitchFamily="34" charset="0"/>
              </a:rPr>
              <a:t>is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technique</a:t>
            </a:r>
            <a:r>
              <a:rPr lang="en-US" sz="2400" dirty="0">
                <a:latin typeface="Corbel" pitchFamily="34" charset="0"/>
              </a:rPr>
              <a:t> used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ensure</a:t>
            </a:r>
            <a:r>
              <a:rPr lang="en-US" sz="2400" dirty="0">
                <a:latin typeface="Corbel" pitchFamily="34" charset="0"/>
              </a:rPr>
              <a:t> that there are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no side effects </a:t>
            </a:r>
            <a:r>
              <a:rPr lang="en-US" sz="2400" dirty="0">
                <a:latin typeface="Corbel" pitchFamily="34" charset="0"/>
              </a:rPr>
              <a:t>during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evaluation of operands</a:t>
            </a:r>
            <a:r>
              <a:rPr lang="en-US" sz="2400" dirty="0">
                <a:latin typeface="Corbel" pitchFamily="34" charset="0"/>
              </a:rPr>
              <a:t> in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expression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logical &amp;&amp; </a:t>
            </a:r>
            <a:r>
              <a:rPr lang="en-US" sz="2400" dirty="0">
                <a:latin typeface="Corbel" pitchFamily="34" charset="0"/>
              </a:rPr>
              <a:t>helps us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specify</a:t>
            </a:r>
            <a:r>
              <a:rPr lang="en-US" sz="2400" dirty="0">
                <a:latin typeface="Corbel" pitchFamily="34" charset="0"/>
              </a:rPr>
              <a:t> that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action </a:t>
            </a:r>
            <a:r>
              <a:rPr lang="en-US" sz="2400" dirty="0">
                <a:latin typeface="Corbel" pitchFamily="34" charset="0"/>
              </a:rPr>
              <a:t>should be taken only on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one condition</a:t>
            </a:r>
            <a:r>
              <a:rPr lang="en-US" sz="2400" dirty="0">
                <a:latin typeface="Corbel" pitchFamily="34" charset="0"/>
              </a:rPr>
              <a:t>, otherwise, it would be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ignored entirely</a:t>
            </a:r>
            <a:r>
              <a:rPr lang="en-US" sz="2400" dirty="0">
                <a:latin typeface="Corbel" pitchFamily="34" charset="0"/>
              </a:rPr>
              <a:t>.</a:t>
            </a:r>
            <a:endParaRPr lang="en-US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2966" y="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Short Circuit Evaluation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Rewrite</a:t>
            </a:r>
            <a:r>
              <a:rPr lang="en-US" sz="2400" dirty="0">
                <a:latin typeface="Corbel" pitchFamily="34" charset="0"/>
              </a:rPr>
              <a:t> the previous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short circuit evaluation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21991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9870" y="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1436074"/>
            <a:ext cx="8777318" cy="49212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&lt;script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type=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"text/babel"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[10, 5, 3, 1, 11, 6, 8, 21, 7];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num =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Math.floor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Math.random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() *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myNums.length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)];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return num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MyNum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const num =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return (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&lt;div&gt;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&lt;p&gt;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Number is {num}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&lt;/p&gt;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{num % 2 == 0 &amp;&amp;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&lt;small&gt;You are lucky!!&lt;/small&gt;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    &lt;/div&gt;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    );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document.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ReactDOM.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&lt;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MyNum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 /&gt;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3835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In JSX</a:t>
            </a:r>
            <a:r>
              <a:rPr lang="en-US" sz="2400" dirty="0">
                <a:latin typeface="Corbel" pitchFamily="34" charset="0"/>
              </a:rPr>
              <a:t>, we are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able</a:t>
            </a:r>
            <a:r>
              <a:rPr lang="en-US" sz="2400" dirty="0">
                <a:latin typeface="Corbel" pitchFamily="34" charset="0"/>
              </a:rPr>
              <a:t> to use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switch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if else </a:t>
            </a:r>
            <a:r>
              <a:rPr lang="en-US" sz="2400" dirty="0">
                <a:latin typeface="Corbel" pitchFamily="34" charset="0"/>
              </a:rPr>
              <a:t>, but there is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rule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must understand 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cannot directly embed 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switch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if-else</a:t>
            </a:r>
            <a:r>
              <a:rPr lang="en-US" sz="2400" dirty="0">
                <a:latin typeface="Corbel" pitchFamily="34" charset="0"/>
              </a:rPr>
              <a:t> inside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JSX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8350" y="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Switch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(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&lt;div&gt;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&lt;h1&gt;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Hello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&lt;/h1&gt;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switch(choice){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case 1: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      result=........;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break;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...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}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&lt;/div&gt;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5950" y="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Wrong Code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E405F05-CB86-43D3-A9DD-1C11FE6ADD51}"/>
              </a:ext>
            </a:extLst>
          </p:cNvPr>
          <p:cNvSpPr/>
          <p:nvPr/>
        </p:nvSpPr>
        <p:spPr>
          <a:xfrm>
            <a:off x="5486400" y="1828800"/>
            <a:ext cx="3429000" cy="2286000"/>
          </a:xfrm>
          <a:prstGeom prst="cloudCallout">
            <a:avLst>
              <a:gd name="adj1" fmla="val -92585"/>
              <a:gd name="adj2" fmla="val 27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This is invalid code and will generate Syntax error: Unexpected token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2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The solution </a:t>
            </a:r>
            <a:r>
              <a:rPr lang="en-US" sz="2400" dirty="0">
                <a:latin typeface="Corbel" pitchFamily="34" charset="0"/>
              </a:rPr>
              <a:t>is that the 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code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switch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if else </a:t>
            </a:r>
            <a:r>
              <a:rPr lang="en-US" sz="2400" dirty="0">
                <a:latin typeface="Corbel" pitchFamily="34" charset="0"/>
              </a:rPr>
              <a:t>needs to be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moved outside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return statement </a:t>
            </a:r>
            <a:r>
              <a:rPr lang="en-US" sz="2400" dirty="0">
                <a:latin typeface="Corbel" pitchFamily="34" charset="0"/>
              </a:rPr>
              <a:t>containing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JSX </a:t>
            </a:r>
            <a:r>
              <a:rPr lang="en-US" sz="2400" dirty="0">
                <a:latin typeface="Corbel" pitchFamily="34" charset="0"/>
              </a:rPr>
              <a:t>and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result</a:t>
            </a:r>
            <a:r>
              <a:rPr lang="en-US" sz="2400" dirty="0">
                <a:latin typeface="Corbel" pitchFamily="34" charset="0"/>
              </a:rPr>
              <a:t> can be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stored</a:t>
            </a:r>
            <a:r>
              <a:rPr lang="en-US" sz="2400" dirty="0">
                <a:latin typeface="Corbel" pitchFamily="34" charset="0"/>
              </a:rPr>
              <a:t> in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variable </a:t>
            </a:r>
            <a:r>
              <a:rPr lang="en-US" sz="2400" dirty="0">
                <a:latin typeface="Corbel" pitchFamily="34" charset="0"/>
              </a:rPr>
              <a:t>and used by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JSX </a:t>
            </a:r>
            <a:endParaRPr lang="en-US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50" y="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1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switch(choice){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case 1: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    result=…….;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break;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...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}</a:t>
            </a:r>
          </a:p>
          <a:p>
            <a:pPr marL="0" indent="0" fontAlgn="base">
              <a:buNone/>
            </a:pPr>
            <a:endParaRPr lang="en-US" sz="2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(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&lt;div&gt;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&lt;h1&gt;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Hello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&lt;/h1&gt;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{  result  }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&lt;/div&gt;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5950" y="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 Code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E405F05-CB86-43D3-A9DD-1C11FE6ADD51}"/>
              </a:ext>
            </a:extLst>
          </p:cNvPr>
          <p:cNvSpPr/>
          <p:nvPr/>
        </p:nvSpPr>
        <p:spPr>
          <a:xfrm>
            <a:off x="5146316" y="1499786"/>
            <a:ext cx="3429000" cy="2286000"/>
          </a:xfrm>
          <a:prstGeom prst="cloudCallout">
            <a:avLst>
              <a:gd name="adj1" fmla="val -73616"/>
              <a:gd name="adj2" fmla="val -8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This is now perfect!!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picks up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integer</a:t>
            </a:r>
            <a:r>
              <a:rPr lang="en-US" sz="2400" dirty="0">
                <a:latin typeface="Corbel" pitchFamily="34" charset="0"/>
              </a:rPr>
              <a:t> from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list of integers </a:t>
            </a:r>
            <a:r>
              <a:rPr lang="en-US" sz="2400" dirty="0">
                <a:latin typeface="Corbel" pitchFamily="34" charset="0"/>
              </a:rPr>
              <a:t>and then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message </a:t>
            </a:r>
            <a:r>
              <a:rPr lang="en-US" sz="2400" dirty="0">
                <a:latin typeface="Corbel" pitchFamily="34" charset="0"/>
              </a:rPr>
              <a:t>whether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even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odd.</a:t>
            </a: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Use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Switch</a:t>
            </a:r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21991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9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Conditional Rendering 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Different Ways Of Conditional Rendering</a:t>
            </a: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5189" y="25587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1436074"/>
            <a:ext cx="8777318" cy="49212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&lt;script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type=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"text/babel"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[10, 5, 3, 1, 11, 6, 8, 21, 7];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num =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Math.floor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Math.random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() *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myNums.length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)];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return num;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MyNum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const num =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	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msg = null;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(num % 2 == 0) {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case true: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msg = &lt;small&gt;It is Even&lt;/small&gt;;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break;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default: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msg = &lt;small&gt;It is Odd&lt;/small&gt;;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}</a:t>
            </a:r>
          </a:p>
          <a:p>
            <a:endParaRPr lang="en-US" sz="1600" b="1" dirty="0">
              <a:solidFill>
                <a:srgbClr val="FFC000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0196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5189" y="25587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1436074"/>
            <a:ext cx="8777318" cy="49212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return (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&lt;div&gt;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&lt;p&gt;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Number is {num}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&lt;/p&gt;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{ msg }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	&lt;/div&gt;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    );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document.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ReactDOM.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MyNum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 /&gt;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4701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Rewrite</a:t>
            </a:r>
            <a:r>
              <a:rPr lang="en-US" sz="2400" dirty="0">
                <a:latin typeface="Corbel" pitchFamily="34" charset="0"/>
              </a:rPr>
              <a:t> the previous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if-else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21991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Conditional Rendering?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Conditional rendering </a:t>
            </a:r>
            <a:r>
              <a:rPr lang="en-US" sz="2400" dirty="0">
                <a:latin typeface="Corbel" pitchFamily="34" charset="0"/>
              </a:rPr>
              <a:t>is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term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describe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ability</a:t>
            </a:r>
            <a:r>
              <a:rPr lang="en-US" sz="2400" dirty="0">
                <a:latin typeface="Corbel" pitchFamily="34" charset="0"/>
              </a:rPr>
              <a:t> to render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different user interface </a:t>
            </a:r>
            <a:r>
              <a:rPr lang="en-US" sz="2400" dirty="0">
                <a:latin typeface="Corbel" pitchFamily="34" charset="0"/>
              </a:rPr>
              <a:t>(UI) markup if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condition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true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false.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For example</a:t>
            </a:r>
            <a:r>
              <a:rPr lang="en-US" sz="2400" dirty="0">
                <a:latin typeface="Corbel" pitchFamily="34" charset="0"/>
              </a:rPr>
              <a:t>: Consider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situation</a:t>
            </a:r>
            <a:r>
              <a:rPr lang="en-US" sz="2400" dirty="0">
                <a:latin typeface="Corbel" pitchFamily="34" charset="0"/>
              </a:rPr>
              <a:t> of handling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login/logout </a:t>
            </a:r>
            <a:r>
              <a:rPr lang="en-US" sz="2400" dirty="0">
                <a:latin typeface="Corbel" pitchFamily="34" charset="0"/>
              </a:rPr>
              <a:t>button. 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Both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buttons</a:t>
            </a:r>
            <a:r>
              <a:rPr lang="en-US" sz="1900" dirty="0">
                <a:latin typeface="Corbel" pitchFamily="34" charset="0"/>
              </a:rPr>
              <a:t> have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different functions </a:t>
            </a:r>
            <a:r>
              <a:rPr lang="en-US" sz="1900" dirty="0">
                <a:latin typeface="Corbel" pitchFamily="34" charset="0"/>
              </a:rPr>
              <a:t>so they will be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separate components. 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Now, the task is </a:t>
            </a:r>
            <a:r>
              <a:rPr lang="en-US" sz="1900" dirty="0">
                <a:latin typeface="Corbel" pitchFamily="34" charset="0"/>
              </a:rPr>
              <a:t>if a user is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logged in </a:t>
            </a:r>
            <a:r>
              <a:rPr lang="en-US" sz="1900" dirty="0">
                <a:latin typeface="Corbel" pitchFamily="34" charset="0"/>
              </a:rPr>
              <a:t>then we will have to 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display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logout button </a:t>
            </a:r>
            <a:r>
              <a:rPr lang="en-US" sz="1900" dirty="0">
                <a:latin typeface="Corbel" pitchFamily="34" charset="0"/>
              </a:rPr>
              <a:t>and if the user is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not logged in </a:t>
            </a:r>
            <a:r>
              <a:rPr lang="en-US" sz="1900" dirty="0">
                <a:latin typeface="Corbel" pitchFamily="34" charset="0"/>
              </a:rPr>
              <a:t>then we will have to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display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login button.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Different Ways Of Conditional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Rendering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four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most useful </a:t>
            </a:r>
            <a:r>
              <a:rPr lang="en-US" sz="2400" dirty="0">
                <a:latin typeface="Corbel" pitchFamily="34" charset="0"/>
              </a:rPr>
              <a:t>methods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conditional rendering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</a:t>
            </a:r>
            <a:r>
              <a:rPr lang="en-US" sz="2400" dirty="0">
                <a:latin typeface="Corbel" pitchFamily="34" charset="0"/>
              </a:rPr>
              <a:t>are: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Ternary operator</a:t>
            </a:r>
          </a:p>
          <a:p>
            <a:pPr marL="27432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 Circuit Evaluation</a:t>
            </a:r>
          </a:p>
          <a:p>
            <a:pPr marL="27432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case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if/else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conditional (ternary) operator </a:t>
            </a:r>
            <a:r>
              <a:rPr lang="en-US" sz="2400" dirty="0">
                <a:latin typeface="Corbel" pitchFamily="34" charset="0"/>
              </a:rPr>
              <a:t>is the only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JavaScript operator</a:t>
            </a:r>
            <a:r>
              <a:rPr lang="en-US" sz="2400" dirty="0">
                <a:latin typeface="Corbel" pitchFamily="34" charset="0"/>
              </a:rPr>
              <a:t> that takes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three operands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 operator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frequently used </a:t>
            </a:r>
            <a:r>
              <a:rPr lang="en-US" sz="2400" dirty="0">
                <a:latin typeface="Corbel" pitchFamily="34" charset="0"/>
              </a:rPr>
              <a:t>as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shortcut</a:t>
            </a:r>
            <a:r>
              <a:rPr lang="en-US" sz="2400" dirty="0">
                <a:latin typeface="Corbel" pitchFamily="34" charset="0"/>
              </a:rPr>
              <a:t> for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if statement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latin typeface="Corbel" pitchFamily="34" charset="0"/>
              </a:rPr>
              <a:t>Syntax:</a:t>
            </a:r>
          </a:p>
          <a:p>
            <a:pPr fontAlgn="base"/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condition</a:t>
            </a:r>
            <a:r>
              <a:rPr lang="en-US" sz="2400" dirty="0">
                <a:latin typeface="Corbel" pitchFamily="34" charset="0"/>
              </a:rPr>
              <a:t> ?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“This is True”</a:t>
            </a:r>
            <a:r>
              <a:rPr lang="en-US" sz="2400" dirty="0">
                <a:latin typeface="Corbel" pitchFamily="34" charset="0"/>
              </a:rPr>
              <a:t> :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“This is False”</a:t>
            </a:r>
            <a:endParaRPr lang="en-US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2966" y="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Ternary Operator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picks up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integer</a:t>
            </a:r>
            <a:r>
              <a:rPr lang="en-US" sz="2400" dirty="0">
                <a:latin typeface="Corbel" pitchFamily="34" charset="0"/>
              </a:rPr>
              <a:t> from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list of integers </a:t>
            </a:r>
            <a:r>
              <a:rPr lang="en-US" sz="2400" dirty="0">
                <a:latin typeface="Corbel" pitchFamily="34" charset="0"/>
              </a:rPr>
              <a:t>and then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message </a:t>
            </a:r>
            <a:r>
              <a:rPr lang="en-US" sz="2400" dirty="0">
                <a:latin typeface="Corbel" pitchFamily="34" charset="0"/>
              </a:rPr>
              <a:t>whether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even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odd.</a:t>
            </a: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Use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Ternary Operator</a:t>
            </a:r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21991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34DB43-8FE3-4D44-9CE3-110EFC3BAA4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39200" cy="5105400"/>
          </a:xfrm>
        </p:spPr>
      </p:pic>
      <p:sp>
        <p:nvSpPr>
          <p:cNvPr id="8" name="TextBox 7"/>
          <p:cNvSpPr txBox="1"/>
          <p:nvPr/>
        </p:nvSpPr>
        <p:spPr>
          <a:xfrm>
            <a:off x="2667000" y="21991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5189" y="25587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1436074"/>
            <a:ext cx="8777318" cy="49212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&lt;script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type=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"text/babel"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[10, 5, 3, 1, 11, 6, 8, 21, 7];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num =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Math.floor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Math.random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() *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myNums.length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)];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return num;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MyNum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const num =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return (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&lt;div&gt;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&lt;p&gt;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Number is {num}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&lt;/p&gt;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&lt;small&gt;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It is an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{num % 2 == 0 ? "Even" : "Odd"}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number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&lt;/small&gt;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    );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document.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ReactDOM.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MyNum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 /&gt;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3897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6337" y="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1436074"/>
            <a:ext cx="8777318" cy="49212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&lt;script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type=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"text/babel"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[10, 5, 3, 1, 11, 6, 8, 21, 7];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num =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Math.floor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Math.random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() *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myNums.length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)];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return num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MyNum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const num =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return (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&lt;div&gt;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&lt;p&gt;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Number is {num}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&lt;/p&gt;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&lt;small&gt;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It is an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{num % 2 == 0 ?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&lt;span&gt;Even&lt;/span&gt;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: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&lt;span&gt;Odd &lt;/span&gt;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}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number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&lt;/small&gt;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    );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document.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ReactDOM.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&lt;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MyNum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 /&gt;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532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8196</TotalTime>
  <Words>1365</Words>
  <Application>Microsoft Office PowerPoint</Application>
  <PresentationFormat>On-screen Show (4:3)</PresentationFormat>
  <Paragraphs>249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Is Conditional Rendering?</vt:lpstr>
      <vt:lpstr>Different Ways Of Conditional Rendering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587</cp:revision>
  <dcterms:created xsi:type="dcterms:W3CDTF">2016-02-04T12:02:26Z</dcterms:created>
  <dcterms:modified xsi:type="dcterms:W3CDTF">2021-08-24T17:02:41Z</dcterms:modified>
</cp:coreProperties>
</file>