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7" r:id="rId2"/>
    <p:sldId id="258" r:id="rId3"/>
    <p:sldId id="357" r:id="rId4"/>
    <p:sldId id="413" r:id="rId5"/>
    <p:sldId id="471" r:id="rId6"/>
    <p:sldId id="472" r:id="rId7"/>
    <p:sldId id="1452" r:id="rId8"/>
    <p:sldId id="1450" r:id="rId9"/>
    <p:sldId id="1451" r:id="rId10"/>
    <p:sldId id="1453" r:id="rId11"/>
    <p:sldId id="1455" r:id="rId12"/>
    <p:sldId id="1454" r:id="rId13"/>
    <p:sldId id="1456" r:id="rId14"/>
    <p:sldId id="1457" r:id="rId15"/>
    <p:sldId id="1460" r:id="rId16"/>
    <p:sldId id="1458" r:id="rId17"/>
    <p:sldId id="1518" r:id="rId18"/>
    <p:sldId id="1519" r:id="rId19"/>
    <p:sldId id="1461" r:id="rId20"/>
    <p:sldId id="1459" r:id="rId21"/>
    <p:sldId id="1520" r:id="rId22"/>
    <p:sldId id="1546" r:id="rId23"/>
    <p:sldId id="1545" r:id="rId24"/>
    <p:sldId id="1522" r:id="rId25"/>
    <p:sldId id="1523" r:id="rId26"/>
    <p:sldId id="1525" r:id="rId27"/>
    <p:sldId id="1526" r:id="rId28"/>
    <p:sldId id="1527" r:id="rId29"/>
    <p:sldId id="1528" r:id="rId30"/>
    <p:sldId id="1529" r:id="rId31"/>
    <p:sldId id="1547" r:id="rId32"/>
    <p:sldId id="1530" r:id="rId33"/>
    <p:sldId id="1531" r:id="rId34"/>
    <p:sldId id="1533" r:id="rId35"/>
    <p:sldId id="1534" r:id="rId36"/>
    <p:sldId id="1535" r:id="rId37"/>
    <p:sldId id="1539" r:id="rId38"/>
    <p:sldId id="1537" r:id="rId39"/>
    <p:sldId id="1536" r:id="rId40"/>
    <p:sldId id="1538" r:id="rId41"/>
    <p:sldId id="1540" r:id="rId42"/>
    <p:sldId id="1542" r:id="rId43"/>
    <p:sldId id="1543" r:id="rId44"/>
    <p:sldId id="154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559895E-7326-405C-8BBD-CB119598B6DA}"/>
    <pc:docChg chg="modSld">
      <pc:chgData name="Sharma Computer Academy" userId="08476b32c11f4418" providerId="LiveId" clId="{0559895E-7326-405C-8BBD-CB119598B6DA}" dt="2021-08-26T16:54:38.370" v="48" actId="20577"/>
      <pc:docMkLst>
        <pc:docMk/>
      </pc:docMkLst>
      <pc:sldChg chg="modSp mod">
        <pc:chgData name="Sharma Computer Academy" userId="08476b32c11f4418" providerId="LiveId" clId="{0559895E-7326-405C-8BBD-CB119598B6DA}" dt="2021-08-26T16:54:38.370" v="48" actId="20577"/>
        <pc:sldMkLst>
          <pc:docMk/>
          <pc:sldMk cId="0" sldId="257"/>
        </pc:sldMkLst>
        <pc:spChg chg="mod">
          <ac:chgData name="Sharma Computer Academy" userId="08476b32c11f4418" providerId="LiveId" clId="{0559895E-7326-405C-8BBD-CB119598B6DA}" dt="2021-08-26T16:54:38.370" v="48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0559895E-7326-405C-8BBD-CB119598B6DA}" dt="2021-08-24T07:18:51.984" v="41" actId="20577"/>
        <pc:sldMkLst>
          <pc:docMk/>
          <pc:sldMk cId="0" sldId="357"/>
        </pc:sldMkLst>
        <pc:spChg chg="mod">
          <ac:chgData name="Sharma Computer Academy" userId="08476b32c11f4418" providerId="LiveId" clId="{0559895E-7326-405C-8BBD-CB119598B6DA}" dt="2021-08-24T07:18:51.984" v="41" actId="20577"/>
          <ac:spMkLst>
            <pc:docMk/>
            <pc:sldMk cId="0" sldId="35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559895E-7326-405C-8BBD-CB119598B6DA}" dt="2021-08-24T07:23:43.249" v="44" actId="207"/>
        <pc:sldMkLst>
          <pc:docMk/>
          <pc:sldMk cId="3688597724" sldId="1520"/>
        </pc:sldMkLst>
        <pc:spChg chg="mod">
          <ac:chgData name="Sharma Computer Academy" userId="08476b32c11f4418" providerId="LiveId" clId="{0559895E-7326-405C-8BBD-CB119598B6DA}" dt="2021-08-24T07:23:43.249" v="44" actId="207"/>
          <ac:spMkLst>
            <pc:docMk/>
            <pc:sldMk cId="3688597724" sldId="1520"/>
            <ac:spMk id="3" creationId="{00000000-0000-0000-0000-000000000000}"/>
          </ac:spMkLst>
        </pc:spChg>
        <pc:spChg chg="mod">
          <ac:chgData name="Sharma Computer Academy" userId="08476b32c11f4418" providerId="LiveId" clId="{0559895E-7326-405C-8BBD-CB119598B6DA}" dt="2021-08-24T07:23:31.571" v="43" actId="207"/>
          <ac:spMkLst>
            <pc:docMk/>
            <pc:sldMk cId="3688597724" sldId="1520"/>
            <ac:spMk id="8" creationId="{B3744D7B-72F0-4DFA-A618-3CF5AB1C05B5}"/>
          </ac:spMkLst>
        </pc:spChg>
      </pc:sldChg>
      <pc:sldChg chg="modSp mod">
        <pc:chgData name="Sharma Computer Academy" userId="08476b32c11f4418" providerId="LiveId" clId="{0559895E-7326-405C-8BBD-CB119598B6DA}" dt="2021-08-24T07:23:57.272" v="47" actId="207"/>
        <pc:sldMkLst>
          <pc:docMk/>
          <pc:sldMk cId="1597945108" sldId="1546"/>
        </pc:sldMkLst>
        <pc:spChg chg="mod">
          <ac:chgData name="Sharma Computer Academy" userId="08476b32c11f4418" providerId="LiveId" clId="{0559895E-7326-405C-8BBD-CB119598B6DA}" dt="2021-08-24T07:23:47.331" v="45" actId="207"/>
          <ac:spMkLst>
            <pc:docMk/>
            <pc:sldMk cId="1597945108" sldId="1546"/>
            <ac:spMk id="3" creationId="{00000000-0000-0000-0000-000000000000}"/>
          </ac:spMkLst>
        </pc:spChg>
        <pc:spChg chg="mod">
          <ac:chgData name="Sharma Computer Academy" userId="08476b32c11f4418" providerId="LiveId" clId="{0559895E-7326-405C-8BBD-CB119598B6DA}" dt="2021-08-24T07:23:57.272" v="47" actId="207"/>
          <ac:spMkLst>
            <pc:docMk/>
            <pc:sldMk cId="1597945108" sldId="1546"/>
            <ac:spMk id="8" creationId="{B3744D7B-72F0-4DFA-A618-3CF5AB1C05B5}"/>
          </ac:spMkLst>
        </pc:spChg>
      </pc:sldChg>
    </pc:docChg>
  </pc:docChgLst>
  <pc:docChgLst>
    <pc:chgData name="Sharma Computer Academy" userId="08476b32c11f4418" providerId="LiveId" clId="{DDDC2CB8-7459-419B-8684-DA928DFDB258}"/>
    <pc:docChg chg="delSld modSld">
      <pc:chgData name="Sharma Computer Academy" userId="08476b32c11f4418" providerId="LiveId" clId="{DDDC2CB8-7459-419B-8684-DA928DFDB258}" dt="2021-08-21T09:01:13.919" v="186" actId="47"/>
      <pc:docMkLst>
        <pc:docMk/>
      </pc:docMkLst>
      <pc:sldChg chg="modSp mod">
        <pc:chgData name="Sharma Computer Academy" userId="08476b32c11f4418" providerId="LiveId" clId="{DDDC2CB8-7459-419B-8684-DA928DFDB258}" dt="2021-08-16T22:30:26.029" v="0" actId="20577"/>
        <pc:sldMkLst>
          <pc:docMk/>
          <pc:sldMk cId="0" sldId="257"/>
        </pc:sldMkLst>
        <pc:spChg chg="mod">
          <ac:chgData name="Sharma Computer Academy" userId="08476b32c11f4418" providerId="LiveId" clId="{DDDC2CB8-7459-419B-8684-DA928DFDB258}" dt="2021-08-16T22:30:26.029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DDDC2CB8-7459-419B-8684-DA928DFDB258}" dt="2021-08-18T20:43:38.343" v="144" actId="255"/>
        <pc:sldMkLst>
          <pc:docMk/>
          <pc:sldMk cId="0" sldId="258"/>
        </pc:sldMkLst>
        <pc:spChg chg="mod">
          <ac:chgData name="Sharma Computer Academy" userId="08476b32c11f4418" providerId="LiveId" clId="{DDDC2CB8-7459-419B-8684-DA928DFDB258}" dt="2021-08-18T20:43:38.343" v="144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DDDC2CB8-7459-419B-8684-DA928DFDB258}" dt="2021-08-17T21:04:33.495" v="64" actId="20577"/>
        <pc:sldMkLst>
          <pc:docMk/>
          <pc:sldMk cId="0" sldId="413"/>
        </pc:sldMkLst>
        <pc:spChg chg="mod">
          <ac:chgData name="Sharma Computer Academy" userId="08476b32c11f4418" providerId="LiveId" clId="{DDDC2CB8-7459-419B-8684-DA928DFDB258}" dt="2021-08-17T21:04:33.495" v="64" actId="20577"/>
          <ac:spMkLst>
            <pc:docMk/>
            <pc:sldMk cId="0" sldId="413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DDDC2CB8-7459-419B-8684-DA928DFDB258}" dt="2021-08-21T07:07:13.079" v="171" actId="115"/>
        <pc:sldMkLst>
          <pc:docMk/>
          <pc:sldMk cId="0" sldId="1451"/>
        </pc:sldMkLst>
        <pc:spChg chg="mod">
          <ac:chgData name="Sharma Computer Academy" userId="08476b32c11f4418" providerId="LiveId" clId="{DDDC2CB8-7459-419B-8684-DA928DFDB258}" dt="2021-08-21T07:07:13.079" v="171" actId="115"/>
          <ac:spMkLst>
            <pc:docMk/>
            <pc:sldMk cId="0" sldId="1451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DDDC2CB8-7459-419B-8684-DA928DFDB258}" dt="2021-08-17T21:05:50.408" v="67"/>
        <pc:sldMkLst>
          <pc:docMk/>
          <pc:sldMk cId="3747678818" sldId="145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6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63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64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65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66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1117826728" sldId="1467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68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69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0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3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4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5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6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7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8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79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0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1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3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4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5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6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7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8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89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0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1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3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4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5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6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7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8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499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0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1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3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4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5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6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7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8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09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0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1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3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4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5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6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5216602" sldId="1517"/>
        </pc:sldMkLst>
      </pc:sldChg>
      <pc:sldChg chg="modSp">
        <pc:chgData name="Sharma Computer Academy" userId="08476b32c11f4418" providerId="LiveId" clId="{DDDC2CB8-7459-419B-8684-DA928DFDB258}" dt="2021-08-21T08:59:42.794" v="185" actId="115"/>
        <pc:sldMkLst>
          <pc:docMk/>
          <pc:sldMk cId="356537684" sldId="1527"/>
        </pc:sldMkLst>
        <pc:spChg chg="mod">
          <ac:chgData name="Sharma Computer Academy" userId="08476b32c11f4418" providerId="LiveId" clId="{DDDC2CB8-7459-419B-8684-DA928DFDB258}" dt="2021-08-21T08:59:42.794" v="185" actId="115"/>
          <ac:spMkLst>
            <pc:docMk/>
            <pc:sldMk cId="356537684" sldId="152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DDDC2CB8-7459-419B-8684-DA928DFDB258}" dt="2021-08-21T09:01:13.919" v="186" actId="47"/>
        <pc:sldMkLst>
          <pc:docMk/>
          <pc:sldMk cId="2700832558" sldId="1541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1955637564" sldId="1547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4063631499" sldId="1548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2459329295" sldId="1550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2670434913" sldId="1551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097975511" sldId="1552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2884900029" sldId="1553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450158931" sldId="1554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1633553927" sldId="1555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2328531347" sldId="1556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1965105816" sldId="1557"/>
        </pc:sldMkLst>
      </pc:sldChg>
      <pc:sldChg chg="del">
        <pc:chgData name="Sharma Computer Academy" userId="08476b32c11f4418" providerId="LiveId" clId="{DDDC2CB8-7459-419B-8684-DA928DFDB258}" dt="2021-08-18T20:30:11.552" v="68" actId="47"/>
        <pc:sldMkLst>
          <pc:docMk/>
          <pc:sldMk cId="3652968054" sldId="15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8/26/2021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es6 refresher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>
                <a:solidFill>
                  <a:srgbClr val="FF0000"/>
                </a:solidFill>
                <a:latin typeface="Corbel" pitchFamily="34" charset="0"/>
              </a:rPr>
              <a:t>Lecture-6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Importing A Module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 of members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‘./</a:t>
            </a: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module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Defining A Module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4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844824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function greet(name):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alert(`Hello ${name}`);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251520" y="4095312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251520" y="4095312"/>
            <a:ext cx="4791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greet(‘Sachin’);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714477" y="363364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9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Module In HTML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 just need 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 to our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page.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similar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how we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script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 page, but with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difference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include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type="module"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element, to declare this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Module In HTML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to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script, we use this: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&lt;script type="module"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HTML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&lt;script type="module"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Exporting Multiple Members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like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one function , we also can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other functions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do 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simply need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prefix them too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the keyword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in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importing them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need 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 their names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keyword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Exporting Multiple Members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4"/>
            <a:ext cx="6693828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7158" y="1924888"/>
            <a:ext cx="6446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 greet(name) {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console.log(`Hello ${name}`);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PI = 3.14;</a:t>
            </a:r>
          </a:p>
          <a:p>
            <a:endParaRPr lang="en-IN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[10, 20, 30];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Exporting All Members At Once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want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write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member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then there is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shortcut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available.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all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line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written at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file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Exporting At Once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4"/>
            <a:ext cx="6693828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7158" y="1924888"/>
            <a:ext cx="6446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 greet(name) {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console.log(`Hello ${name}`);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PI = 3.14;</a:t>
            </a:r>
          </a:p>
          <a:p>
            <a:endParaRPr lang="en-IN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[10, 20, 30];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{ greet, PI, </a:t>
            </a:r>
            <a:r>
              <a:rPr lang="en-IN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</a:t>
            </a:r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Importing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231700" y="1772816"/>
            <a:ext cx="707660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231700" y="1802433"/>
            <a:ext cx="55849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US" sz="2400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greet,PI,arr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greet('Sachin’);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console.log(`${PI}`);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x of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console.log(`${x}`);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107504" y="134076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Important ES6 Topics For React JS.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Introduction To Modules.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Exports And Imports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Renaming 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tx2"/>
                </a:solidFill>
                <a:latin typeface="Corbel" pitchFamily="34" charset="0"/>
              </a:rPr>
              <a:t>Default Export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Important Points About Modules</a:t>
            </a:r>
          </a:p>
          <a:p>
            <a:pPr marL="0" indent="0"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HTML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&lt;script type="module"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Importing Using *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everything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object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can use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asterisk (*)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pattern as follows: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Here we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 all elements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 as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object. 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C85617-ACCF-4B54-8E20-D492141D714C}"/>
              </a:ext>
            </a:extLst>
          </p:cNvPr>
          <p:cNvSpPr/>
          <p:nvPr/>
        </p:nvSpPr>
        <p:spPr>
          <a:xfrm>
            <a:off x="251520" y="2976265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44D7B-72F0-4DFA-A618-3CF5AB1C05B5}"/>
              </a:ext>
            </a:extLst>
          </p:cNvPr>
          <p:cNvSpPr txBox="1"/>
          <p:nvPr/>
        </p:nvSpPr>
        <p:spPr>
          <a:xfrm>
            <a:off x="251520" y="2976265"/>
            <a:ext cx="4590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as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'./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greet(‘Sachin’);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0FFEE-2E63-4FB0-B997-6313080FACA1}"/>
              </a:ext>
            </a:extLst>
          </p:cNvPr>
          <p:cNvSpPr txBox="1"/>
          <p:nvPr/>
        </p:nvSpPr>
        <p:spPr>
          <a:xfrm>
            <a:off x="714477" y="25146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9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Importing Using *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become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object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can be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follows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C85617-ACCF-4B54-8E20-D492141D714C}"/>
              </a:ext>
            </a:extLst>
          </p:cNvPr>
          <p:cNvSpPr/>
          <p:nvPr/>
        </p:nvSpPr>
        <p:spPr>
          <a:xfrm>
            <a:off x="251520" y="3662065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44D7B-72F0-4DFA-A618-3CF5AB1C05B5}"/>
              </a:ext>
            </a:extLst>
          </p:cNvPr>
          <p:cNvSpPr txBox="1"/>
          <p:nvPr/>
        </p:nvSpPr>
        <p:spPr>
          <a:xfrm>
            <a:off x="251520" y="3780472"/>
            <a:ext cx="4590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as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'./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(‘Sachin’);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console.log(`${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m.PI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}`);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0FFEE-2E63-4FB0-B997-6313080FACA1}"/>
              </a:ext>
            </a:extLst>
          </p:cNvPr>
          <p:cNvSpPr txBox="1"/>
          <p:nvPr/>
        </p:nvSpPr>
        <p:spPr>
          <a:xfrm>
            <a:off x="714477" y="32004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Renaming Exports And Imports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(variables, functions etc.) that we want to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present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will give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reporting that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been declared</a:t>
            </a: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This Code Is Wrong 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231700" y="1772816"/>
            <a:ext cx="8804796" cy="4704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231700" y="1802433"/>
            <a:ext cx="88047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US" sz="2400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greet,PI,arr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greet(name) 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console.log(`Bye! ${name}`)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greet('Sachin’);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console.log(`${PI}`);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x of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console.log(`${x}`);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Uncaught </a:t>
            </a:r>
            <a:r>
              <a:rPr lang="en-US" dirty="0" err="1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SyntaxError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Identifier 'greet' has already been declared</a:t>
            </a:r>
            <a:endParaRPr lang="en-IN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107504" y="134076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Renaming Exports And Imports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naming conflicts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can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rename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etc.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during the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Renaming During Export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renaming inside welcome.js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export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greet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as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salaam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PI,arr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import in the main file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 { </a:t>
            </a:r>
            <a:r>
              <a:rPr lang="en-US" sz="2200" b="1" i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salaam</a:t>
            </a:r>
            <a:r>
              <a:rPr lang="en-US" sz="2200" b="1" i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,PI,arr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from './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’;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1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Renaming During Import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inside welcome.js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export { greet, PI,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renaming while import in the main file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 {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greet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as </a:t>
            </a:r>
            <a:r>
              <a:rPr lang="en-US" sz="2200" b="1" i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salaam</a:t>
            </a:r>
            <a:r>
              <a:rPr lang="en-US" sz="2200" b="1" i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,PI,arr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from './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’;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1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Default Export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examples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exported multiple named exports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them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also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using the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keyword.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be imported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curly brackets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but will be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 imported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identifier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Exporting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4"/>
            <a:ext cx="6693828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7158" y="1924888"/>
            <a:ext cx="644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I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console.log(`Sum is ${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}`);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14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5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Important ES6 Topics For React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rbel" pitchFamily="34" charset="0"/>
              </a:rPr>
              <a:t>Before learning </a:t>
            </a:r>
            <a:r>
              <a:rPr lang="en-US" sz="2000" b="1" u="sng" dirty="0">
                <a:solidFill>
                  <a:srgbClr val="C00000"/>
                </a:solidFill>
                <a:latin typeface="Corbel" pitchFamily="34" charset="0"/>
              </a:rPr>
              <a:t>React JS</a:t>
            </a:r>
            <a:r>
              <a:rPr lang="en-US" sz="2000" dirty="0">
                <a:latin typeface="Corbel" pitchFamily="34" charset="0"/>
              </a:rPr>
              <a:t>, you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must have knowledge </a:t>
            </a:r>
            <a:r>
              <a:rPr lang="en-US" sz="2000" dirty="0">
                <a:latin typeface="Corbel" pitchFamily="34" charset="0"/>
              </a:rPr>
              <a:t>of following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ES6 topics:</a:t>
            </a:r>
            <a:endParaRPr lang="en-US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sz="16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Let  and const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Modules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Exports and  Imports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Classes</a:t>
            </a:r>
          </a:p>
          <a:p>
            <a:pPr lvl="1"/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Arrow Functions</a:t>
            </a:r>
          </a:p>
          <a:p>
            <a:pPr lvl="1"/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Objects</a:t>
            </a:r>
          </a:p>
          <a:p>
            <a:pPr lvl="1"/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Properties  &amp; Methods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Spread &amp; Rest Operators</a:t>
            </a:r>
          </a:p>
          <a:p>
            <a:pPr lvl="1"/>
            <a:r>
              <a:rPr lang="en-US" sz="1600" b="1" dirty="0" err="1">
                <a:solidFill>
                  <a:srgbClr val="00B050"/>
                </a:solidFill>
                <a:latin typeface="Corbel" pitchFamily="34" charset="0"/>
              </a:rPr>
              <a:t>Destructuring</a:t>
            </a:r>
            <a:endParaRPr lang="en-US" sz="16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Difference Between Reference And Primitive Types</a:t>
            </a:r>
          </a:p>
          <a:p>
            <a:pPr lvl="1"/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Array Methods</a:t>
            </a:r>
          </a:p>
          <a:p>
            <a:endParaRPr lang="en-US" sz="1600" dirty="0">
              <a:latin typeface="Corbel" pitchFamily="34" charset="0"/>
            </a:endParaRPr>
          </a:p>
          <a:p>
            <a:r>
              <a:rPr lang="en-US" sz="2000" dirty="0">
                <a:latin typeface="Corbel" pitchFamily="34" charset="0"/>
              </a:rPr>
              <a:t>In this lecture we will be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covering the topics </a:t>
            </a:r>
            <a:r>
              <a:rPr lang="en-US" sz="2000" dirty="0">
                <a:latin typeface="Corbel" pitchFamily="34" charset="0"/>
              </a:rPr>
              <a:t>highlighted in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green </a:t>
            </a:r>
            <a:r>
              <a:rPr lang="en-US" sz="2000" dirty="0">
                <a:latin typeface="Corbel" pitchFamily="34" charset="0"/>
              </a:rPr>
              <a:t>as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rest of them </a:t>
            </a:r>
            <a:r>
              <a:rPr lang="en-US" sz="2000" dirty="0">
                <a:latin typeface="Corbel" pitchFamily="34" charset="0"/>
              </a:rPr>
              <a:t>have already been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covered</a:t>
            </a:r>
            <a:r>
              <a:rPr lang="en-US" sz="2000" dirty="0">
                <a:latin typeface="Corbel" pitchFamily="34" charset="0"/>
              </a:rPr>
              <a:t> in the </a:t>
            </a: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JS course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Importing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4"/>
            <a:ext cx="6693828" cy="444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7158" y="1924888"/>
            <a:ext cx="6446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'./math.js'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add(10, 20);</a:t>
            </a:r>
          </a:p>
          <a:p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Another Way 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4"/>
            <a:ext cx="6693828" cy="444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7158" y="1924888"/>
            <a:ext cx="6446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'./math.js'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sum(10, 20);</a:t>
            </a:r>
          </a:p>
          <a:p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HTML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&lt;script type="module"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Important Point About Default Export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can be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default export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exports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does not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means an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 function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 object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also  be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Anonymous Object As Default Export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3"/>
            <a:ext cx="5617156" cy="1788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844824"/>
            <a:ext cx="3752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name: 'Let Us C',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author: '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Kanetkar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26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helper.js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251520" y="4571256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251520" y="4571256"/>
            <a:ext cx="505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‘./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helper.js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book.name,book.author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714477" y="410959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Arrow Function As Default Export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3"/>
            <a:ext cx="5617156" cy="1788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844824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(a, b) =&gt; {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console.log(`Sum is ${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}`);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14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251520" y="4571256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251520" y="4571256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'./math.js'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sum(10, 20);</a:t>
            </a:r>
            <a:endParaRPr lang="en-IN" sz="24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714477" y="410959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Using Named And 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Default Export Together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exports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be used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alongside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each other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while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 can 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default export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OR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named export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OR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Important Point About Default Export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we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non-default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exports, we specify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members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keyword with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rules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come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non-default export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be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surrounded by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curly braces.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Named &amp; Default Export Together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3"/>
            <a:ext cx="7674556" cy="4327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844824"/>
            <a:ext cx="7867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add(a, b) {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console.log(`Sum is ${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a+b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}`);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subtract(a, b) {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console.log(`Diff is ${a-b}`);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14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Named &amp; Default Export Together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251520" y="1909464"/>
            <a:ext cx="5996880" cy="251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251520" y="1909465"/>
            <a:ext cx="59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sum, { subtract }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'./math.js’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sum(10, 20);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subtract(10, 20);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714477" y="14478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our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grows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want 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files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called “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 contain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even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for a specific purpose.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Introduction To Modules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HTML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&lt;script type="module"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2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Points To Remember About Modules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code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only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time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gets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if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other modules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executed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once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upon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import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Module Code Runs Only Once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1844823"/>
            <a:ext cx="767455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1844824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console.log(`Date from module is ${new Date()}`);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77" y="1383159"/>
            <a:ext cx="162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251520" y="3276600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285720" y="3464748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'./datetime.js';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console.log('main1.js running');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592714" y="273418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main1.js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10DE7-19A1-4D29-9A4F-34BF7A08C0ED}"/>
              </a:ext>
            </a:extLst>
          </p:cNvPr>
          <p:cNvSpPr/>
          <p:nvPr/>
        </p:nvSpPr>
        <p:spPr>
          <a:xfrm>
            <a:off x="228600" y="5114419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60CA0-3E81-4D83-9881-48E13DEF1D0A}"/>
              </a:ext>
            </a:extLst>
          </p:cNvPr>
          <p:cNvSpPr txBox="1"/>
          <p:nvPr/>
        </p:nvSpPr>
        <p:spPr>
          <a:xfrm>
            <a:off x="262800" y="5302567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'./datetime.js';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console.log('main2.js running');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29672-6D25-4BC1-BC95-56DBB54A3AAB}"/>
              </a:ext>
            </a:extLst>
          </p:cNvPr>
          <p:cNvSpPr txBox="1"/>
          <p:nvPr/>
        </p:nvSpPr>
        <p:spPr>
          <a:xfrm>
            <a:off x="569794" y="4572000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main2.js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HTML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&lt;script type="module"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="main1.js"&gt;&lt;/script&gt;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&lt;script type="module"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="main2.js"&gt;&lt;/script&gt;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13C851-E4A5-47D9-AC7C-9153DC72AEE9}"/>
              </a:ext>
            </a:extLst>
          </p:cNvPr>
          <p:cNvSpPr/>
          <p:nvPr/>
        </p:nvSpPr>
        <p:spPr>
          <a:xfrm>
            <a:off x="3657600" y="4571256"/>
            <a:ext cx="514807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2D545-2EF9-447F-A6D2-EFFF475DF324}"/>
              </a:ext>
            </a:extLst>
          </p:cNvPr>
          <p:cNvSpPr txBox="1"/>
          <p:nvPr/>
        </p:nvSpPr>
        <p:spPr>
          <a:xfrm>
            <a:off x="3657600" y="4571256"/>
            <a:ext cx="5224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from module is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 Jul 05 2021 01:01:53 GMT+0530 (India Standard Time)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main1.js running</a:t>
            </a:r>
          </a:p>
          <a:p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main2.js running</a:t>
            </a: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432B4-186E-4229-90DF-B21A8BDE2D9A}"/>
              </a:ext>
            </a:extLst>
          </p:cNvPr>
          <p:cNvSpPr txBox="1"/>
          <p:nvPr/>
        </p:nvSpPr>
        <p:spPr>
          <a:xfrm>
            <a:off x="4120557" y="410959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Points To Remember About Modules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value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top-level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undefined.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BED345-2744-4FCF-B2C9-35C11DF37A12}"/>
              </a:ext>
            </a:extLst>
          </p:cNvPr>
          <p:cNvSpPr/>
          <p:nvPr/>
        </p:nvSpPr>
        <p:spPr>
          <a:xfrm>
            <a:off x="326444" y="2999656"/>
            <a:ext cx="8603274" cy="65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48A32-66A9-4B48-9D47-D51A2CFE0832}"/>
              </a:ext>
            </a:extLst>
          </p:cNvPr>
          <p:cNvSpPr txBox="1"/>
          <p:nvPr/>
        </p:nvSpPr>
        <p:spPr>
          <a:xfrm>
            <a:off x="304800" y="3079720"/>
            <a:ext cx="8253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console.log(`Inside welcome.js this:${this}`);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F12B5-E4FA-4325-A509-3046D889B810}"/>
              </a:ext>
            </a:extLst>
          </p:cNvPr>
          <p:cNvSpPr txBox="1"/>
          <p:nvPr/>
        </p:nvSpPr>
        <p:spPr>
          <a:xfrm>
            <a:off x="562077" y="2537991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DA20E-DF71-4457-BC57-240B3C39D1C1}"/>
              </a:ext>
            </a:extLst>
          </p:cNvPr>
          <p:cNvSpPr txBox="1"/>
          <p:nvPr/>
        </p:nvSpPr>
        <p:spPr>
          <a:xfrm>
            <a:off x="228600" y="4571256"/>
            <a:ext cx="375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welcome.js this: undefined</a:t>
            </a:r>
          </a:p>
          <a:p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C9C86-E864-4CCA-9C7B-F49E8C256013}"/>
              </a:ext>
            </a:extLst>
          </p:cNvPr>
          <p:cNvSpPr txBox="1"/>
          <p:nvPr/>
        </p:nvSpPr>
        <p:spPr>
          <a:xfrm>
            <a:off x="691557" y="410959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3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a file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script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As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A Module 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each other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use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 directives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members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one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keyword labels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that should be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module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allows the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of functionality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modules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Modules Interact 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Defining A Module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function greet(name):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alert(`Hello ${name}`);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you can observe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added the keyword 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front of the function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greet()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make it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other 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this code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a file called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welcome.js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Defining A Module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6444" y="2045122"/>
            <a:ext cx="5429288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720" y="2097326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function greet(name):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alert(`Hello ${name}`);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2077" y="1695022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61A4C-3CA4-4085-95F9-ACE59ED5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Importing A Module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 must 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can be done using the keyword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keyword at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importing 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imported 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curly brackets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then the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keyword followed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file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9937</TotalTime>
  <Words>1979</Words>
  <Application>Microsoft Office PowerPoint</Application>
  <PresentationFormat>On-screen Show (4:3)</PresentationFormat>
  <Paragraphs>397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Aharoni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Important ES6 Topics For React</vt:lpstr>
      <vt:lpstr>   </vt:lpstr>
      <vt:lpstr>   </vt:lpstr>
      <vt:lpstr>   </vt:lpstr>
      <vt:lpstr> Defining A Module</vt:lpstr>
      <vt:lpstr> Defining A Module</vt:lpstr>
      <vt:lpstr> Importing A Module</vt:lpstr>
      <vt:lpstr> Importing A Module</vt:lpstr>
      <vt:lpstr> Defining A Module</vt:lpstr>
      <vt:lpstr> Using The Module In HTML</vt:lpstr>
      <vt:lpstr> Using The Module In HTML</vt:lpstr>
      <vt:lpstr> HTML Code</vt:lpstr>
      <vt:lpstr> Exporting Multiple Members</vt:lpstr>
      <vt:lpstr> Exporting Multiple Members</vt:lpstr>
      <vt:lpstr> Exporting All Members At Once</vt:lpstr>
      <vt:lpstr> Exporting At Once</vt:lpstr>
      <vt:lpstr> Importing Code</vt:lpstr>
      <vt:lpstr> HTML Code</vt:lpstr>
      <vt:lpstr> Importing Using *</vt:lpstr>
      <vt:lpstr> Importing Using *</vt:lpstr>
      <vt:lpstr> Renaming Exports And Imports</vt:lpstr>
      <vt:lpstr> This Code Is Wrong !</vt:lpstr>
      <vt:lpstr> Renaming Exports And Imports</vt:lpstr>
      <vt:lpstr> Renaming During Export</vt:lpstr>
      <vt:lpstr> Renaming During Import</vt:lpstr>
      <vt:lpstr> Default Export</vt:lpstr>
      <vt:lpstr> Exporting Code</vt:lpstr>
      <vt:lpstr> Importing Code</vt:lpstr>
      <vt:lpstr> Another Way </vt:lpstr>
      <vt:lpstr> HTML Code</vt:lpstr>
      <vt:lpstr> Important Point About Default Export</vt:lpstr>
      <vt:lpstr> Anonymous Object As Default Export</vt:lpstr>
      <vt:lpstr> Arrow Function As Default Export</vt:lpstr>
      <vt:lpstr> Using Named And  Default Export Together</vt:lpstr>
      <vt:lpstr> Important Point About Default Export</vt:lpstr>
      <vt:lpstr> Named &amp; Default Export Together</vt:lpstr>
      <vt:lpstr> Named &amp; Default Export Together</vt:lpstr>
      <vt:lpstr> HTML Code</vt:lpstr>
      <vt:lpstr> Points To Remember About Modules</vt:lpstr>
      <vt:lpstr> Module Code Runs Only Once</vt:lpstr>
      <vt:lpstr> HTML Code</vt:lpstr>
      <vt:lpstr> Points To Remember About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644</cp:revision>
  <dcterms:created xsi:type="dcterms:W3CDTF">2016-02-04T12:02:26Z</dcterms:created>
  <dcterms:modified xsi:type="dcterms:W3CDTF">2021-08-26T16:54:39Z</dcterms:modified>
</cp:coreProperties>
</file>