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7" r:id="rId2"/>
    <p:sldId id="258" r:id="rId3"/>
    <p:sldId id="1462" r:id="rId4"/>
    <p:sldId id="1567" r:id="rId5"/>
    <p:sldId id="1463" r:id="rId6"/>
    <p:sldId id="1548" r:id="rId7"/>
    <p:sldId id="1547" r:id="rId8"/>
    <p:sldId id="1561" r:id="rId9"/>
    <p:sldId id="1562" r:id="rId10"/>
    <p:sldId id="1563" r:id="rId11"/>
    <p:sldId id="1564" r:id="rId12"/>
    <p:sldId id="1560" r:id="rId13"/>
    <p:sldId id="1550" r:id="rId14"/>
    <p:sldId id="1464" r:id="rId15"/>
    <p:sldId id="1465" r:id="rId16"/>
    <p:sldId id="1467" r:id="rId17"/>
    <p:sldId id="1466" r:id="rId18"/>
    <p:sldId id="1565" r:id="rId19"/>
    <p:sldId id="1566" r:id="rId20"/>
    <p:sldId id="1468" r:id="rId21"/>
    <p:sldId id="1470" r:id="rId22"/>
    <p:sldId id="1551" r:id="rId23"/>
    <p:sldId id="1569" r:id="rId24"/>
    <p:sldId id="1568" r:id="rId25"/>
    <p:sldId id="1472" r:id="rId26"/>
    <p:sldId id="1555" r:id="rId27"/>
    <p:sldId id="1473" r:id="rId28"/>
    <p:sldId id="1553" r:id="rId29"/>
    <p:sldId id="1552" r:id="rId30"/>
    <p:sldId id="1474" r:id="rId31"/>
    <p:sldId id="1559" r:id="rId32"/>
    <p:sldId id="1557" r:id="rId33"/>
    <p:sldId id="1558" r:id="rId34"/>
    <p:sldId id="1556" r:id="rId35"/>
    <p:sldId id="1554" r:id="rId36"/>
    <p:sldId id="1475" r:id="rId37"/>
    <p:sldId id="1476" r:id="rId38"/>
    <p:sldId id="1477" r:id="rId39"/>
    <p:sldId id="1478" r:id="rId40"/>
    <p:sldId id="1479" r:id="rId41"/>
    <p:sldId id="148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C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94C364A-8AEF-46AF-8D4F-C5121EE301B7}"/>
    <pc:docChg chg="custSel addSld delSld modSld">
      <pc:chgData name="Sharma Computer Academy" userId="08476b32c11f4418" providerId="LiveId" clId="{A94C364A-8AEF-46AF-8D4F-C5121EE301B7}" dt="2021-08-21T17:33:19.988" v="1646" actId="20577"/>
      <pc:docMkLst>
        <pc:docMk/>
      </pc:docMkLst>
      <pc:sldChg chg="modSp mod">
        <pc:chgData name="Sharma Computer Academy" userId="08476b32c11f4418" providerId="LiveId" clId="{A94C364A-8AEF-46AF-8D4F-C5121EE301B7}" dt="2021-08-18T20:37:46.288" v="227" actId="20577"/>
        <pc:sldMkLst>
          <pc:docMk/>
          <pc:sldMk cId="0" sldId="257"/>
        </pc:sldMkLst>
        <pc:spChg chg="mod">
          <ac:chgData name="Sharma Computer Academy" userId="08476b32c11f4418" providerId="LiveId" clId="{A94C364A-8AEF-46AF-8D4F-C5121EE301B7}" dt="2021-08-18T20:37:46.288" v="227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A94C364A-8AEF-46AF-8D4F-C5121EE301B7}" dt="2021-08-18T20:37:12.924" v="225" actId="207"/>
        <pc:sldMkLst>
          <pc:docMk/>
          <pc:sldMk cId="0" sldId="258"/>
        </pc:sldMkLst>
        <pc:spChg chg="mod">
          <ac:chgData name="Sharma Computer Academy" userId="08476b32c11f4418" providerId="LiveId" clId="{A94C364A-8AEF-46AF-8D4F-C5121EE301B7}" dt="2021-08-18T20:37:12.924" v="225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0" sldId="357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0" sldId="413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899096038" sldId="471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263638125" sldId="472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0" sldId="1450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0" sldId="1451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747678818" sldId="1452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560016196" sldId="1453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4258032065" sldId="1454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4105195642" sldId="1455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753553438" sldId="1456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214485031" sldId="1457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890463464" sldId="1458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952632125" sldId="1459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05216602" sldId="1460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4076798079" sldId="1461"/>
        </pc:sldMkLst>
      </pc:sldChg>
      <pc:sldChg chg="modSp">
        <pc:chgData name="Sharma Computer Academy" userId="08476b32c11f4418" providerId="LiveId" clId="{A94C364A-8AEF-46AF-8D4F-C5121EE301B7}" dt="2021-08-21T15:07:09.316" v="229" actId="115"/>
        <pc:sldMkLst>
          <pc:docMk/>
          <pc:sldMk cId="305216602" sldId="1463"/>
        </pc:sldMkLst>
        <pc:spChg chg="mod">
          <ac:chgData name="Sharma Computer Academy" userId="08476b32c11f4418" providerId="LiveId" clId="{A94C364A-8AEF-46AF-8D4F-C5121EE301B7}" dt="2021-08-21T15:07:09.316" v="229" actId="115"/>
          <ac:spMkLst>
            <pc:docMk/>
            <pc:sldMk cId="305216602" sldId="14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94C364A-8AEF-46AF-8D4F-C5121EE301B7}" dt="2021-08-21T15:22:26.547" v="429" actId="113"/>
        <pc:sldMkLst>
          <pc:docMk/>
          <pc:sldMk cId="1117826728" sldId="1467"/>
        </pc:sldMkLst>
        <pc:spChg chg="mod">
          <ac:chgData name="Sharma Computer Academy" userId="08476b32c11f4418" providerId="LiveId" clId="{A94C364A-8AEF-46AF-8D4F-C5121EE301B7}" dt="2021-08-21T15:22:26.547" v="429" actId="113"/>
          <ac:spMkLst>
            <pc:docMk/>
            <pc:sldMk cId="1117826728" sldId="146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94C364A-8AEF-46AF-8D4F-C5121EE301B7}" dt="2021-08-18T20:34:55.081" v="76" actId="47"/>
        <pc:sldMkLst>
          <pc:docMk/>
          <pc:sldMk cId="305216602" sldId="1469"/>
        </pc:sldMkLst>
      </pc:sldChg>
      <pc:sldChg chg="modSp mod">
        <pc:chgData name="Sharma Computer Academy" userId="08476b32c11f4418" providerId="LiveId" clId="{A94C364A-8AEF-46AF-8D4F-C5121EE301B7}" dt="2021-08-21T17:33:19.988" v="1646" actId="20577"/>
        <pc:sldMkLst>
          <pc:docMk/>
          <pc:sldMk cId="305216602" sldId="1472"/>
        </pc:sldMkLst>
        <pc:spChg chg="mod">
          <ac:chgData name="Sharma Computer Academy" userId="08476b32c11f4418" providerId="LiveId" clId="{A94C364A-8AEF-46AF-8D4F-C5121EE301B7}" dt="2021-08-21T17:33:19.988" v="1646" actId="20577"/>
          <ac:spMkLst>
            <pc:docMk/>
            <pc:sldMk cId="305216602" sldId="1472"/>
            <ac:spMk id="2" creationId="{00000000-0000-0000-0000-000000000000}"/>
          </ac:spMkLst>
        </pc:spChg>
      </pc:sldChg>
      <pc:sldChg chg="modAnim">
        <pc:chgData name="Sharma Computer Academy" userId="08476b32c11f4418" providerId="LiveId" clId="{A94C364A-8AEF-46AF-8D4F-C5121EE301B7}" dt="2021-08-21T15:16:09.749" v="239"/>
        <pc:sldMkLst>
          <pc:docMk/>
          <pc:sldMk cId="305216602" sldId="1473"/>
        </pc:sldMkLst>
      </pc:sldChg>
      <pc:sldChg chg="modSp modAnim">
        <pc:chgData name="Sharma Computer Academy" userId="08476b32c11f4418" providerId="LiveId" clId="{A94C364A-8AEF-46AF-8D4F-C5121EE301B7}" dt="2021-08-21T15:40:39.016" v="843" actId="6549"/>
        <pc:sldMkLst>
          <pc:docMk/>
          <pc:sldMk cId="305216602" sldId="1476"/>
        </pc:sldMkLst>
        <pc:spChg chg="mod">
          <ac:chgData name="Sharma Computer Academy" userId="08476b32c11f4418" providerId="LiveId" clId="{A94C364A-8AEF-46AF-8D4F-C5121EE301B7}" dt="2021-08-21T15:40:39.016" v="843" actId="6549"/>
          <ac:spMkLst>
            <pc:docMk/>
            <pc:sldMk cId="305216602" sldId="14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94C364A-8AEF-46AF-8D4F-C5121EE301B7}" dt="2021-08-21T16:12:13.513" v="844" actId="6549"/>
        <pc:sldMkLst>
          <pc:docMk/>
          <pc:sldMk cId="305216602" sldId="1478"/>
        </pc:sldMkLst>
        <pc:spChg chg="mod">
          <ac:chgData name="Sharma Computer Academy" userId="08476b32c11f4418" providerId="LiveId" clId="{A94C364A-8AEF-46AF-8D4F-C5121EE301B7}" dt="2021-08-21T16:12:13.513" v="844" actId="6549"/>
          <ac:spMkLst>
            <pc:docMk/>
            <pc:sldMk cId="305216602" sldId="14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1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2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3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4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5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6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7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8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89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0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1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2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3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4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5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6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7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8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499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0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1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2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3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4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5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6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7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8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09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0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1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2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3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4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5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6"/>
        </pc:sldMkLst>
      </pc:sldChg>
      <pc:sldChg chg="del">
        <pc:chgData name="Sharma Computer Academy" userId="08476b32c11f4418" providerId="LiveId" clId="{A94C364A-8AEF-46AF-8D4F-C5121EE301B7}" dt="2021-08-18T20:37:34.354" v="226" actId="47"/>
        <pc:sldMkLst>
          <pc:docMk/>
          <pc:sldMk cId="305216602" sldId="1517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598446944" sldId="1518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643632609" sldId="1519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688597724" sldId="1520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561661713" sldId="1522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92238194" sldId="1523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320112386" sldId="1525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477221991" sldId="1526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56537684" sldId="1527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4088951993" sldId="1528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836113641" sldId="1529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32782566" sldId="1530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85566281" sldId="1531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072084415" sldId="1533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4021664527" sldId="1534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818310331" sldId="1535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130217399" sldId="1536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67122778" sldId="1537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573312132" sldId="1538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290513774" sldId="1539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739336169" sldId="1540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2700832558" sldId="1541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166288364" sldId="1542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628023729" sldId="1543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280933767" sldId="1544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3606388161" sldId="1545"/>
        </pc:sldMkLst>
      </pc:sldChg>
      <pc:sldChg chg="del">
        <pc:chgData name="Sharma Computer Academy" userId="08476b32c11f4418" providerId="LiveId" clId="{A94C364A-8AEF-46AF-8D4F-C5121EE301B7}" dt="2021-08-18T20:34:10.881" v="73" actId="47"/>
        <pc:sldMkLst>
          <pc:docMk/>
          <pc:sldMk cId="1597945108" sldId="1546"/>
        </pc:sldMkLst>
      </pc:sldChg>
      <pc:sldChg chg="modSp modAnim">
        <pc:chgData name="Sharma Computer Academy" userId="08476b32c11f4418" providerId="LiveId" clId="{A94C364A-8AEF-46AF-8D4F-C5121EE301B7}" dt="2021-08-21T16:51:13.484" v="1126" actId="20577"/>
        <pc:sldMkLst>
          <pc:docMk/>
          <pc:sldMk cId="1955637564" sldId="1547"/>
        </pc:sldMkLst>
        <pc:spChg chg="mod">
          <ac:chgData name="Sharma Computer Academy" userId="08476b32c11f4418" providerId="LiveId" clId="{A94C364A-8AEF-46AF-8D4F-C5121EE301B7}" dt="2021-08-21T16:51:13.484" v="1126" actId="20577"/>
          <ac:spMkLst>
            <pc:docMk/>
            <pc:sldMk cId="1955637564" sldId="15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94C364A-8AEF-46AF-8D4F-C5121EE301B7}" dt="2021-08-21T15:15:22.853" v="235" actId="255"/>
        <pc:sldMkLst>
          <pc:docMk/>
          <pc:sldMk cId="1633553927" sldId="1555"/>
        </pc:sldMkLst>
        <pc:spChg chg="mod">
          <ac:chgData name="Sharma Computer Academy" userId="08476b32c11f4418" providerId="LiveId" clId="{A94C364A-8AEF-46AF-8D4F-C5121EE301B7}" dt="2021-08-21T15:15:22.853" v="235" actId="255"/>
          <ac:spMkLst>
            <pc:docMk/>
            <pc:sldMk cId="1633553927" sldId="1555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A94C364A-8AEF-46AF-8D4F-C5121EE301B7}" dt="2021-08-21T15:33:00.405" v="791" actId="115"/>
        <pc:sldMkLst>
          <pc:docMk/>
          <pc:sldMk cId="3164879354" sldId="1559"/>
        </pc:sldMkLst>
        <pc:spChg chg="mod">
          <ac:chgData name="Sharma Computer Academy" userId="08476b32c11f4418" providerId="LiveId" clId="{A94C364A-8AEF-46AF-8D4F-C5121EE301B7}" dt="2021-08-21T15:33:00.405" v="791" actId="115"/>
          <ac:spMkLst>
            <pc:docMk/>
            <pc:sldMk cId="3164879354" sldId="155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94C364A-8AEF-46AF-8D4F-C5121EE301B7}" dt="2021-08-21T17:06:19.360" v="1620" actId="113"/>
        <pc:sldMkLst>
          <pc:docMk/>
          <pc:sldMk cId="1224064447" sldId="1560"/>
        </pc:sldMkLst>
        <pc:spChg chg="mod">
          <ac:chgData name="Sharma Computer Academy" userId="08476b32c11f4418" providerId="LiveId" clId="{A94C364A-8AEF-46AF-8D4F-C5121EE301B7}" dt="2021-08-21T17:03:02.880" v="1598" actId="20577"/>
          <ac:spMkLst>
            <pc:docMk/>
            <pc:sldMk cId="1224064447" sldId="1560"/>
            <ac:spMk id="2" creationId="{00000000-0000-0000-0000-000000000000}"/>
          </ac:spMkLst>
        </pc:spChg>
        <pc:spChg chg="mod">
          <ac:chgData name="Sharma Computer Academy" userId="08476b32c11f4418" providerId="LiveId" clId="{A94C364A-8AEF-46AF-8D4F-C5121EE301B7}" dt="2021-08-21T17:06:19.360" v="1620" actId="113"/>
          <ac:spMkLst>
            <pc:docMk/>
            <pc:sldMk cId="1224064447" sldId="156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94C364A-8AEF-46AF-8D4F-C5121EE301B7}" dt="2021-08-21T16:55:51.634" v="1471" actId="20577"/>
        <pc:sldMkLst>
          <pc:docMk/>
          <pc:sldMk cId="1194964683" sldId="1561"/>
        </pc:sldMkLst>
        <pc:spChg chg="mod">
          <ac:chgData name="Sharma Computer Academy" userId="08476b32c11f4418" providerId="LiveId" clId="{A94C364A-8AEF-46AF-8D4F-C5121EE301B7}" dt="2021-08-21T16:51:26.980" v="1144" actId="20577"/>
          <ac:spMkLst>
            <pc:docMk/>
            <pc:sldMk cId="1194964683" sldId="1561"/>
            <ac:spMk id="2" creationId="{00000000-0000-0000-0000-000000000000}"/>
          </ac:spMkLst>
        </pc:spChg>
        <pc:spChg chg="mod">
          <ac:chgData name="Sharma Computer Academy" userId="08476b32c11f4418" providerId="LiveId" clId="{A94C364A-8AEF-46AF-8D4F-C5121EE301B7}" dt="2021-08-21T16:55:51.634" v="1471" actId="20577"/>
          <ac:spMkLst>
            <pc:docMk/>
            <pc:sldMk cId="1194964683" sldId="15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94C364A-8AEF-46AF-8D4F-C5121EE301B7}" dt="2021-08-21T16:58:37.077" v="1509" actId="207"/>
        <pc:sldMkLst>
          <pc:docMk/>
          <pc:sldMk cId="3744264269" sldId="1562"/>
        </pc:sldMkLst>
        <pc:spChg chg="mod">
          <ac:chgData name="Sharma Computer Academy" userId="08476b32c11f4418" providerId="LiveId" clId="{A94C364A-8AEF-46AF-8D4F-C5121EE301B7}" dt="2021-08-21T16:58:37.077" v="1509" actId="207"/>
          <ac:spMkLst>
            <pc:docMk/>
            <pc:sldMk cId="3744264269" sldId="1562"/>
            <ac:spMk id="9" creationId="{00000000-0000-0000-0000-000000000000}"/>
          </ac:spMkLst>
        </pc:spChg>
      </pc:sldChg>
      <pc:sldChg chg="modSp modAnim">
        <pc:chgData name="Sharma Computer Academy" userId="08476b32c11f4418" providerId="LiveId" clId="{A94C364A-8AEF-46AF-8D4F-C5121EE301B7}" dt="2021-08-21T16:57:45.112" v="1507" actId="6549"/>
        <pc:sldMkLst>
          <pc:docMk/>
          <pc:sldMk cId="2658012993" sldId="1563"/>
        </pc:sldMkLst>
        <pc:spChg chg="mod">
          <ac:chgData name="Sharma Computer Academy" userId="08476b32c11f4418" providerId="LiveId" clId="{A94C364A-8AEF-46AF-8D4F-C5121EE301B7}" dt="2021-08-21T16:57:45.112" v="1507" actId="6549"/>
          <ac:spMkLst>
            <pc:docMk/>
            <pc:sldMk cId="2658012993" sldId="1563"/>
            <ac:spMk id="3" creationId="{00000000-0000-0000-0000-000000000000}"/>
          </ac:spMkLst>
        </pc:spChg>
        <pc:spChg chg="mod">
          <ac:chgData name="Sharma Computer Academy" userId="08476b32c11f4418" providerId="LiveId" clId="{A94C364A-8AEF-46AF-8D4F-C5121EE301B7}" dt="2021-08-21T16:57:39.858" v="1506" actId="6549"/>
          <ac:spMkLst>
            <pc:docMk/>
            <pc:sldMk cId="2658012993" sldId="1563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A94C364A-8AEF-46AF-8D4F-C5121EE301B7}" dt="2021-08-21T17:02:39.622" v="1581" actId="255"/>
        <pc:sldMkLst>
          <pc:docMk/>
          <pc:sldMk cId="758359944" sldId="1564"/>
        </pc:sldMkLst>
        <pc:spChg chg="mod">
          <ac:chgData name="Sharma Computer Academy" userId="08476b32c11f4418" providerId="LiveId" clId="{A94C364A-8AEF-46AF-8D4F-C5121EE301B7}" dt="2021-08-21T16:59:44.143" v="1520" actId="20577"/>
          <ac:spMkLst>
            <pc:docMk/>
            <pc:sldMk cId="758359944" sldId="1564"/>
            <ac:spMk id="2" creationId="{00000000-0000-0000-0000-000000000000}"/>
          </ac:spMkLst>
        </pc:spChg>
        <pc:spChg chg="mod">
          <ac:chgData name="Sharma Computer Academy" userId="08476b32c11f4418" providerId="LiveId" clId="{A94C364A-8AEF-46AF-8D4F-C5121EE301B7}" dt="2021-08-21T16:59:47.195" v="1521" actId="20577"/>
          <ac:spMkLst>
            <pc:docMk/>
            <pc:sldMk cId="758359944" sldId="1564"/>
            <ac:spMk id="3" creationId="{00000000-0000-0000-0000-000000000000}"/>
          </ac:spMkLst>
        </pc:spChg>
        <pc:spChg chg="mod">
          <ac:chgData name="Sharma Computer Academy" userId="08476b32c11f4418" providerId="LiveId" clId="{A94C364A-8AEF-46AF-8D4F-C5121EE301B7}" dt="2021-08-21T17:02:39.622" v="1581" actId="255"/>
          <ac:spMkLst>
            <pc:docMk/>
            <pc:sldMk cId="758359944" sldId="1564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97A15344-F547-4304-8FD5-86CA517125D8}"/>
    <pc:docChg chg="undo custSel addSld modSld sldOrd">
      <pc:chgData name="Sharma Computer Academy" userId="08476b32c11f4418" providerId="LiveId" clId="{97A15344-F547-4304-8FD5-86CA517125D8}" dt="2021-08-28T07:52:15.369" v="1206" actId="20577"/>
      <pc:docMkLst>
        <pc:docMk/>
      </pc:docMkLst>
      <pc:sldChg chg="modSp mod">
        <pc:chgData name="Sharma Computer Academy" userId="08476b32c11f4418" providerId="LiveId" clId="{97A15344-F547-4304-8FD5-86CA517125D8}" dt="2021-08-28T07:52:15.369" v="1206" actId="20577"/>
        <pc:sldMkLst>
          <pc:docMk/>
          <pc:sldMk cId="0" sldId="257"/>
        </pc:sldMkLst>
        <pc:spChg chg="mod">
          <ac:chgData name="Sharma Computer Academy" userId="08476b32c11f4418" providerId="LiveId" clId="{97A15344-F547-4304-8FD5-86CA517125D8}" dt="2021-08-28T07:52:15.369" v="1206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97A15344-F547-4304-8FD5-86CA517125D8}" dt="2021-08-28T05:52:08.460" v="354"/>
        <pc:sldMkLst>
          <pc:docMk/>
          <pc:sldMk cId="305216602" sldId="1462"/>
        </pc:sldMkLst>
        <pc:spChg chg="mod">
          <ac:chgData name="Sharma Computer Academy" userId="08476b32c11f4418" providerId="LiveId" clId="{97A15344-F547-4304-8FD5-86CA517125D8}" dt="2021-08-28T05:51:49.623" v="350" actId="20577"/>
          <ac:spMkLst>
            <pc:docMk/>
            <pc:sldMk cId="305216602" sldId="1462"/>
            <ac:spMk id="2" creationId="{00000000-0000-0000-0000-000000000000}"/>
          </ac:spMkLst>
        </pc:spChg>
        <pc:spChg chg="mod">
          <ac:chgData name="Sharma Computer Academy" userId="08476b32c11f4418" providerId="LiveId" clId="{97A15344-F547-4304-8FD5-86CA517125D8}" dt="2021-08-28T05:50:00.343" v="282" actId="20577"/>
          <ac:spMkLst>
            <pc:docMk/>
            <pc:sldMk cId="305216602" sldId="14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A15344-F547-4304-8FD5-86CA517125D8}" dt="2021-08-28T06:14:34.181" v="377" actId="6549"/>
        <pc:sldMkLst>
          <pc:docMk/>
          <pc:sldMk cId="1117826728" sldId="1467"/>
        </pc:sldMkLst>
        <pc:spChg chg="mod">
          <ac:chgData name="Sharma Computer Academy" userId="08476b32c11f4418" providerId="LiveId" clId="{97A15344-F547-4304-8FD5-86CA517125D8}" dt="2021-08-28T06:14:34.181" v="377" actId="6549"/>
          <ac:spMkLst>
            <pc:docMk/>
            <pc:sldMk cId="1117826728" sldId="14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A15344-F547-4304-8FD5-86CA517125D8}" dt="2021-08-28T06:45:28.515" v="1080" actId="20577"/>
        <pc:sldMkLst>
          <pc:docMk/>
          <pc:sldMk cId="305216602" sldId="1472"/>
        </pc:sldMkLst>
        <pc:spChg chg="mod">
          <ac:chgData name="Sharma Computer Academy" userId="08476b32c11f4418" providerId="LiveId" clId="{97A15344-F547-4304-8FD5-86CA517125D8}" dt="2021-08-28T06:45:28.515" v="1080" actId="20577"/>
          <ac:spMkLst>
            <pc:docMk/>
            <pc:sldMk cId="305216602" sldId="147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A15344-F547-4304-8FD5-86CA517125D8}" dt="2021-08-28T07:39:06.631" v="1113" actId="6549"/>
        <pc:sldMkLst>
          <pc:docMk/>
          <pc:sldMk cId="305216602" sldId="1476"/>
        </pc:sldMkLst>
        <pc:spChg chg="mod">
          <ac:chgData name="Sharma Computer Academy" userId="08476b32c11f4418" providerId="LiveId" clId="{97A15344-F547-4304-8FD5-86CA517125D8}" dt="2021-08-28T07:39:06.631" v="1113" actId="6549"/>
          <ac:spMkLst>
            <pc:docMk/>
            <pc:sldMk cId="305216602" sldId="14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A15344-F547-4304-8FD5-86CA517125D8}" dt="2021-08-28T07:39:32.306" v="1116" actId="20577"/>
        <pc:sldMkLst>
          <pc:docMk/>
          <pc:sldMk cId="305216602" sldId="1477"/>
        </pc:sldMkLst>
        <pc:spChg chg="mod">
          <ac:chgData name="Sharma Computer Academy" userId="08476b32c11f4418" providerId="LiveId" clId="{97A15344-F547-4304-8FD5-86CA517125D8}" dt="2021-08-28T07:39:32.306" v="1116" actId="20577"/>
          <ac:spMkLst>
            <pc:docMk/>
            <pc:sldMk cId="305216602" sldId="1477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97A15344-F547-4304-8FD5-86CA517125D8}" dt="2021-08-28T07:50:49.647" v="1201" actId="207"/>
        <pc:sldMkLst>
          <pc:docMk/>
          <pc:sldMk cId="305216602" sldId="1478"/>
        </pc:sldMkLst>
        <pc:spChg chg="mod">
          <ac:chgData name="Sharma Computer Academy" userId="08476b32c11f4418" providerId="LiveId" clId="{97A15344-F547-4304-8FD5-86CA517125D8}" dt="2021-08-28T07:50:49.647" v="1201" actId="207"/>
          <ac:spMkLst>
            <pc:docMk/>
            <pc:sldMk cId="305216602" sldId="14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A15344-F547-4304-8FD5-86CA517125D8}" dt="2021-08-28T07:51:41.115" v="1205" actId="20577"/>
        <pc:sldMkLst>
          <pc:docMk/>
          <pc:sldMk cId="305216602" sldId="1480"/>
        </pc:sldMkLst>
        <pc:spChg chg="mod">
          <ac:chgData name="Sharma Computer Academy" userId="08476b32c11f4418" providerId="LiveId" clId="{97A15344-F547-4304-8FD5-86CA517125D8}" dt="2021-08-28T07:51:41.115" v="1205" actId="20577"/>
          <ac:spMkLst>
            <pc:docMk/>
            <pc:sldMk cId="305216602" sldId="148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7A15344-F547-4304-8FD5-86CA517125D8}" dt="2021-08-28T05:56:08.600" v="358"/>
        <pc:sldMkLst>
          <pc:docMk/>
          <pc:sldMk cId="1955637564" sldId="1547"/>
        </pc:sldMkLst>
      </pc:sldChg>
      <pc:sldChg chg="modAnim">
        <pc:chgData name="Sharma Computer Academy" userId="08476b32c11f4418" providerId="LiveId" clId="{97A15344-F547-4304-8FD5-86CA517125D8}" dt="2021-08-28T06:00:40.173" v="376"/>
        <pc:sldMkLst>
          <pc:docMk/>
          <pc:sldMk cId="2459329295" sldId="1550"/>
        </pc:sldMkLst>
      </pc:sldChg>
      <pc:sldChg chg="modSp mod">
        <pc:chgData name="Sharma Computer Academy" userId="08476b32c11f4418" providerId="LiveId" clId="{97A15344-F547-4304-8FD5-86CA517125D8}" dt="2021-08-28T06:37:02.138" v="530" actId="20577"/>
        <pc:sldMkLst>
          <pc:docMk/>
          <pc:sldMk cId="2670434913" sldId="1551"/>
        </pc:sldMkLst>
        <pc:spChg chg="mod">
          <ac:chgData name="Sharma Computer Academy" userId="08476b32c11f4418" providerId="LiveId" clId="{97A15344-F547-4304-8FD5-86CA517125D8}" dt="2021-08-28T06:37:02.138" v="530" actId="20577"/>
          <ac:spMkLst>
            <pc:docMk/>
            <pc:sldMk cId="2670434913" sldId="155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7A15344-F547-4304-8FD5-86CA517125D8}" dt="2021-08-28T07:30:00.508" v="1111" actId="20577"/>
        <pc:sldMkLst>
          <pc:docMk/>
          <pc:sldMk cId="3097975511" sldId="1552"/>
        </pc:sldMkLst>
        <pc:spChg chg="mod">
          <ac:chgData name="Sharma Computer Academy" userId="08476b32c11f4418" providerId="LiveId" clId="{97A15344-F547-4304-8FD5-86CA517125D8}" dt="2021-08-28T07:30:00.508" v="1111" actId="20577"/>
          <ac:spMkLst>
            <pc:docMk/>
            <pc:sldMk cId="3097975511" sldId="155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7A15344-F547-4304-8FD5-86CA517125D8}" dt="2021-08-28T05:59:11.979" v="367"/>
        <pc:sldMkLst>
          <pc:docMk/>
          <pc:sldMk cId="1224064447" sldId="1560"/>
        </pc:sldMkLst>
      </pc:sldChg>
      <pc:sldChg chg="modAnim">
        <pc:chgData name="Sharma Computer Academy" userId="08476b32c11f4418" providerId="LiveId" clId="{97A15344-F547-4304-8FD5-86CA517125D8}" dt="2021-08-28T05:56:39.421" v="360"/>
        <pc:sldMkLst>
          <pc:docMk/>
          <pc:sldMk cId="1194964683" sldId="1561"/>
        </pc:sldMkLst>
      </pc:sldChg>
      <pc:sldChg chg="modSp add mod ord modAnim">
        <pc:chgData name="Sharma Computer Academy" userId="08476b32c11f4418" providerId="LiveId" clId="{97A15344-F547-4304-8FD5-86CA517125D8}" dt="2021-08-26T08:46:36.192" v="189"/>
        <pc:sldMkLst>
          <pc:docMk/>
          <pc:sldMk cId="2799052521" sldId="1565"/>
        </pc:sldMkLst>
        <pc:spChg chg="mod">
          <ac:chgData name="Sharma Computer Academy" userId="08476b32c11f4418" providerId="LiveId" clId="{97A15344-F547-4304-8FD5-86CA517125D8}" dt="2021-08-26T08:29:03.924" v="5" actId="20577"/>
          <ac:spMkLst>
            <pc:docMk/>
            <pc:sldMk cId="2799052521" sldId="1565"/>
            <ac:spMk id="2" creationId="{00000000-0000-0000-0000-000000000000}"/>
          </ac:spMkLst>
        </pc:spChg>
        <pc:spChg chg="mod">
          <ac:chgData name="Sharma Computer Academy" userId="08476b32c11f4418" providerId="LiveId" clId="{97A15344-F547-4304-8FD5-86CA517125D8}" dt="2021-08-26T08:46:22.963" v="186" actId="113"/>
          <ac:spMkLst>
            <pc:docMk/>
            <pc:sldMk cId="2799052521" sldId="1565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97A15344-F547-4304-8FD5-86CA517125D8}" dt="2021-08-26T08:34:35.383" v="119" actId="14100"/>
        <pc:sldMkLst>
          <pc:docMk/>
          <pc:sldMk cId="1716414300" sldId="1566"/>
        </pc:sldMkLst>
        <pc:spChg chg="mod">
          <ac:chgData name="Sharma Computer Academy" userId="08476b32c11f4418" providerId="LiveId" clId="{97A15344-F547-4304-8FD5-86CA517125D8}" dt="2021-08-26T08:33:29.182" v="107" actId="20577"/>
          <ac:spMkLst>
            <pc:docMk/>
            <pc:sldMk cId="1716414300" sldId="1566"/>
            <ac:spMk id="2" creationId="{00000000-0000-0000-0000-000000000000}"/>
          </ac:spMkLst>
        </pc:spChg>
        <pc:spChg chg="mod">
          <ac:chgData name="Sharma Computer Academy" userId="08476b32c11f4418" providerId="LiveId" clId="{97A15344-F547-4304-8FD5-86CA517125D8}" dt="2021-08-26T08:34:35.383" v="119" actId="14100"/>
          <ac:spMkLst>
            <pc:docMk/>
            <pc:sldMk cId="1716414300" sldId="1566"/>
            <ac:spMk id="9" creationId="{00000000-0000-0000-0000-000000000000}"/>
          </ac:spMkLst>
        </pc:spChg>
      </pc:sldChg>
      <pc:sldChg chg="modSp add mod modAnim">
        <pc:chgData name="Sharma Computer Academy" userId="08476b32c11f4418" providerId="LiveId" clId="{97A15344-F547-4304-8FD5-86CA517125D8}" dt="2021-08-28T05:51:11.083" v="322" actId="20577"/>
        <pc:sldMkLst>
          <pc:docMk/>
          <pc:sldMk cId="2597049233" sldId="1567"/>
        </pc:sldMkLst>
        <pc:spChg chg="mod">
          <ac:chgData name="Sharma Computer Academy" userId="08476b32c11f4418" providerId="LiveId" clId="{97A15344-F547-4304-8FD5-86CA517125D8}" dt="2021-08-28T05:50:08.631" v="299" actId="20577"/>
          <ac:spMkLst>
            <pc:docMk/>
            <pc:sldMk cId="2597049233" sldId="1567"/>
            <ac:spMk id="2" creationId="{00000000-0000-0000-0000-000000000000}"/>
          </ac:spMkLst>
        </pc:spChg>
        <pc:spChg chg="mod">
          <ac:chgData name="Sharma Computer Academy" userId="08476b32c11f4418" providerId="LiveId" clId="{97A15344-F547-4304-8FD5-86CA517125D8}" dt="2021-08-28T05:51:11.083" v="322" actId="20577"/>
          <ac:spMkLst>
            <pc:docMk/>
            <pc:sldMk cId="2597049233" sldId="1567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7A15344-F547-4304-8FD5-86CA517125D8}" dt="2021-08-28T06:44:45.362" v="1073" actId="113"/>
        <pc:sldMkLst>
          <pc:docMk/>
          <pc:sldMk cId="2871914119" sldId="1568"/>
        </pc:sldMkLst>
        <pc:spChg chg="mod">
          <ac:chgData name="Sharma Computer Academy" userId="08476b32c11f4418" providerId="LiveId" clId="{97A15344-F547-4304-8FD5-86CA517125D8}" dt="2021-08-28T06:44:45.362" v="1073" actId="113"/>
          <ac:spMkLst>
            <pc:docMk/>
            <pc:sldMk cId="2871914119" sldId="156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7A15344-F547-4304-8FD5-86CA517125D8}" dt="2021-08-28T06:43:34.187" v="1009"/>
        <pc:sldMkLst>
          <pc:docMk/>
          <pc:sldMk cId="2643244958" sldId="1569"/>
        </pc:sldMkLst>
        <pc:spChg chg="mod">
          <ac:chgData name="Sharma Computer Academy" userId="08476b32c11f4418" providerId="LiveId" clId="{97A15344-F547-4304-8FD5-86CA517125D8}" dt="2021-08-28T06:43:13.285" v="1006" actId="20577"/>
          <ac:spMkLst>
            <pc:docMk/>
            <pc:sldMk cId="2643244958" sldId="15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8/28/2021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es6 refresher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Creating Objects Of A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latin typeface="Corbel" pitchFamily="34" charset="0"/>
              </a:rPr>
              <a:t>When we have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, we can use the class to create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objects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The example above uses the 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Emp class </a:t>
            </a:r>
            <a:r>
              <a:rPr lang="en-US" sz="2400" dirty="0">
                <a:latin typeface="Corbel" pitchFamily="34" charset="0"/>
              </a:rPr>
              <a:t>to create two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Emp objects.</a:t>
            </a: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914344" lvl="1" indent="-457200">
              <a:buClr>
                <a:schemeClr val="accent1"/>
              </a:buClr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0" y="2590800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590800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e1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Emp();</a:t>
            </a:r>
          </a:p>
          <a:p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e2</a:t>
            </a:r>
            <a:r>
              <a:rPr lang="en-US" sz="2000" b="1" dirty="0">
                <a:latin typeface="Consolas" pitchFamily="49" charset="0"/>
              </a:rPr>
              <a:t> 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Emp();</a:t>
            </a:r>
          </a:p>
        </p:txBody>
      </p:sp>
    </p:spTree>
    <p:extLst>
      <p:ext uri="{BB962C8B-B14F-4D97-AF65-F5344CB8AC3E}">
        <p14:creationId xmlns:p14="http://schemas.microsoft.com/office/powerpoint/2010/main" val="26580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Full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" y="1362946"/>
            <a:ext cx="8503920" cy="49616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C0099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2400" b="1" dirty="0">
                <a:latin typeface="Consolas" pitchFamily="49" charset="0"/>
              </a:rPr>
              <a:t>class </a:t>
            </a:r>
            <a:r>
              <a:rPr lang="en-US" sz="24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2400" b="1" dirty="0">
                <a:latin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</a:rPr>
              <a:t>        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name =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"Amit";</a:t>
            </a:r>
          </a:p>
          <a:p>
            <a:r>
              <a:rPr lang="en-US" sz="2400" b="1" dirty="0">
                <a:latin typeface="Consolas" pitchFamily="49" charset="0"/>
              </a:rPr>
              <a:t>        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salary =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40000;</a:t>
            </a:r>
          </a:p>
          <a:p>
            <a:r>
              <a:rPr lang="en-US" sz="2400" b="1" dirty="0">
                <a:latin typeface="Consolas" pitchFamily="49" charset="0"/>
              </a:rPr>
              <a:t>      }</a:t>
            </a:r>
          </a:p>
          <a:p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solidFill>
                  <a:srgbClr val="92D050"/>
                </a:solidFill>
                <a:latin typeface="Consolas" pitchFamily="49" charset="0"/>
              </a:rPr>
              <a:t>let e1 = new Emp();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nsolas" pitchFamily="49" charset="0"/>
              </a:rPr>
              <a:t>let e2 = new Emp();</a:t>
            </a:r>
          </a:p>
          <a:p>
            <a:r>
              <a:rPr lang="en-US" sz="2400" b="1" dirty="0" err="1">
                <a:latin typeface="Consolas" pitchFamily="49" charset="0"/>
              </a:rPr>
              <a:t>document.write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e1.name </a:t>
            </a:r>
            <a:r>
              <a:rPr lang="en-US" sz="2400" b="1" dirty="0">
                <a:latin typeface="Consolas" pitchFamily="49" charset="0"/>
              </a:rPr>
              <a:t>+ "," + 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e1.salary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r>
              <a:rPr lang="en-US" sz="2400" b="1" dirty="0" err="1">
                <a:latin typeface="Consolas" pitchFamily="49" charset="0"/>
              </a:rPr>
              <a:t>document.write</a:t>
            </a:r>
            <a:r>
              <a:rPr lang="en-US" sz="2400" b="1" dirty="0">
                <a:latin typeface="Consolas" pitchFamily="49" charset="0"/>
              </a:rPr>
              <a:t>("&lt;</a:t>
            </a:r>
            <a:r>
              <a:rPr lang="en-US" sz="2400" b="1" dirty="0" err="1">
                <a:latin typeface="Consolas" pitchFamily="49" charset="0"/>
              </a:rPr>
              <a:t>br</a:t>
            </a:r>
            <a:r>
              <a:rPr lang="en-US" sz="2400" b="1" dirty="0">
                <a:latin typeface="Consolas" pitchFamily="49" charset="0"/>
              </a:rPr>
              <a:t>&gt;");</a:t>
            </a:r>
          </a:p>
          <a:p>
            <a:r>
              <a:rPr lang="en-US" sz="2400" b="1" dirty="0" err="1">
                <a:latin typeface="Consolas" pitchFamily="49" charset="0"/>
              </a:rPr>
              <a:t>document.write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e2.name </a:t>
            </a:r>
            <a:r>
              <a:rPr lang="en-US" sz="2400" b="1" dirty="0">
                <a:latin typeface="Consolas" pitchFamily="49" charset="0"/>
              </a:rPr>
              <a:t>+ "," + 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e2.salary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583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Constructor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second way </a:t>
            </a:r>
            <a:r>
              <a:rPr lang="en-US" sz="2400" dirty="0">
                <a:latin typeface="Corbel" pitchFamily="34" charset="0"/>
              </a:rPr>
              <a:t>to add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 to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object </a:t>
            </a:r>
            <a:r>
              <a:rPr lang="en-US" sz="2400" dirty="0">
                <a:latin typeface="Corbel" pitchFamily="34" charset="0"/>
              </a:rPr>
              <a:t>is to make use of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special method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constructor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responsible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initializing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newly created object</a:t>
            </a:r>
            <a:r>
              <a:rPr lang="en-US" sz="2400" dirty="0"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it does that </a:t>
            </a:r>
            <a:r>
              <a:rPr lang="en-US" sz="2400" dirty="0">
                <a:latin typeface="Corbel" pitchFamily="34" charset="0"/>
              </a:rPr>
              <a:t>by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running any code </a:t>
            </a:r>
            <a:r>
              <a:rPr lang="en-US" sz="2400" dirty="0">
                <a:latin typeface="Corbel" pitchFamily="34" charset="0"/>
              </a:rPr>
              <a:t>contained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inside it </a:t>
            </a:r>
            <a:r>
              <a:rPr lang="en-US" sz="2400" dirty="0">
                <a:latin typeface="Corbel" pitchFamily="34" charset="0"/>
              </a:rPr>
              <a:t>during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object creation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automatically calls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constructor </a:t>
            </a:r>
            <a:r>
              <a:rPr lang="en-US" sz="2400" dirty="0">
                <a:latin typeface="Corbel" pitchFamily="34" charset="0"/>
              </a:rPr>
              <a:t>method as soon as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object </a:t>
            </a:r>
            <a:r>
              <a:rPr lang="en-US" sz="2400" dirty="0">
                <a:latin typeface="Corbel" pitchFamily="34" charset="0"/>
              </a:rPr>
              <a:t>of 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Syntax Of Constructor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Unlike Java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C++ 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name of a constructor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not same as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Rather </a:t>
            </a:r>
            <a:r>
              <a:rPr lang="en-US" sz="2400" dirty="0">
                <a:latin typeface="Corbel" pitchFamily="34" charset="0"/>
              </a:rPr>
              <a:t>, it is the word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constructor </a:t>
            </a:r>
            <a:r>
              <a:rPr lang="en-US" sz="2400" dirty="0">
                <a:latin typeface="Corbel" pitchFamily="34" charset="0"/>
              </a:rPr>
              <a:t>itself !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4585" y="4267200"/>
            <a:ext cx="5090615" cy="18288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8191" y="4382153"/>
            <a:ext cx="51543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constructor(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</a:rPr>
              <a:t>parameters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sz="2000" b="1" dirty="0">
                <a:latin typeface="Consolas" pitchFamily="49" charset="0"/>
              </a:rPr>
              <a:t>{ </a:t>
            </a:r>
          </a:p>
          <a:p>
            <a:r>
              <a:rPr lang="en-US" sz="2000" b="1" dirty="0">
                <a:latin typeface="Consolas" pitchFamily="49" charset="0"/>
              </a:rPr>
              <a:t>	   ... </a:t>
            </a:r>
          </a:p>
          <a:p>
            <a:r>
              <a:rPr lang="en-US" sz="2000" b="1" dirty="0">
                <a:latin typeface="Consolas" pitchFamily="49" charset="0"/>
              </a:rPr>
              <a:t>	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3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625" y="2289175"/>
            <a:ext cx="8504238" cy="31210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{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constructor(name, salary) </a:t>
            </a:r>
            <a:r>
              <a:rPr lang="en-US" sz="2000" b="1" dirty="0">
                <a:latin typeface="Consolas" pitchFamily="49" charset="0"/>
              </a:rPr>
              <a:t>{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   this.name = name;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   </a:t>
            </a:r>
            <a:r>
              <a:rPr lang="en-US" sz="2000" b="1" dirty="0" err="1">
                <a:latin typeface="Consolas" pitchFamily="49" charset="0"/>
              </a:rPr>
              <a:t>this.salary</a:t>
            </a:r>
            <a:r>
              <a:rPr lang="en-US" sz="2000" b="1" dirty="0">
                <a:latin typeface="Consolas" pitchFamily="49" charset="0"/>
              </a:rPr>
              <a:t> = salary;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example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previous slides </a:t>
            </a:r>
            <a:r>
              <a:rPr lang="en-US" sz="2400" dirty="0">
                <a:latin typeface="Corbel" pitchFamily="34" charset="0"/>
              </a:rPr>
              <a:t>creates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named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“Emp".</a:t>
            </a:r>
          </a:p>
          <a:p>
            <a:pPr marL="514350" indent="-514350">
              <a:buClr>
                <a:schemeClr val="tx1"/>
              </a:buClr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84000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84000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84000"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has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initial properties: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"name"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“salary"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.</a:t>
            </a:r>
          </a:p>
          <a:p>
            <a:pPr marL="514350" indent="-514350">
              <a:buClr>
                <a:schemeClr val="tx1"/>
              </a:buClr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914344" lvl="1" indent="-457200"/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 Important Point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do not define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2400" dirty="0">
                <a:latin typeface="Corbel" pitchFamily="34" charset="0"/>
              </a:rPr>
              <a:t> method , then 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2400" dirty="0">
                <a:latin typeface="Corbel" pitchFamily="34" charset="0"/>
              </a:rPr>
              <a:t>will add an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empty constructor </a:t>
            </a:r>
            <a:r>
              <a:rPr lang="en-US" sz="2400" dirty="0">
                <a:latin typeface="Corbel" pitchFamily="34" charset="0"/>
              </a:rPr>
              <a:t>method.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Moreover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can have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only one constructor </a:t>
            </a:r>
            <a:r>
              <a:rPr lang="en-US" sz="2400" dirty="0">
                <a:latin typeface="Corbel" pitchFamily="34" charset="0"/>
              </a:rPr>
              <a:t>which could be either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default constructor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programmer defined constructor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Creating Objects Of A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latin typeface="Corbel" pitchFamily="34" charset="0"/>
              </a:rPr>
              <a:t>When we have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, we can use the class to create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objects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The example above uses the 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Emp class </a:t>
            </a:r>
            <a:r>
              <a:rPr lang="en-US" sz="2400" dirty="0">
                <a:latin typeface="Corbel" pitchFamily="34" charset="0"/>
              </a:rPr>
              <a:t>to create two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Emp objects.</a:t>
            </a: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method is 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automatically</a:t>
            </a:r>
            <a:r>
              <a:rPr lang="en-US" sz="2400" dirty="0">
                <a:latin typeface="Corbel" pitchFamily="34" charset="0"/>
              </a:rPr>
              <a:t> when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new object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created</a:t>
            </a:r>
            <a:r>
              <a:rPr lang="en-US" sz="2400" dirty="0">
                <a:latin typeface="Corbel" pitchFamily="34" charset="0"/>
              </a:rPr>
              <a:t>.         </a:t>
            </a:r>
          </a:p>
          <a:p>
            <a:pPr marL="914344" lvl="1" indent="-457200">
              <a:buClr>
                <a:schemeClr val="accent1"/>
              </a:buClr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0" y="2590800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590800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e1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Emp(“Ravi", 20000);</a:t>
            </a:r>
          </a:p>
          <a:p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e2</a:t>
            </a:r>
            <a:r>
              <a:rPr lang="en-US" sz="2000" b="1" dirty="0">
                <a:latin typeface="Consolas" pitchFamily="49" charset="0"/>
              </a:rPr>
              <a:t> 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Emp("Amit", 45000);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Another Important Point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While </a:t>
            </a:r>
            <a:r>
              <a:rPr lang="en-US" sz="2400" dirty="0">
                <a:latin typeface="Corbel" pitchFamily="34" charset="0"/>
              </a:rPr>
              <a:t>we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learning about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syntax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details surrounding it</a:t>
            </a:r>
            <a:r>
              <a:rPr lang="en-US" sz="2400" dirty="0">
                <a:latin typeface="Corbel" pitchFamily="34" charset="0"/>
              </a:rPr>
              <a:t>, we must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never forget </a:t>
            </a:r>
            <a:r>
              <a:rPr lang="en-US" sz="2400" dirty="0">
                <a:latin typeface="Corbel" pitchFamily="34" charset="0"/>
              </a:rPr>
              <a:t>that all of this is just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syntactic sugar </a:t>
            </a:r>
            <a:r>
              <a:rPr lang="en-US" sz="2400" dirty="0">
                <a:latin typeface="Corbel" pitchFamily="34" charset="0"/>
              </a:rPr>
              <a:t>designed to make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our life easy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 class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JS </a:t>
            </a:r>
            <a:r>
              <a:rPr lang="en-US" sz="2400" dirty="0">
                <a:latin typeface="Corbel" pitchFamily="34" charset="0"/>
              </a:rPr>
              <a:t>is just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special type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didn’t use the class syntax</a:t>
            </a:r>
            <a:r>
              <a:rPr lang="en-US" sz="2400" dirty="0">
                <a:latin typeface="Corbel" pitchFamily="34" charset="0"/>
              </a:rPr>
              <a:t>, we could </a:t>
            </a:r>
            <a:r>
              <a:rPr lang="en-US" sz="2400" b="1" dirty="0">
                <a:solidFill>
                  <a:srgbClr val="D60093"/>
                </a:solidFill>
                <a:latin typeface="Corbel" pitchFamily="34" charset="0"/>
              </a:rPr>
              <a:t>also have done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something</a:t>
            </a:r>
            <a:r>
              <a:rPr lang="en-US" sz="2400" dirty="0">
                <a:latin typeface="Corbel" pitchFamily="34" charset="0"/>
              </a:rPr>
              <a:t> as shown 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next slide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Class Is Actually A Function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625" y="1524000"/>
            <a:ext cx="8504238" cy="48005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function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salary</a:t>
            </a:r>
            <a:r>
              <a:rPr lang="en-US" sz="2000" b="1" dirty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this.name = name;</a:t>
            </a:r>
          </a:p>
          <a:p>
            <a:pPr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this.salary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salary;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};</a:t>
            </a:r>
          </a:p>
          <a:p>
            <a:pPr>
              <a:buNone/>
            </a:pPr>
            <a:endParaRPr lang="en-US" sz="20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Consolas" pitchFamily="49" charset="0"/>
              </a:rPr>
              <a:t>let e1 = new Emp("Ravi", 20000);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console.log(e1.name);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// Ravi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console.log(e1.salary);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// 20000</a:t>
            </a:r>
          </a:p>
        </p:txBody>
      </p:sp>
    </p:spTree>
    <p:extLst>
      <p:ext uri="{BB962C8B-B14F-4D97-AF65-F5344CB8AC3E}">
        <p14:creationId xmlns:p14="http://schemas.microsoft.com/office/powerpoint/2010/main" val="17164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Classes In JavaScript</a:t>
            </a:r>
            <a:endParaRPr lang="en-US" sz="1800" b="1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chemeClr val="tx2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chemeClr val="tx2"/>
                </a:solidFill>
                <a:latin typeface="Corbel" pitchFamily="34" charset="0"/>
              </a:rPr>
              <a:t>Syntax Of Creating A Class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Defining Constructor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Adding Properties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Defining Methods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Inheritance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Using super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002060"/>
                </a:solidFill>
                <a:latin typeface="Corbel" pitchFamily="34" charset="0"/>
              </a:rPr>
              <a:t>Adding static Members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Adding Method In A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Just like </a:t>
            </a:r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 methods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 , we also can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add methods</a:t>
            </a:r>
            <a:r>
              <a:rPr lang="en-US" sz="2400" dirty="0">
                <a:latin typeface="Corbel" pitchFamily="34" charset="0"/>
              </a:rPr>
              <a:t> to 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and the syntax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much simpler.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E15A12-63EF-485E-BD6A-1B261245EBCD}"/>
              </a:ext>
            </a:extLst>
          </p:cNvPr>
          <p:cNvSpPr/>
          <p:nvPr/>
        </p:nvSpPr>
        <p:spPr>
          <a:xfrm>
            <a:off x="2224585" y="3276600"/>
            <a:ext cx="5090615" cy="28194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61A60-7FC7-4098-81AF-2AB802134FFE}"/>
              </a:ext>
            </a:extLst>
          </p:cNvPr>
          <p:cNvSpPr/>
          <p:nvPr/>
        </p:nvSpPr>
        <p:spPr>
          <a:xfrm>
            <a:off x="2226007" y="3312736"/>
            <a:ext cx="51543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constructor(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</a:rPr>
              <a:t>parameters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sz="2000" b="1" dirty="0">
                <a:latin typeface="Consolas" pitchFamily="49" charset="0"/>
              </a:rPr>
              <a:t>{ </a:t>
            </a:r>
          </a:p>
          <a:p>
            <a:r>
              <a:rPr lang="en-US" sz="2000" b="1" dirty="0">
                <a:latin typeface="Consolas" pitchFamily="49" charset="0"/>
              </a:rPr>
              <a:t>	   ... </a:t>
            </a:r>
          </a:p>
          <a:p>
            <a:r>
              <a:rPr lang="en-US" sz="2000" b="1" dirty="0">
                <a:latin typeface="Consolas" pitchFamily="49" charset="0"/>
              </a:rPr>
              <a:t>	}</a:t>
            </a:r>
          </a:p>
          <a:p>
            <a:r>
              <a:rPr lang="en-US" sz="2000" b="1" dirty="0"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method_name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parameters</a:t>
            </a:r>
            <a:r>
              <a:rPr lang="en-US" sz="2000" b="1" dirty="0">
                <a:latin typeface="Consolas" pitchFamily="49" charset="0"/>
              </a:rPr>
              <a:t>){</a:t>
            </a:r>
          </a:p>
          <a:p>
            <a:r>
              <a:rPr lang="en-US" sz="2000" b="1" dirty="0">
                <a:latin typeface="Consolas" pitchFamily="49" charset="0"/>
              </a:rPr>
              <a:t>          ….</a:t>
            </a:r>
          </a:p>
          <a:p>
            <a:r>
              <a:rPr lang="en-US" sz="2000" b="1" dirty="0">
                <a:latin typeface="Consolas" pitchFamily="49" charset="0"/>
              </a:rPr>
              <a:t>       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method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named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raiseSalary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 </a:t>
            </a:r>
            <a:r>
              <a:rPr lang="en-US" sz="2400" dirty="0">
                <a:latin typeface="Corbel" pitchFamily="34" charset="0"/>
              </a:rPr>
              <a:t>, that increments </a:t>
            </a:r>
            <a:r>
              <a:rPr lang="en-US" sz="2400" b="1" dirty="0">
                <a:latin typeface="Corbel" pitchFamily="34" charset="0"/>
              </a:rPr>
              <a:t>the salary of Emp by 10%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2367886"/>
            <a:ext cx="8153400" cy="395671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class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Emp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constructor(name, salary)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                this.name = name;</a:t>
            </a:r>
          </a:p>
          <a:p>
            <a:r>
              <a:rPr lang="en-US" sz="1600" b="1" dirty="0">
                <a:latin typeface="Consolas" pitchFamily="49" charset="0"/>
              </a:rPr>
              <a:t>                </a:t>
            </a:r>
            <a:r>
              <a:rPr lang="en-US" sz="1600" b="1" dirty="0" err="1">
                <a:latin typeface="Consolas" pitchFamily="49" charset="0"/>
              </a:rPr>
              <a:t>this.salary</a:t>
            </a:r>
            <a:r>
              <a:rPr lang="en-US" sz="1600" b="1" dirty="0">
                <a:latin typeface="Consolas" pitchFamily="49" charset="0"/>
              </a:rPr>
              <a:t> = salary;</a:t>
            </a:r>
          </a:p>
          <a:p>
            <a:r>
              <a:rPr lang="en-US" sz="1600" b="1" dirty="0">
                <a:latin typeface="Consolas" pitchFamily="49" charset="0"/>
              </a:rPr>
              <a:t>            }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            </a:t>
            </a:r>
            <a:r>
              <a:rPr lang="en-US" sz="1600" b="1" dirty="0" err="1">
                <a:solidFill>
                  <a:schemeClr val="accent1"/>
                </a:solidFill>
                <a:latin typeface="Consolas" pitchFamily="49" charset="0"/>
              </a:rPr>
              <a:t>raiseSalary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latin typeface="Consolas" pitchFamily="49" charset="0"/>
              </a:rPr>
              <a:t>{</a:t>
            </a:r>
          </a:p>
          <a:p>
            <a:r>
              <a:rPr lang="en-US" sz="1600" b="1" dirty="0">
                <a:latin typeface="Consolas" pitchFamily="49" charset="0"/>
              </a:rPr>
              <a:t>                </a:t>
            </a:r>
            <a:r>
              <a:rPr lang="en-US" sz="1600" b="1" dirty="0" err="1">
                <a:latin typeface="Consolas" pitchFamily="49" charset="0"/>
              </a:rPr>
              <a:t>this.salary</a:t>
            </a:r>
            <a:r>
              <a:rPr lang="en-US" sz="1600" b="1" dirty="0">
                <a:latin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</a:rPr>
              <a:t>this.salary</a:t>
            </a:r>
            <a:r>
              <a:rPr lang="en-US" sz="1600" b="1" dirty="0">
                <a:latin typeface="Consolas" pitchFamily="49" charset="0"/>
              </a:rPr>
              <a:t> + </a:t>
            </a:r>
            <a:r>
              <a:rPr lang="en-US" sz="1600" b="1" dirty="0" err="1">
                <a:latin typeface="Consolas" pitchFamily="49" charset="0"/>
              </a:rPr>
              <a:t>this.salary</a:t>
            </a:r>
            <a:r>
              <a:rPr lang="en-US" sz="1600" b="1" dirty="0">
                <a:latin typeface="Consolas" pitchFamily="49" charset="0"/>
              </a:rPr>
              <a:t> * 0.1;</a:t>
            </a:r>
          </a:p>
          <a:p>
            <a:r>
              <a:rPr lang="en-US" sz="1600" b="1" dirty="0">
                <a:latin typeface="Consolas" pitchFamily="49" charset="0"/>
              </a:rPr>
              <a:t>            }</a:t>
            </a:r>
          </a:p>
          <a:p>
            <a:r>
              <a:rPr lang="en-US" sz="1600" b="1" dirty="0">
                <a:latin typeface="Consolas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let e = new Emp("Ravi", 20000);</a:t>
            </a:r>
          </a:p>
          <a:p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("Before salary increment&lt;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(e.name + "," + </a:t>
            </a:r>
            <a:r>
              <a:rPr lang="en-US" sz="1600" b="1" dirty="0" err="1">
                <a:latin typeface="Consolas" pitchFamily="49" charset="0"/>
              </a:rPr>
              <a:t>e.salary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e.raiseSalary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("After salary increment&lt;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(e.name + "," + </a:t>
            </a:r>
            <a:r>
              <a:rPr lang="en-US" sz="1600" b="1" dirty="0" err="1">
                <a:latin typeface="Consolas" pitchFamily="49" charset="0"/>
              </a:rPr>
              <a:t>e.salary</a:t>
            </a:r>
            <a:r>
              <a:rPr lang="en-US" sz="16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raiseSalary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so that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salary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incremented</a:t>
            </a:r>
            <a:r>
              <a:rPr lang="en-US" sz="2400" dirty="0">
                <a:latin typeface="Corbel" pitchFamily="34" charset="0"/>
              </a:rPr>
              <a:t> by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percentage </a:t>
            </a:r>
            <a:r>
              <a:rPr lang="en-US" sz="2400" dirty="0">
                <a:latin typeface="Corbel" pitchFamily="34" charset="0"/>
              </a:rPr>
              <a:t>passed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raiseSalary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we know </a:t>
            </a:r>
            <a:r>
              <a:rPr lang="en-US" sz="2400" dirty="0">
                <a:latin typeface="Corbel" pitchFamily="34" charset="0"/>
              </a:rPr>
              <a:t>every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JS </a:t>
            </a:r>
            <a:r>
              <a:rPr lang="en-US" sz="2400" dirty="0">
                <a:latin typeface="Corbel" pitchFamily="34" charset="0"/>
              </a:rPr>
              <a:t>inherits from “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US" sz="2400" dirty="0">
                <a:latin typeface="Corbel" pitchFamily="34" charset="0"/>
              </a:rPr>
              <a:t>”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Thus</a:t>
            </a:r>
            <a:r>
              <a:rPr lang="en-US" sz="2400" dirty="0">
                <a:latin typeface="Corbel" pitchFamily="34" charset="0"/>
              </a:rPr>
              <a:t> all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Emp objects </a:t>
            </a:r>
            <a:r>
              <a:rPr lang="en-US" sz="2400" dirty="0">
                <a:latin typeface="Corbel" pitchFamily="34" charset="0"/>
              </a:rPr>
              <a:t>also inherit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US" sz="2400" dirty="0">
                <a:latin typeface="Corbel" pitchFamily="34" charset="0"/>
              </a:rPr>
              <a:t> and so they will also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inherit</a:t>
            </a:r>
            <a:r>
              <a:rPr lang="en-US" sz="2400" dirty="0">
                <a:latin typeface="Corbel" pitchFamily="34" charset="0"/>
              </a:rPr>
              <a:t> the method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toString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 now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overrid</a:t>
            </a:r>
            <a:r>
              <a:rPr lang="en-US" sz="2400" dirty="0">
                <a:latin typeface="Corbel" pitchFamily="34" charset="0"/>
              </a:rPr>
              <a:t>e the method 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toString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Emp</a:t>
            </a:r>
            <a:r>
              <a:rPr lang="en-US" sz="2400" dirty="0">
                <a:latin typeface="Corbel" pitchFamily="34" charset="0"/>
              </a:rPr>
              <a:t> class so that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returns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salary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employee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Car</a:t>
            </a:r>
            <a:r>
              <a:rPr lang="en-US" sz="2400" dirty="0">
                <a:latin typeface="Corbel" pitchFamily="34" charset="0"/>
              </a:rPr>
              <a:t> having the following: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1900" dirty="0">
                <a:latin typeface="Corbel" pitchFamily="34" charset="0"/>
              </a:rPr>
              <a:t> for initializing car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year</a:t>
            </a:r>
          </a:p>
          <a:p>
            <a:pPr marL="274320" lvl="1" indent="0">
              <a:buNone/>
            </a:pPr>
            <a:endParaRPr lang="en-US" sz="19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age()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age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car</a:t>
            </a:r>
          </a:p>
          <a:p>
            <a:pPr marL="731520" lvl="1" indent="-457200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Overridden version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of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toString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/>
            </a:b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</a:t>
            </a:r>
            <a:r>
              <a:rPr lang="en-US" sz="2400" dirty="0">
                <a:latin typeface="Corbel" pitchFamily="34" charset="0"/>
              </a:rPr>
              <a:t> a class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US" sz="2400" dirty="0">
                <a:latin typeface="Corbel" pitchFamily="34" charset="0"/>
              </a:rPr>
              <a:t>we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use the 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extends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keyword.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created with a class inheritance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inherits</a:t>
            </a:r>
            <a:r>
              <a:rPr lang="en-US" sz="2400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members</a:t>
            </a:r>
            <a:r>
              <a:rPr lang="en-US" sz="2400" dirty="0">
                <a:latin typeface="Corbel" pitchFamily="34" charset="0"/>
              </a:rPr>
              <a:t> from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parent class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>
              <a:buClr>
                <a:schemeClr val="tx1"/>
              </a:buClr>
            </a:pPr>
            <a:endParaRPr lang="en-US" sz="2000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Syntax: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4038600"/>
            <a:ext cx="6126708" cy="228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class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A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   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constructor() </a:t>
            </a:r>
            <a:r>
              <a:rPr lang="en-US" sz="1600" b="1" dirty="0">
                <a:latin typeface="Consolas" pitchFamily="49" charset="0"/>
              </a:rPr>
              <a:t>{ ... 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}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class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B</a:t>
            </a:r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extends A</a:t>
            </a:r>
            <a:r>
              <a:rPr lang="en-US" sz="1600" b="1" dirty="0">
                <a:latin typeface="Consolas" pitchFamily="49" charset="0"/>
              </a:rPr>
              <a:t>{</a:t>
            </a:r>
          </a:p>
          <a:p>
            <a:r>
              <a:rPr lang="en-US" sz="1600" b="1" dirty="0">
                <a:latin typeface="Consolas" pitchFamily="49" charset="0"/>
              </a:rPr>
              <a:t>   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constructor(</a:t>
            </a:r>
            <a:r>
              <a:rPr lang="en-US" sz="1600" b="1" dirty="0">
                <a:latin typeface="Consolas" pitchFamily="49" charset="0"/>
              </a:rPr>
              <a:t>){ …. }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447800"/>
            <a:ext cx="8822214" cy="4876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class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		accelerate() {</a:t>
            </a:r>
          </a:p>
          <a:p>
            <a:r>
              <a:rPr lang="en-US" sz="1600" b="1" dirty="0">
                <a:latin typeface="Consolas" pitchFamily="49" charset="0"/>
              </a:rPr>
              <a:t>                		</a:t>
            </a:r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("accelerating. . .&lt;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>
                <a:latin typeface="Consolas" pitchFamily="49" charset="0"/>
              </a:rPr>
              <a:t>            	}</a:t>
            </a:r>
          </a:p>
          <a:p>
            <a:r>
              <a:rPr lang="en-US" sz="1600" b="1" dirty="0">
                <a:latin typeface="Consolas" pitchFamily="49" charset="0"/>
              </a:rPr>
              <a:t>        }</a:t>
            </a:r>
          </a:p>
          <a:p>
            <a:r>
              <a:rPr lang="en-US" sz="1600" b="1" dirty="0">
                <a:latin typeface="Consolas" pitchFamily="49" charset="0"/>
              </a:rPr>
              <a:t>class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600" b="1" dirty="0">
                <a:latin typeface="Consolas" pitchFamily="49" charset="0"/>
              </a:rPr>
              <a:t> extends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		reverse() {</a:t>
            </a:r>
          </a:p>
          <a:p>
            <a:r>
              <a:rPr lang="en-US" sz="1600" b="1" dirty="0">
                <a:latin typeface="Consolas" pitchFamily="49" charset="0"/>
              </a:rPr>
              <a:t>                		</a:t>
            </a:r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("reversing. . .&lt;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>
                <a:latin typeface="Consolas" pitchFamily="49" charset="0"/>
              </a:rPr>
              <a:t>            	}</a:t>
            </a:r>
          </a:p>
          <a:p>
            <a:r>
              <a:rPr lang="en-US" sz="1600" b="1" dirty="0">
                <a:latin typeface="Consolas" pitchFamily="49" charset="0"/>
              </a:rPr>
              <a:t>        }</a:t>
            </a:r>
          </a:p>
          <a:p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 = new Car();</a:t>
            </a:r>
          </a:p>
          <a:p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myCar.accelerate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myCar.reverse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3355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Keyword super</a:t>
            </a:r>
            <a:endParaRPr lang="en-IN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US" sz="2400" dirty="0">
                <a:latin typeface="Corbel" pitchFamily="34" charset="0"/>
              </a:rPr>
              <a:t>a class , then its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child class </a:t>
            </a:r>
            <a:r>
              <a:rPr lang="en-US" sz="2400" dirty="0">
                <a:latin typeface="Corbel" pitchFamily="34" charset="0"/>
              </a:rPr>
              <a:t>gets a special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keyword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 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super </a:t>
            </a:r>
            <a:r>
              <a:rPr lang="en-US" sz="2400" dirty="0">
                <a:latin typeface="Corbel" pitchFamily="34" charset="0"/>
              </a:rPr>
              <a:t>keyword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JavaScript </a:t>
            </a:r>
            <a:r>
              <a:rPr lang="en-US" sz="2400" dirty="0"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explicitly refer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parent class </a:t>
            </a:r>
            <a:r>
              <a:rPr lang="en-US" sz="2400" dirty="0">
                <a:latin typeface="Corbel" pitchFamily="34" charset="0"/>
              </a:rPr>
              <a:t>from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child class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</a:pPr>
            <a:endParaRPr lang="en-US" sz="20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Keyword super</a:t>
            </a:r>
            <a:endParaRPr lang="en-IN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It becomes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compulsory </a:t>
            </a:r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400" dirty="0">
                <a:latin typeface="Corbel" pitchFamily="34" charset="0"/>
              </a:rPr>
              <a:t> keyword 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two cases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For calling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parent class constructor </a:t>
            </a:r>
            <a:r>
              <a:rPr lang="en-US" sz="1900" dirty="0">
                <a:latin typeface="Corbel" pitchFamily="34" charset="0"/>
              </a:rPr>
              <a:t>from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child class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For calling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overridden method </a:t>
            </a:r>
            <a:r>
              <a:rPr lang="en-US" sz="1900" dirty="0">
                <a:latin typeface="Corbel" pitchFamily="34" charset="0"/>
              </a:rPr>
              <a:t>of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parent class </a:t>
            </a:r>
            <a:r>
              <a:rPr lang="en-US" sz="1900" dirty="0">
                <a:latin typeface="Corbel" pitchFamily="34" charset="0"/>
              </a:rPr>
              <a:t>from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child class</a:t>
            </a:r>
          </a:p>
          <a:p>
            <a:pPr marL="457200" indent="-457200">
              <a:buClr>
                <a:schemeClr val="tx1"/>
              </a:buClr>
            </a:pPr>
            <a:endParaRPr lang="en-US" sz="20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Constructor Calling Using super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there 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special rule </a:t>
            </a:r>
            <a:r>
              <a:rPr lang="en-US" sz="2400" dirty="0">
                <a:latin typeface="Corbel" pitchFamily="34" charset="0"/>
              </a:rPr>
              <a:t>regarding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constructor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inheritance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rule is that </a:t>
            </a:r>
            <a:r>
              <a:rPr lang="en-US" sz="2400" dirty="0">
                <a:latin typeface="Corbel" pitchFamily="34" charset="0"/>
              </a:rPr>
              <a:t>if the child class has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constructor defined </a:t>
            </a:r>
            <a:r>
              <a:rPr lang="en-US" sz="2400" dirty="0">
                <a:latin typeface="Corbel" pitchFamily="34" charset="0"/>
              </a:rPr>
              <a:t>then from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child class constructor </a:t>
            </a:r>
            <a:r>
              <a:rPr lang="en-US" sz="2400" dirty="0">
                <a:latin typeface="Corbel" pitchFamily="34" charset="0"/>
              </a:rPr>
              <a:t>we have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compulsorily call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class constructor </a:t>
            </a:r>
            <a:r>
              <a:rPr lang="en-US" sz="2400" dirty="0">
                <a:latin typeface="Corbel" pitchFamily="34" charset="0"/>
              </a:rPr>
              <a:t>before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instantiating </a:t>
            </a:r>
            <a:r>
              <a:rPr lang="en-US" sz="2400" dirty="0">
                <a:latin typeface="Corbel" pitchFamily="34" charset="0"/>
              </a:rPr>
              <a:t>any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child class members.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And for calling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class constructor </a:t>
            </a:r>
            <a:r>
              <a:rPr lang="en-US" sz="2400" dirty="0">
                <a:latin typeface="Corbel" pitchFamily="34" charset="0"/>
              </a:rPr>
              <a:t>we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super()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child class constructor</a:t>
            </a:r>
            <a:endParaRPr lang="en-US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 We Have Class In JS ?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JavaScript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 originally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did not have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the concept of “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class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”</a:t>
            </a:r>
          </a:p>
          <a:p>
            <a:pPr marL="514350" indent="-514350"/>
            <a:endParaRPr lang="en-US" sz="24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However ES6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introduced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 the concept of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classes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2015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.</a:t>
            </a:r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q"/>
            </a:pPr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914344" lvl="1" indent="-457200"/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447800"/>
            <a:ext cx="8822214" cy="4876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("creating vehicle...&lt;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    accelerate() 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("accelerating. . 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}</a:t>
            </a:r>
          </a:p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400" b="1" dirty="0">
                <a:latin typeface="Consolas" pitchFamily="49" charset="0"/>
              </a:rPr>
              <a:t> extends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super();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("creating car...&lt;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    reverse() 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("reversing. . 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= new Car();</a:t>
            </a:r>
          </a:p>
          <a:p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myCar.accelerate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myCar.reverse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 Important Point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have defined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2400" dirty="0">
                <a:latin typeface="Corbel" pitchFamily="34" charset="0"/>
              </a:rPr>
              <a:t> method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child class </a:t>
            </a:r>
            <a:r>
              <a:rPr lang="en-US" sz="2400" dirty="0">
                <a:latin typeface="Corbel" pitchFamily="34" charset="0"/>
              </a:rPr>
              <a:t>then it is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our responsibility </a:t>
            </a:r>
            <a:r>
              <a:rPr lang="en-US" sz="2400" dirty="0">
                <a:latin typeface="Corbel" pitchFamily="34" charset="0"/>
              </a:rPr>
              <a:t>to call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parent class constructor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“super”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call </a:t>
            </a:r>
            <a:r>
              <a:rPr lang="en-US" sz="2400" dirty="0">
                <a:latin typeface="Corbel" pitchFamily="34" charset="0"/>
              </a:rPr>
              <a:t>can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given anywhere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child class constructor </a:t>
            </a:r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must be given </a:t>
            </a:r>
            <a:r>
              <a:rPr lang="en-US" sz="2400" dirty="0">
                <a:latin typeface="Corbel" pitchFamily="34" charset="0"/>
              </a:rPr>
              <a:t>before using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“this”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can </a:t>
            </a:r>
            <a:r>
              <a:rPr lang="en-US" sz="2400" dirty="0">
                <a:latin typeface="Corbel" pitchFamily="34" charset="0"/>
              </a:rPr>
              <a:t>call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parent class constructor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“super”</a:t>
            </a:r>
            <a:r>
              <a:rPr lang="en-US" sz="2400" dirty="0">
                <a:latin typeface="Corbel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child class constructor</a:t>
            </a:r>
            <a:r>
              <a:rPr lang="en-US" sz="2400" dirty="0">
                <a:latin typeface="Corbel" pitchFamily="34" charset="0"/>
              </a:rPr>
              <a:t> only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once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super With Overriding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keyword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super </a:t>
            </a:r>
            <a:r>
              <a:rPr lang="en-US" sz="2400" dirty="0">
                <a:latin typeface="Corbel" pitchFamily="34" charset="0"/>
              </a:rPr>
              <a:t>plays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special role </a:t>
            </a:r>
            <a:r>
              <a:rPr lang="en-US" sz="2400" dirty="0">
                <a:latin typeface="Corbel" pitchFamily="34" charset="0"/>
              </a:rPr>
              <a:t>in case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overridden</a:t>
            </a:r>
            <a:r>
              <a:rPr lang="en-US" sz="2400" dirty="0">
                <a:latin typeface="Corbel" pitchFamily="34" charset="0"/>
              </a:rPr>
              <a:t> method also.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If 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child class </a:t>
            </a:r>
            <a:r>
              <a:rPr lang="en-US" sz="2400" dirty="0">
                <a:latin typeface="Corbel" pitchFamily="34" charset="0"/>
              </a:rPr>
              <a:t>we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overridden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class </a:t>
            </a:r>
            <a:r>
              <a:rPr lang="en-US" sz="2400" dirty="0">
                <a:latin typeface="Corbel" pitchFamily="34" charset="0"/>
              </a:rPr>
              <a:t>method and then we want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call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parent class version </a:t>
            </a:r>
            <a:r>
              <a:rPr lang="en-US" sz="2400" dirty="0">
                <a:latin typeface="Corbel" pitchFamily="34" charset="0"/>
              </a:rPr>
              <a:t>of the method  , then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this case also </a:t>
            </a:r>
            <a:r>
              <a:rPr lang="en-US" sz="2400" dirty="0">
                <a:latin typeface="Corbel" pitchFamily="34" charset="0"/>
              </a:rPr>
              <a:t>we use the keyword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400" dirty="0">
                <a:latin typeface="Corbel" pitchFamily="34" charset="0"/>
              </a:rPr>
              <a:t> for calling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overridden method.</a:t>
            </a:r>
            <a:endParaRPr lang="en-US" sz="3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447800"/>
            <a:ext cx="8822214" cy="4876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constructor(name, salary)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               this.name = name;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this.salary</a:t>
            </a:r>
            <a:r>
              <a:rPr lang="en-US" sz="1400" b="1" dirty="0">
                <a:latin typeface="Consolas" pitchFamily="49" charset="0"/>
              </a:rPr>
              <a:t> = salary;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</a:rPr>
              <a:t>toString</a:t>
            </a:r>
            <a:r>
              <a:rPr lang="en-US" sz="1400" b="1" dirty="0">
                <a:latin typeface="Consolas" pitchFamily="49" charset="0"/>
              </a:rPr>
              <a:t>() {</a:t>
            </a:r>
          </a:p>
          <a:p>
            <a:r>
              <a:rPr lang="en-US" sz="1400" b="1" dirty="0">
                <a:latin typeface="Consolas" pitchFamily="49" charset="0"/>
              </a:rPr>
              <a:t>                return `Name:${this.name},Salary:${</a:t>
            </a:r>
            <a:r>
              <a:rPr lang="en-US" sz="1400" b="1" dirty="0" err="1">
                <a:latin typeface="Consolas" pitchFamily="49" charset="0"/>
              </a:rPr>
              <a:t>this.salary</a:t>
            </a:r>
            <a:r>
              <a:rPr lang="en-US" sz="1400" b="1" dirty="0">
                <a:latin typeface="Consolas" pitchFamily="49" charset="0"/>
              </a:rPr>
              <a:t>}`;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}</a:t>
            </a:r>
          </a:p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Manager</a:t>
            </a:r>
            <a:r>
              <a:rPr lang="en-US" sz="1400" b="1" dirty="0">
                <a:latin typeface="Consolas" pitchFamily="49" charset="0"/>
              </a:rPr>
              <a:t> extends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constructor(name, salary, bonus)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super(name, salary);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this.bonus</a:t>
            </a:r>
            <a:r>
              <a:rPr lang="en-US" sz="1400" b="1" dirty="0">
                <a:latin typeface="Consolas" pitchFamily="49" charset="0"/>
              </a:rPr>
              <a:t> = bonus;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</a:rPr>
              <a:t>toString</a:t>
            </a:r>
            <a:r>
              <a:rPr lang="en-US" sz="1400" b="1" dirty="0">
                <a:latin typeface="Consolas" pitchFamily="49" charset="0"/>
              </a:rPr>
              <a:t>() {</a:t>
            </a:r>
          </a:p>
          <a:p>
            <a:r>
              <a:rPr lang="en-US" sz="1400" b="1" dirty="0">
                <a:latin typeface="Consolas" pitchFamily="49" charset="0"/>
              </a:rPr>
              <a:t>                return `${</a:t>
            </a:r>
            <a:r>
              <a:rPr lang="en-US" sz="1400" b="1" dirty="0" err="1">
                <a:solidFill>
                  <a:schemeClr val="accent1"/>
                </a:solidFill>
                <a:latin typeface="Consolas" pitchFamily="49" charset="0"/>
              </a:rPr>
              <a:t>super.toString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()</a:t>
            </a:r>
            <a:r>
              <a:rPr lang="en-US" sz="1400" b="1" dirty="0">
                <a:latin typeface="Consolas" pitchFamily="49" charset="0"/>
              </a:rPr>
              <a:t>},Bonus:${</a:t>
            </a:r>
            <a:r>
              <a:rPr lang="en-US" sz="1400" b="1" dirty="0" err="1">
                <a:latin typeface="Consolas" pitchFamily="49" charset="0"/>
              </a:rPr>
              <a:t>this.bonus</a:t>
            </a:r>
            <a:r>
              <a:rPr lang="en-US" sz="1400" b="1" dirty="0">
                <a:latin typeface="Consolas" pitchFamily="49" charset="0"/>
              </a:rPr>
              <a:t>}`;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let boss = new Manager("Ravi", 20000, 10000);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document.write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("Manager details&lt;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br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&gt;");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document.write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(boss);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9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Circle</a:t>
            </a:r>
            <a:r>
              <a:rPr lang="en-US" sz="2400" dirty="0">
                <a:latin typeface="Corbel" pitchFamily="34" charset="0"/>
              </a:rPr>
              <a:t> having the following: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1900" dirty="0">
                <a:latin typeface="Corbel" pitchFamily="34" charset="0"/>
              </a:rPr>
              <a:t> for initializing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radius</a:t>
            </a:r>
          </a:p>
          <a:p>
            <a:pPr marL="457200" indent="-457200"/>
            <a:endParaRPr lang="en-US" sz="24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area()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area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circle </a:t>
            </a: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Now create</a:t>
            </a:r>
            <a:r>
              <a:rPr lang="en-US" sz="2400" dirty="0">
                <a:latin typeface="Corbel" pitchFamily="34" charset="0"/>
              </a:rPr>
              <a:t> a child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of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Circle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Cylinder</a:t>
            </a:r>
            <a:r>
              <a:rPr lang="en-US" sz="2400" dirty="0">
                <a:latin typeface="Corbel" pitchFamily="34" charset="0"/>
              </a:rPr>
              <a:t> having the following: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1900" dirty="0">
                <a:latin typeface="Corbel" pitchFamily="34" charset="0"/>
              </a:rPr>
              <a:t> for initializing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height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area()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area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cylinder 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volume()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volume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cylinder </a:t>
            </a:r>
          </a:p>
          <a:p>
            <a:pPr marL="731520" lvl="1" indent="-457200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1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Create a class named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"Model" </a:t>
            </a:r>
            <a:r>
              <a:rPr lang="en-US" sz="2400" dirty="0">
                <a:latin typeface="Corbel" pitchFamily="34" charset="0"/>
              </a:rPr>
              <a:t>which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inherit</a:t>
            </a:r>
            <a:r>
              <a:rPr lang="en-US" sz="2400" dirty="0">
                <a:latin typeface="Corbel" pitchFamily="34" charset="0"/>
              </a:rPr>
              <a:t> the methods from the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"Car" </a:t>
            </a:r>
            <a:r>
              <a:rPr lang="en-US" sz="2400" dirty="0">
                <a:latin typeface="Corbel" pitchFamily="34" charset="0"/>
              </a:rPr>
              <a:t>class: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2362201"/>
            <a:ext cx="7919113" cy="3962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class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b="1" dirty="0">
                <a:latin typeface="Consolas" pitchFamily="49" charset="0"/>
              </a:rPr>
              <a:t> 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</a:rPr>
              <a:t>constructor(brand)</a:t>
            </a:r>
            <a:r>
              <a:rPr lang="en-US" b="1" dirty="0">
                <a:latin typeface="Consolas" pitchFamily="49" charset="0"/>
              </a:rPr>
              <a:t> 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 err="1">
                <a:latin typeface="Consolas" pitchFamily="49" charset="0"/>
              </a:rPr>
              <a:t>this.carname</a:t>
            </a:r>
            <a:r>
              <a:rPr lang="en-US" b="1" dirty="0">
                <a:latin typeface="Consolas" pitchFamily="49" charset="0"/>
              </a:rPr>
              <a:t> = brand;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present()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return 'I have a ' + </a:t>
            </a:r>
            <a:r>
              <a:rPr lang="en-US" b="1" dirty="0" err="1">
                <a:latin typeface="Consolas" pitchFamily="49" charset="0"/>
              </a:rPr>
              <a:t>this.carname</a:t>
            </a:r>
            <a:r>
              <a:rPr lang="en-US" b="1" dirty="0">
                <a:latin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}</a:t>
            </a:r>
            <a:br>
              <a:rPr lang="en-US" b="1" dirty="0">
                <a:latin typeface="Consolas" pitchFamily="49" charset="0"/>
              </a:rPr>
            </a:b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class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Model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extends Car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 constructor(brand, mod)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super(brand);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 err="1">
                <a:latin typeface="Consolas" pitchFamily="49" charset="0"/>
              </a:rPr>
              <a:t>this.model</a:t>
            </a:r>
            <a:r>
              <a:rPr lang="en-US" b="1" dirty="0">
                <a:latin typeface="Consolas" pitchFamily="49" charset="0"/>
              </a:rPr>
              <a:t> = mod;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4501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8504238" cy="36385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show() </a:t>
            </a:r>
            <a:r>
              <a:rPr lang="en-US" sz="2000" b="1" dirty="0">
                <a:latin typeface="Consolas" pitchFamily="49" charset="0"/>
              </a:rPr>
              <a:t>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   return </a:t>
            </a:r>
            <a:r>
              <a:rPr lang="en-US" sz="2000" b="1" dirty="0" err="1">
                <a:latin typeface="Consolas" pitchFamily="49" charset="0"/>
              </a:rPr>
              <a:t>this.present</a:t>
            </a:r>
            <a:r>
              <a:rPr lang="en-US" sz="2000" b="1" dirty="0">
                <a:latin typeface="Consolas" pitchFamily="49" charset="0"/>
              </a:rPr>
              <a:t>() + ', it is a ' + </a:t>
            </a:r>
            <a:r>
              <a:rPr lang="en-US" sz="2000" b="1" dirty="0" err="1">
                <a:latin typeface="Consolas" pitchFamily="49" charset="0"/>
              </a:rPr>
              <a:t>this.model</a:t>
            </a:r>
            <a:r>
              <a:rPr lang="en-US" sz="2000" b="1" dirty="0">
                <a:latin typeface="Consolas" pitchFamily="49" charset="0"/>
              </a:rPr>
              <a:t>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 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  <a:br>
              <a:rPr lang="en-US" sz="2000" b="1" dirty="0">
                <a:latin typeface="Consolas" pitchFamily="49" charset="0"/>
              </a:rPr>
            </a:b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sz="20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= 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new Model("Ford", "Mustang");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 err="1">
                <a:latin typeface="Consolas" pitchFamily="49" charset="0"/>
              </a:rPr>
              <a:t>document.getElementById</a:t>
            </a:r>
            <a:r>
              <a:rPr lang="en-US" sz="2000" b="1" dirty="0">
                <a:latin typeface="Consolas" pitchFamily="49" charset="0"/>
              </a:rPr>
              <a:t>("demo").</a:t>
            </a:r>
            <a:r>
              <a:rPr lang="en-US" sz="2000" b="1" dirty="0" err="1">
                <a:latin typeface="Consolas" pitchFamily="49" charset="0"/>
              </a:rPr>
              <a:t>innerHTML</a:t>
            </a:r>
            <a:r>
              <a:rPr lang="en-US" sz="2000" b="1" dirty="0">
                <a:latin typeface="Consolas" pitchFamily="49" charset="0"/>
              </a:rPr>
              <a:t> = </a:t>
            </a:r>
            <a:r>
              <a:rPr lang="en-US" sz="2000" b="1" dirty="0" err="1">
                <a:latin typeface="Consolas" pitchFamily="49" charset="0"/>
              </a:rPr>
              <a:t>myCar.show</a:t>
            </a:r>
            <a:r>
              <a:rPr lang="en-US" sz="2000" b="1" dirty="0">
                <a:latin typeface="Consolas" pitchFamily="49" charset="0"/>
              </a:rPr>
              <a:t>();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Getters And Setters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Classes</a:t>
            </a:r>
            <a:r>
              <a:rPr lang="en-US" sz="2400" dirty="0">
                <a:latin typeface="Corbel" pitchFamily="34" charset="0"/>
              </a:rPr>
              <a:t> also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allow us </a:t>
            </a:r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getters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setters</a:t>
            </a:r>
            <a:r>
              <a:rPr lang="en-US" sz="2400" b="1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can be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beneficial</a:t>
            </a:r>
            <a:r>
              <a:rPr lang="en-US" sz="2400" dirty="0">
                <a:latin typeface="Corbel" pitchFamily="34" charset="0"/>
              </a:rPr>
              <a:t> to 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getters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setters</a:t>
            </a:r>
            <a:r>
              <a:rPr lang="en-US" sz="2400" dirty="0">
                <a:latin typeface="Corbel" pitchFamily="34" charset="0"/>
              </a:rPr>
              <a:t> for 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, especially if we want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 something special </a:t>
            </a:r>
            <a:r>
              <a:rPr lang="en-US" sz="2400" dirty="0">
                <a:latin typeface="Corbel" pitchFamily="34" charset="0"/>
              </a:rPr>
              <a:t>with the value before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returning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them, or before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set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them.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To add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getters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setters</a:t>
            </a:r>
            <a:r>
              <a:rPr lang="en-US" sz="2400" dirty="0">
                <a:latin typeface="Corbel" pitchFamily="34" charset="0"/>
              </a:rPr>
              <a:t> in the class, we use the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get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set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keywords.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getter</a:t>
            </a:r>
            <a:r>
              <a:rPr lang="en-US" sz="2400" dirty="0">
                <a:latin typeface="Corbel" pitchFamily="34" charset="0"/>
              </a:rPr>
              <a:t> and a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setter</a:t>
            </a:r>
            <a:r>
              <a:rPr lang="en-US" sz="2400" dirty="0">
                <a:latin typeface="Corbel" pitchFamily="34" charset="0"/>
              </a:rPr>
              <a:t> for the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"</a:t>
            </a:r>
            <a:r>
              <a:rPr lang="en-US" sz="2400" b="1" dirty="0" err="1">
                <a:solidFill>
                  <a:srgbClr val="00B0F0"/>
                </a:solidFill>
                <a:latin typeface="Corbel" pitchFamily="34" charset="0"/>
              </a:rPr>
              <a:t>carname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" </a:t>
            </a:r>
            <a:r>
              <a:rPr lang="en-US" sz="2400" dirty="0">
                <a:latin typeface="Corbel" pitchFamily="34" charset="0"/>
              </a:rPr>
              <a:t>property:</a:t>
            </a:r>
            <a:endParaRPr lang="en-US" sz="2000" dirty="0">
              <a:latin typeface="Corbel" pitchFamily="34" charset="0"/>
            </a:endParaRPr>
          </a:p>
          <a:p>
            <a:pPr marL="914344" lvl="1" indent="-457200"/>
            <a:endParaRPr lang="en-US" sz="2400" b="1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133600"/>
            <a:ext cx="8305800" cy="42717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 Car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constructor(brand)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 err="1">
                <a:latin typeface="Consolas" pitchFamily="49" charset="0"/>
              </a:rPr>
              <a:t>this.carname</a:t>
            </a:r>
            <a:r>
              <a:rPr lang="en-US" b="1" dirty="0">
                <a:latin typeface="Consolas" pitchFamily="49" charset="0"/>
              </a:rPr>
              <a:t> = brand;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get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</a:rPr>
              <a:t>cname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return </a:t>
            </a:r>
            <a:r>
              <a:rPr lang="en-US" b="1" dirty="0" err="1">
                <a:latin typeface="Consolas" pitchFamily="49" charset="0"/>
              </a:rPr>
              <a:t>this.carname</a:t>
            </a:r>
            <a:r>
              <a:rPr lang="en-US" b="1" dirty="0">
                <a:latin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set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</a:rPr>
              <a:t>cname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(x)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 err="1">
                <a:latin typeface="Consolas" pitchFamily="49" charset="0"/>
              </a:rPr>
              <a:t>this.carname</a:t>
            </a:r>
            <a:r>
              <a:rPr lang="en-US" b="1" dirty="0">
                <a:latin typeface="Consolas" pitchFamily="49" charset="0"/>
              </a:rPr>
              <a:t> = x;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 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}</a:t>
            </a:r>
            <a:br>
              <a:rPr lang="en-US" b="1" dirty="0">
                <a:latin typeface="Consolas" pitchFamily="49" charset="0"/>
              </a:rPr>
            </a:b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new Car("Ford");</a:t>
            </a:r>
            <a:br>
              <a:rPr lang="en-US" b="1" dirty="0">
                <a:latin typeface="Consolas" pitchFamily="49" charset="0"/>
              </a:rPr>
            </a:br>
            <a:br>
              <a:rPr lang="en-US" b="1" dirty="0">
                <a:latin typeface="Consolas" pitchFamily="49" charset="0"/>
              </a:rPr>
            </a:br>
            <a:r>
              <a:rPr lang="en-US" b="1" dirty="0" err="1">
                <a:latin typeface="Consolas" pitchFamily="49" charset="0"/>
              </a:rPr>
              <a:t>document.getElementById</a:t>
            </a:r>
            <a:r>
              <a:rPr lang="en-US" b="1" dirty="0">
                <a:latin typeface="Consolas" pitchFamily="49" charset="0"/>
              </a:rPr>
              <a:t>("demo").</a:t>
            </a:r>
            <a:r>
              <a:rPr lang="en-US" b="1" dirty="0" err="1">
                <a:latin typeface="Consolas" pitchFamily="49" charset="0"/>
              </a:rPr>
              <a:t>innerHTML</a:t>
            </a:r>
            <a:r>
              <a:rPr lang="en-US" b="1" dirty="0">
                <a:latin typeface="Consolas" pitchFamily="49" charset="0"/>
              </a:rPr>
              <a:t> 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myCar.cname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Static Class Methods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Static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class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defined on </a:t>
            </a:r>
            <a:r>
              <a:rPr lang="en-US" sz="2400" dirty="0">
                <a:latin typeface="Corbel" pitchFamily="34" charset="0"/>
              </a:rPr>
              <a:t>the class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itself.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cannot call </a:t>
            </a:r>
            <a:r>
              <a:rPr lang="en-US" sz="2400" dirty="0">
                <a:latin typeface="Corbel" pitchFamily="34" charset="0"/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static method </a:t>
            </a:r>
            <a:r>
              <a:rPr lang="en-US" sz="2400" dirty="0">
                <a:latin typeface="Corbel" pitchFamily="34" charset="0"/>
              </a:rPr>
              <a:t>on 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object, </a:t>
            </a:r>
            <a:r>
              <a:rPr lang="en-US" sz="2400" dirty="0">
                <a:latin typeface="Corbel" pitchFamily="34" charset="0"/>
              </a:rPr>
              <a:t>rather we can only call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class name</a:t>
            </a:r>
            <a:endParaRPr lang="en-US" sz="3200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A Class ?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Classes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are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blueprints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for JavaScript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Objects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q"/>
            </a:pPr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  <a:cs typeface="Calibri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class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 contains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  <a:cs typeface="Calibri" pitchFamily="34" charset="0"/>
              </a:rPr>
              <a:t>various class members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within a body including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methods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constructor</a:t>
            </a:r>
            <a:r>
              <a:rPr lang="en-US" sz="2400" b="1" dirty="0">
                <a:latin typeface="Corbel" pitchFamily="34" charset="0"/>
                <a:cs typeface="Calibri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4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  <a:cs typeface="Calibri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class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is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  <a:cs typeface="Calibri" pitchFamily="34" charset="0"/>
              </a:rPr>
              <a:t>executed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strict mode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. So, the code containing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silent error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or mistake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throws an error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.</a:t>
            </a:r>
          </a:p>
          <a:p>
            <a:pPr marL="914344" lvl="1" indent="-457200"/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Static Class Methods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class </a:t>
            </a:r>
            <a:r>
              <a:rPr lang="en-US" sz="18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800" b="1" dirty="0">
                <a:latin typeface="Consolas" pitchFamily="49" charset="0"/>
              </a:rPr>
              <a:t> {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  </a:t>
            </a:r>
            <a:r>
              <a:rPr lang="en-US" sz="1800" b="1" dirty="0">
                <a:solidFill>
                  <a:srgbClr val="FFC000"/>
                </a:solidFill>
                <a:latin typeface="Consolas" pitchFamily="49" charset="0"/>
              </a:rPr>
              <a:t>constructor(name)</a:t>
            </a:r>
            <a:r>
              <a:rPr lang="en-US" sz="1800" b="1" dirty="0">
                <a:latin typeface="Consolas" pitchFamily="49" charset="0"/>
              </a:rPr>
              <a:t> {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    this.name = name;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  }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  </a:t>
            </a:r>
            <a:r>
              <a:rPr lang="en-US" sz="1800" b="1" dirty="0">
                <a:solidFill>
                  <a:srgbClr val="FFFF00"/>
                </a:solidFill>
                <a:latin typeface="Consolas" pitchFamily="49" charset="0"/>
              </a:rPr>
              <a:t>static hello</a:t>
            </a:r>
            <a:r>
              <a:rPr lang="en-US" sz="1800" b="1" dirty="0">
                <a:latin typeface="Consolas" pitchFamily="49" charset="0"/>
              </a:rPr>
              <a:t>() {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    return "Hello!!";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  }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latin typeface="Consolas" pitchFamily="49" charset="0"/>
              </a:rPr>
              <a:t>}</a:t>
            </a: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sz="18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800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800" b="1" dirty="0">
                <a:latin typeface="Consolas" pitchFamily="49" charset="0"/>
              </a:rPr>
              <a:t>= </a:t>
            </a:r>
            <a:r>
              <a:rPr lang="en-US" sz="1800" b="1" dirty="0">
                <a:solidFill>
                  <a:srgbClr val="FFFF00"/>
                </a:solidFill>
                <a:latin typeface="Consolas" pitchFamily="49" charset="0"/>
              </a:rPr>
              <a:t>new Car("Ford");</a:t>
            </a:r>
            <a:br>
              <a:rPr lang="en-US" sz="1800" b="1" dirty="0">
                <a:latin typeface="Consolas" pitchFamily="49" charset="0"/>
              </a:rPr>
            </a:b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  <a:t>// We can </a:t>
            </a:r>
            <a:r>
              <a:rPr lang="en-US" sz="1800" b="1" dirty="0" err="1">
                <a:solidFill>
                  <a:srgbClr val="FF00FF"/>
                </a:solidFill>
                <a:latin typeface="Consolas" pitchFamily="49" charset="0"/>
              </a:rPr>
              <a:t>calll</a:t>
            </a:r>
            <a: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  <a:t> 'hello()' on the Car Class:</a:t>
            </a:r>
            <a:b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</a:br>
            <a:r>
              <a:rPr lang="en-US" sz="1800" b="1" dirty="0" err="1">
                <a:solidFill>
                  <a:srgbClr val="FF00FF"/>
                </a:solidFill>
                <a:latin typeface="Consolas" pitchFamily="49" charset="0"/>
              </a:rPr>
              <a:t>document.getElementById</a:t>
            </a:r>
            <a: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  <a:t>("demo").</a:t>
            </a:r>
            <a:r>
              <a:rPr lang="en-US" sz="1800" b="1" dirty="0" err="1">
                <a:solidFill>
                  <a:srgbClr val="FF00FF"/>
                </a:solidFill>
                <a:latin typeface="Consolas" pitchFamily="49" charset="0"/>
              </a:rPr>
              <a:t>innerHTML</a:t>
            </a:r>
            <a: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  <a:t> = </a:t>
            </a:r>
            <a:r>
              <a:rPr lang="en-US" sz="1800" b="1" dirty="0" err="1">
                <a:solidFill>
                  <a:srgbClr val="FF00FF"/>
                </a:solidFill>
                <a:latin typeface="Consolas" pitchFamily="49" charset="0"/>
              </a:rPr>
              <a:t>Car.hello</a:t>
            </a:r>
            <a: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  <a:t>();</a:t>
            </a:r>
            <a:br>
              <a:rPr lang="en-US" sz="1800" b="1" dirty="0">
                <a:solidFill>
                  <a:srgbClr val="FF00FF"/>
                </a:solidFill>
                <a:latin typeface="Consolas" pitchFamily="49" charset="0"/>
              </a:rPr>
            </a:br>
            <a:br>
              <a:rPr lang="en-US" sz="1800" b="1" dirty="0">
                <a:latin typeface="Consolas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// But NOT on a Car Object:</a:t>
            </a:r>
            <a:b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</a:rPr>
              <a:t>document.getElementById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("demo").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</a:rPr>
              <a:t>innerHTML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</a:rPr>
              <a:t>myCar.hello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();</a:t>
            </a:r>
            <a:b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// this will raise an error.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Static Class Methods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If we want to use the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myCar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o</a:t>
            </a:r>
            <a:r>
              <a:rPr lang="en-US" sz="2400" dirty="0">
                <a:latin typeface="Corbel" pitchFamily="34" charset="0"/>
              </a:rPr>
              <a:t>bject inside the 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static method</a:t>
            </a:r>
            <a:r>
              <a:rPr lang="en-US" sz="2400">
                <a:latin typeface="Corbel" pitchFamily="34" charset="0"/>
              </a:rPr>
              <a:t>, we </a:t>
            </a:r>
            <a:r>
              <a:rPr lang="en-US" sz="2400" dirty="0">
                <a:latin typeface="Corbel" pitchFamily="34" charset="0"/>
              </a:rPr>
              <a:t>can send it as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parameter</a:t>
            </a:r>
            <a:r>
              <a:rPr lang="en-US" sz="2400" dirty="0">
                <a:latin typeface="Corbel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2971800"/>
            <a:ext cx="8147713" cy="3152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 Car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constructor(name)</a:t>
            </a:r>
            <a:r>
              <a:rPr lang="en-US" b="1" dirty="0">
                <a:latin typeface="Consolas" pitchFamily="49" charset="0"/>
              </a:rPr>
              <a:t> 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this.name = name;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static hello(x) </a:t>
            </a:r>
            <a:r>
              <a:rPr lang="en-US" b="1" dirty="0">
                <a:latin typeface="Consolas" pitchFamily="49" charset="0"/>
              </a:rPr>
              <a:t>{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  return "Hello " + x.name;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  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}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new Car("Ford");</a:t>
            </a:r>
            <a:br>
              <a:rPr lang="en-US" b="1" dirty="0">
                <a:latin typeface="Consolas" pitchFamily="49" charset="0"/>
              </a:rPr>
            </a:br>
            <a:r>
              <a:rPr lang="en-US" b="1" dirty="0" err="1">
                <a:latin typeface="Consolas" pitchFamily="49" charset="0"/>
              </a:rPr>
              <a:t>document.getElementById</a:t>
            </a:r>
            <a:r>
              <a:rPr lang="en-US" b="1" dirty="0">
                <a:latin typeface="Consolas" pitchFamily="49" charset="0"/>
              </a:rPr>
              <a:t>("demo").</a:t>
            </a:r>
            <a:r>
              <a:rPr lang="en-US" b="1" dirty="0" err="1">
                <a:latin typeface="Consolas" pitchFamily="49" charset="0"/>
              </a:rPr>
              <a:t>innerHTML</a:t>
            </a:r>
            <a:r>
              <a:rPr lang="en-US" b="1" dirty="0">
                <a:latin typeface="Consolas" pitchFamily="49" charset="0"/>
              </a:rPr>
              <a:t> = </a:t>
            </a:r>
            <a:r>
              <a:rPr lang="en-US" b="1" dirty="0" err="1">
                <a:latin typeface="Consolas" pitchFamily="49" charset="0"/>
              </a:rPr>
              <a:t>Car.hello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myCar</a:t>
            </a:r>
            <a:r>
              <a:rPr lang="en-US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JavaScript Classes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keyword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400" u="sng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used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declare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some name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According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JavaScript naming conventions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sz="2400" dirty="0">
                <a:latin typeface="Corbel" pitchFamily="34" charset="0"/>
              </a:rPr>
              <a:t>of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always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starts with </a:t>
            </a:r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uppercase</a:t>
            </a:r>
            <a:r>
              <a:rPr lang="en-US" sz="2400" u="sng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letter.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JavaScript Class Syntax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07994" y="2286000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400953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// other details </a:t>
            </a:r>
          </a:p>
          <a:p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CECAF-2140-4941-9F88-561B3A745272}"/>
              </a:ext>
            </a:extLst>
          </p:cNvPr>
          <p:cNvSpPr/>
          <p:nvPr/>
        </p:nvSpPr>
        <p:spPr>
          <a:xfrm>
            <a:off x="1331794" y="4859740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991A9-1838-4B21-B63E-73298BD9D098}"/>
              </a:ext>
            </a:extLst>
          </p:cNvPr>
          <p:cNvSpPr/>
          <p:nvPr/>
        </p:nvSpPr>
        <p:spPr>
          <a:xfrm>
            <a:off x="1295400" y="4974693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Car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</a:t>
            </a:r>
          </a:p>
          <a:p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6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Adding Properties/Data Members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400" dirty="0">
                <a:latin typeface="Corbel" pitchFamily="34" charset="0"/>
              </a:rPr>
              <a:t>To add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 to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object </a:t>
            </a:r>
            <a:r>
              <a:rPr lang="en-US" sz="2400" dirty="0">
                <a:latin typeface="Corbel" pitchFamily="34" charset="0"/>
              </a:rPr>
              <a:t>we have two options:</a:t>
            </a:r>
          </a:p>
          <a:p>
            <a:pPr marL="514350" indent="-514350">
              <a:buSzPct val="8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SzPct val="80000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Declare </a:t>
            </a:r>
            <a:r>
              <a:rPr lang="en-US" sz="1900" dirty="0">
                <a:latin typeface="Corbel" pitchFamily="34" charset="0"/>
              </a:rPr>
              <a:t>these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at the </a:t>
            </a:r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</a:rPr>
              <a:t>class level</a:t>
            </a:r>
          </a:p>
          <a:p>
            <a:pPr marL="514350" indent="-514350">
              <a:buSzPct val="80000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SzPct val="80000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Declare</a:t>
            </a:r>
            <a:r>
              <a:rPr lang="en-US" sz="1900" dirty="0">
                <a:latin typeface="Corbel" pitchFamily="34" charset="0"/>
              </a:rPr>
              <a:t> these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inside a </a:t>
            </a:r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</a:rPr>
              <a:t>constructor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Although</a:t>
            </a:r>
            <a:r>
              <a:rPr lang="en-US" sz="2400" dirty="0">
                <a:latin typeface="Corbel" pitchFamily="34" charset="0"/>
              </a:rPr>
              <a:t> both the ways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work </a:t>
            </a:r>
            <a:r>
              <a:rPr lang="en-US" sz="2400" dirty="0">
                <a:latin typeface="Corbel" pitchFamily="34" charset="0"/>
              </a:rPr>
              <a:t>but much more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flexible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recommended approach </a:t>
            </a:r>
            <a:r>
              <a:rPr lang="en-US" sz="2400" dirty="0">
                <a:latin typeface="Corbel" pitchFamily="34" charset="0"/>
              </a:rPr>
              <a:t>is to use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constructor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Adding Properties At Class Level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400" dirty="0">
                <a:latin typeface="Corbel" pitchFamily="34" charset="0"/>
              </a:rPr>
              <a:t>To add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 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level </a:t>
            </a:r>
            <a:r>
              <a:rPr lang="en-US" sz="2400" dirty="0">
                <a:latin typeface="Corbel" pitchFamily="34" charset="0"/>
              </a:rPr>
              <a:t>, 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simply write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 name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assign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desired value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not use any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keyword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var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let</a:t>
            </a:r>
            <a:r>
              <a:rPr lang="en-US" sz="2400" dirty="0">
                <a:latin typeface="Corbel" pitchFamily="34" charset="0"/>
              </a:rPr>
              <a:t> while declaring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 because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JS doesn’t allow </a:t>
            </a:r>
            <a:r>
              <a:rPr lang="en-US" sz="2400" dirty="0">
                <a:latin typeface="Corbel" pitchFamily="34" charset="0"/>
              </a:rPr>
              <a:t>this 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625" y="1676400"/>
            <a:ext cx="8504238" cy="4190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class </a:t>
            </a:r>
            <a:r>
              <a:rPr lang="en-US" sz="24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>
              <a:buNone/>
            </a:pP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 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name =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"Amit"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    salary =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40000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2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9910</TotalTime>
  <Words>2430</Words>
  <Application>Microsoft Office PowerPoint</Application>
  <PresentationFormat>On-screen Show (4:3)</PresentationFormat>
  <Paragraphs>353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Do We Have Class In JS ?</vt:lpstr>
      <vt:lpstr> What Is A Class ?</vt:lpstr>
      <vt:lpstr> JavaScript Classes</vt:lpstr>
      <vt:lpstr> JavaScript Class Syntax</vt:lpstr>
      <vt:lpstr> Adding Properties/Data Members</vt:lpstr>
      <vt:lpstr> Adding Properties At Class Level</vt:lpstr>
      <vt:lpstr> Example</vt:lpstr>
      <vt:lpstr> Creating Objects Of A Class</vt:lpstr>
      <vt:lpstr> Full Code</vt:lpstr>
      <vt:lpstr> Using Constructor</vt:lpstr>
      <vt:lpstr> Syntax Of Constructor</vt:lpstr>
      <vt:lpstr> Example</vt:lpstr>
      <vt:lpstr> Example</vt:lpstr>
      <vt:lpstr> An Important Point !</vt:lpstr>
      <vt:lpstr> Creating Objects Of A Class</vt:lpstr>
      <vt:lpstr> Another Important Point !</vt:lpstr>
      <vt:lpstr> A Class Is Actually A Function</vt:lpstr>
      <vt:lpstr>  Adding Method In A Class</vt:lpstr>
      <vt:lpstr> Example</vt:lpstr>
      <vt:lpstr> Exercise</vt:lpstr>
      <vt:lpstr> Exercise</vt:lpstr>
      <vt:lpstr> Exercise</vt:lpstr>
      <vt:lpstr> Class Inheritance</vt:lpstr>
      <vt:lpstr> Example</vt:lpstr>
      <vt:lpstr> Using The Keyword super</vt:lpstr>
      <vt:lpstr> Using The Keyword super</vt:lpstr>
      <vt:lpstr> Constructor Calling Using super</vt:lpstr>
      <vt:lpstr> Example</vt:lpstr>
      <vt:lpstr> An Important Point !</vt:lpstr>
      <vt:lpstr> Using super With Overriding</vt:lpstr>
      <vt:lpstr> Example</vt:lpstr>
      <vt:lpstr> Exercise</vt:lpstr>
      <vt:lpstr> Example</vt:lpstr>
      <vt:lpstr> Example</vt:lpstr>
      <vt:lpstr> Getters And Setters</vt:lpstr>
      <vt:lpstr> Example</vt:lpstr>
      <vt:lpstr> Static Class Methods</vt:lpstr>
      <vt:lpstr> Static Class Methods</vt:lpstr>
      <vt:lpstr> Static Class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651</cp:revision>
  <dcterms:created xsi:type="dcterms:W3CDTF">2016-02-04T12:02:26Z</dcterms:created>
  <dcterms:modified xsi:type="dcterms:W3CDTF">2021-08-28T07:52:16Z</dcterms:modified>
</cp:coreProperties>
</file>