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7" r:id="rId2"/>
    <p:sldId id="258" r:id="rId3"/>
    <p:sldId id="1491" r:id="rId4"/>
    <p:sldId id="1492" r:id="rId5"/>
    <p:sldId id="1493" r:id="rId6"/>
    <p:sldId id="1495" r:id="rId7"/>
    <p:sldId id="1496" r:id="rId8"/>
    <p:sldId id="1497" r:id="rId9"/>
    <p:sldId id="1481" r:id="rId10"/>
    <p:sldId id="1482" r:id="rId11"/>
    <p:sldId id="1483" r:id="rId12"/>
    <p:sldId id="1484" r:id="rId13"/>
    <p:sldId id="1485" r:id="rId14"/>
    <p:sldId id="1486" r:id="rId15"/>
    <p:sldId id="1487" r:id="rId16"/>
    <p:sldId id="1488" r:id="rId17"/>
    <p:sldId id="1489" r:id="rId18"/>
    <p:sldId id="149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3056FD4-4273-4609-A396-20E73CFC4D46}"/>
    <pc:docChg chg="delSld modSld">
      <pc:chgData name="Sharma Computer Academy" userId="08476b32c11f4418" providerId="LiveId" clId="{83056FD4-4273-4609-A396-20E73CFC4D46}" dt="2021-09-02T05:27:46.890" v="45" actId="20577"/>
      <pc:docMkLst>
        <pc:docMk/>
      </pc:docMkLst>
      <pc:sldChg chg="modSp mod">
        <pc:chgData name="Sharma Computer Academy" userId="08476b32c11f4418" providerId="LiveId" clId="{83056FD4-4273-4609-A396-20E73CFC4D46}" dt="2021-08-28T07:52:06.119" v="0" actId="20577"/>
        <pc:sldMkLst>
          <pc:docMk/>
          <pc:sldMk cId="0" sldId="257"/>
        </pc:sldMkLst>
        <pc:spChg chg="mod">
          <ac:chgData name="Sharma Computer Academy" userId="08476b32c11f4418" providerId="LiveId" clId="{83056FD4-4273-4609-A396-20E73CFC4D46}" dt="2021-08-28T07:52:06.119" v="0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83056FD4-4273-4609-A396-20E73CFC4D46}" dt="2021-09-02T05:27:46.890" v="45" actId="20577"/>
        <pc:sldMkLst>
          <pc:docMk/>
          <pc:sldMk cId="0" sldId="258"/>
        </pc:sldMkLst>
        <pc:spChg chg="mod">
          <ac:chgData name="Sharma Computer Academy" userId="08476b32c11f4418" providerId="LiveId" clId="{83056FD4-4273-4609-A396-20E73CFC4D46}" dt="2021-09-02T05:27:46.890" v="45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83056FD4-4273-4609-A396-20E73CFC4D46}" dt="2021-08-28T07:53:34.586" v="27" actId="6549"/>
        <pc:sldMkLst>
          <pc:docMk/>
          <pc:sldMk cId="3406130157" sldId="1491"/>
        </pc:sldMkLst>
        <pc:spChg chg="mod">
          <ac:chgData name="Sharma Computer Academy" userId="08476b32c11f4418" providerId="LiveId" clId="{83056FD4-4273-4609-A396-20E73CFC4D46}" dt="2021-08-28T07:53:34.586" v="27" actId="6549"/>
          <ac:spMkLst>
            <pc:docMk/>
            <pc:sldMk cId="3406130157" sldId="149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83056FD4-4273-4609-A396-20E73CFC4D46}" dt="2021-08-31T07:09:39.807" v="36" actId="6549"/>
        <pc:sldMkLst>
          <pc:docMk/>
          <pc:sldMk cId="3465061153" sldId="1492"/>
        </pc:sldMkLst>
        <pc:spChg chg="mod">
          <ac:chgData name="Sharma Computer Academy" userId="08476b32c11f4418" providerId="LiveId" clId="{83056FD4-4273-4609-A396-20E73CFC4D46}" dt="2021-08-31T07:09:39.807" v="36" actId="6549"/>
          <ac:spMkLst>
            <pc:docMk/>
            <pc:sldMk cId="3465061153" sldId="1492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83056FD4-4273-4609-A396-20E73CFC4D46}" dt="2021-08-28T08:29:44.873" v="34" actId="47"/>
        <pc:sldMkLst>
          <pc:docMk/>
          <pc:sldMk cId="305216602" sldId="1498"/>
        </pc:sldMkLst>
      </pc:sldChg>
      <pc:sldChg chg="del">
        <pc:chgData name="Sharma Computer Academy" userId="08476b32c11f4418" providerId="LiveId" clId="{83056FD4-4273-4609-A396-20E73CFC4D46}" dt="2021-08-28T08:29:44.873" v="34" actId="47"/>
        <pc:sldMkLst>
          <pc:docMk/>
          <pc:sldMk cId="305216602" sldId="1499"/>
        </pc:sldMkLst>
      </pc:sldChg>
      <pc:sldChg chg="del">
        <pc:chgData name="Sharma Computer Academy" userId="08476b32c11f4418" providerId="LiveId" clId="{83056FD4-4273-4609-A396-20E73CFC4D46}" dt="2021-08-28T08:29:44.873" v="34" actId="47"/>
        <pc:sldMkLst>
          <pc:docMk/>
          <pc:sldMk cId="305216602" sldId="1500"/>
        </pc:sldMkLst>
      </pc:sldChg>
      <pc:sldChg chg="del">
        <pc:chgData name="Sharma Computer Academy" userId="08476b32c11f4418" providerId="LiveId" clId="{83056FD4-4273-4609-A396-20E73CFC4D46}" dt="2021-08-28T08:29:44.873" v="34" actId="47"/>
        <pc:sldMkLst>
          <pc:docMk/>
          <pc:sldMk cId="305216602" sldId="1501"/>
        </pc:sldMkLst>
      </pc:sldChg>
      <pc:sldChg chg="del">
        <pc:chgData name="Sharma Computer Academy" userId="08476b32c11f4418" providerId="LiveId" clId="{83056FD4-4273-4609-A396-20E73CFC4D46}" dt="2021-08-28T08:29:44.873" v="34" actId="47"/>
        <pc:sldMkLst>
          <pc:docMk/>
          <pc:sldMk cId="305216602" sldId="1502"/>
        </pc:sldMkLst>
      </pc:sldChg>
      <pc:sldChg chg="del">
        <pc:chgData name="Sharma Computer Academy" userId="08476b32c11f4418" providerId="LiveId" clId="{83056FD4-4273-4609-A396-20E73CFC4D46}" dt="2021-08-28T08:29:44.873" v="34" actId="47"/>
        <pc:sldMkLst>
          <pc:docMk/>
          <pc:sldMk cId="305216602" sldId="1503"/>
        </pc:sldMkLst>
      </pc:sldChg>
      <pc:sldChg chg="del">
        <pc:chgData name="Sharma Computer Academy" userId="08476b32c11f4418" providerId="LiveId" clId="{83056FD4-4273-4609-A396-20E73CFC4D46}" dt="2021-08-28T08:29:44.873" v="34" actId="47"/>
        <pc:sldMkLst>
          <pc:docMk/>
          <pc:sldMk cId="305216602" sldId="1504"/>
        </pc:sldMkLst>
      </pc:sldChg>
      <pc:sldChg chg="del">
        <pc:chgData name="Sharma Computer Academy" userId="08476b32c11f4418" providerId="LiveId" clId="{83056FD4-4273-4609-A396-20E73CFC4D46}" dt="2021-08-28T08:29:44.873" v="34" actId="47"/>
        <pc:sldMkLst>
          <pc:docMk/>
          <pc:sldMk cId="305216602" sldId="1505"/>
        </pc:sldMkLst>
      </pc:sldChg>
      <pc:sldChg chg="del">
        <pc:chgData name="Sharma Computer Academy" userId="08476b32c11f4418" providerId="LiveId" clId="{83056FD4-4273-4609-A396-20E73CFC4D46}" dt="2021-08-28T08:29:44.873" v="34" actId="47"/>
        <pc:sldMkLst>
          <pc:docMk/>
          <pc:sldMk cId="305216602" sldId="1506"/>
        </pc:sldMkLst>
      </pc:sldChg>
      <pc:sldChg chg="del">
        <pc:chgData name="Sharma Computer Academy" userId="08476b32c11f4418" providerId="LiveId" clId="{83056FD4-4273-4609-A396-20E73CFC4D46}" dt="2021-08-28T08:29:44.873" v="34" actId="47"/>
        <pc:sldMkLst>
          <pc:docMk/>
          <pc:sldMk cId="305216602" sldId="1507"/>
        </pc:sldMkLst>
      </pc:sldChg>
      <pc:sldChg chg="del">
        <pc:chgData name="Sharma Computer Academy" userId="08476b32c11f4418" providerId="LiveId" clId="{83056FD4-4273-4609-A396-20E73CFC4D46}" dt="2021-08-28T08:29:44.873" v="34" actId="47"/>
        <pc:sldMkLst>
          <pc:docMk/>
          <pc:sldMk cId="305216602" sldId="1508"/>
        </pc:sldMkLst>
      </pc:sldChg>
      <pc:sldChg chg="del">
        <pc:chgData name="Sharma Computer Academy" userId="08476b32c11f4418" providerId="LiveId" clId="{83056FD4-4273-4609-A396-20E73CFC4D46}" dt="2021-08-28T08:29:44.873" v="34" actId="47"/>
        <pc:sldMkLst>
          <pc:docMk/>
          <pc:sldMk cId="305216602" sldId="1509"/>
        </pc:sldMkLst>
      </pc:sldChg>
      <pc:sldChg chg="del">
        <pc:chgData name="Sharma Computer Academy" userId="08476b32c11f4418" providerId="LiveId" clId="{83056FD4-4273-4609-A396-20E73CFC4D46}" dt="2021-08-28T08:29:44.873" v="34" actId="47"/>
        <pc:sldMkLst>
          <pc:docMk/>
          <pc:sldMk cId="305216602" sldId="1510"/>
        </pc:sldMkLst>
      </pc:sldChg>
      <pc:sldChg chg="del">
        <pc:chgData name="Sharma Computer Academy" userId="08476b32c11f4418" providerId="LiveId" clId="{83056FD4-4273-4609-A396-20E73CFC4D46}" dt="2021-08-28T08:29:44.873" v="34" actId="47"/>
        <pc:sldMkLst>
          <pc:docMk/>
          <pc:sldMk cId="305216602" sldId="1511"/>
        </pc:sldMkLst>
      </pc:sldChg>
      <pc:sldChg chg="del">
        <pc:chgData name="Sharma Computer Academy" userId="08476b32c11f4418" providerId="LiveId" clId="{83056FD4-4273-4609-A396-20E73CFC4D46}" dt="2021-08-28T08:29:44.873" v="34" actId="47"/>
        <pc:sldMkLst>
          <pc:docMk/>
          <pc:sldMk cId="305216602" sldId="1512"/>
        </pc:sldMkLst>
      </pc:sldChg>
      <pc:sldChg chg="del">
        <pc:chgData name="Sharma Computer Academy" userId="08476b32c11f4418" providerId="LiveId" clId="{83056FD4-4273-4609-A396-20E73CFC4D46}" dt="2021-08-28T08:29:44.873" v="34" actId="47"/>
        <pc:sldMkLst>
          <pc:docMk/>
          <pc:sldMk cId="305216602" sldId="1513"/>
        </pc:sldMkLst>
      </pc:sldChg>
      <pc:sldChg chg="del">
        <pc:chgData name="Sharma Computer Academy" userId="08476b32c11f4418" providerId="LiveId" clId="{83056FD4-4273-4609-A396-20E73CFC4D46}" dt="2021-08-28T08:29:44.873" v="34" actId="47"/>
        <pc:sldMkLst>
          <pc:docMk/>
          <pc:sldMk cId="305216602" sldId="1514"/>
        </pc:sldMkLst>
      </pc:sldChg>
      <pc:sldChg chg="del">
        <pc:chgData name="Sharma Computer Academy" userId="08476b32c11f4418" providerId="LiveId" clId="{83056FD4-4273-4609-A396-20E73CFC4D46}" dt="2021-08-28T08:29:44.873" v="34" actId="47"/>
        <pc:sldMkLst>
          <pc:docMk/>
          <pc:sldMk cId="305216602" sldId="1515"/>
        </pc:sldMkLst>
      </pc:sldChg>
      <pc:sldChg chg="del">
        <pc:chgData name="Sharma Computer Academy" userId="08476b32c11f4418" providerId="LiveId" clId="{83056FD4-4273-4609-A396-20E73CFC4D46}" dt="2021-08-28T08:29:44.873" v="34" actId="47"/>
        <pc:sldMkLst>
          <pc:docMk/>
          <pc:sldMk cId="305216602" sldId="1516"/>
        </pc:sldMkLst>
      </pc:sldChg>
      <pc:sldChg chg="del">
        <pc:chgData name="Sharma Computer Academy" userId="08476b32c11f4418" providerId="LiveId" clId="{83056FD4-4273-4609-A396-20E73CFC4D46}" dt="2021-08-28T08:29:44.873" v="34" actId="47"/>
        <pc:sldMkLst>
          <pc:docMk/>
          <pc:sldMk cId="305216602" sldId="1517"/>
        </pc:sldMkLst>
      </pc:sldChg>
    </pc:docChg>
  </pc:docChgLst>
  <pc:docChgLst>
    <pc:chgData name="Sharma Computer Academy" userId="08476b32c11f4418" providerId="LiveId" clId="{5EDD0823-3F64-44D9-820B-B2F475BC7E76}"/>
    <pc:docChg chg="undo redo custSel addSld delSld modSld">
      <pc:chgData name="Sharma Computer Academy" userId="08476b32c11f4418" providerId="LiveId" clId="{5EDD0823-3F64-44D9-820B-B2F475BC7E76}" dt="2021-08-23T06:31:14.389" v="410" actId="6549"/>
      <pc:docMkLst>
        <pc:docMk/>
      </pc:docMkLst>
      <pc:sldChg chg="modSp mod">
        <pc:chgData name="Sharma Computer Academy" userId="08476b32c11f4418" providerId="LiveId" clId="{5EDD0823-3F64-44D9-820B-B2F475BC7E76}" dt="2021-08-18T20:37:57.448" v="31" actId="20577"/>
        <pc:sldMkLst>
          <pc:docMk/>
          <pc:sldMk cId="0" sldId="257"/>
        </pc:sldMkLst>
        <pc:spChg chg="mod">
          <ac:chgData name="Sharma Computer Academy" userId="08476b32c11f4418" providerId="LiveId" clId="{5EDD0823-3F64-44D9-820B-B2F475BC7E76}" dt="2021-08-18T20:37:57.448" v="31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5EDD0823-3F64-44D9-820B-B2F475BC7E76}" dt="2021-08-23T06:23:26.502" v="104" actId="207"/>
        <pc:sldMkLst>
          <pc:docMk/>
          <pc:sldMk cId="0" sldId="258"/>
        </pc:sldMkLst>
        <pc:spChg chg="mod">
          <ac:chgData name="Sharma Computer Academy" userId="08476b32c11f4418" providerId="LiveId" clId="{5EDD0823-3F64-44D9-820B-B2F475BC7E76}" dt="2021-08-23T06:23:26.502" v="104" actId="207"/>
          <ac:spMkLst>
            <pc:docMk/>
            <pc:sldMk cId="0" sldId="258"/>
            <ac:spMk id="3" creationId="{00000000-0000-0000-0000-000000000000}"/>
          </ac:spMkLst>
        </pc:spChg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0" sldId="357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0" sldId="413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2899096038" sldId="471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2263638125" sldId="472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0" sldId="1450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0" sldId="1451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3747678818" sldId="1452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3560016196" sldId="1453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4258032065" sldId="1454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4105195642" sldId="1455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753553438" sldId="1456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2214485031" sldId="1457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890463464" sldId="1458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952632125" sldId="1459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305216602" sldId="1460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4076798079" sldId="1461"/>
        </pc:sldMkLst>
      </pc:sldChg>
      <pc:sldChg chg="del">
        <pc:chgData name="Sharma Computer Academy" userId="08476b32c11f4418" providerId="LiveId" clId="{5EDD0823-3F64-44D9-820B-B2F475BC7E76}" dt="2021-08-18T20:38:32.038" v="32" actId="47"/>
        <pc:sldMkLst>
          <pc:docMk/>
          <pc:sldMk cId="305216602" sldId="1462"/>
        </pc:sldMkLst>
      </pc:sldChg>
      <pc:sldChg chg="del">
        <pc:chgData name="Sharma Computer Academy" userId="08476b32c11f4418" providerId="LiveId" clId="{5EDD0823-3F64-44D9-820B-B2F475BC7E76}" dt="2021-08-18T20:38:32.038" v="32" actId="47"/>
        <pc:sldMkLst>
          <pc:docMk/>
          <pc:sldMk cId="305216602" sldId="1463"/>
        </pc:sldMkLst>
      </pc:sldChg>
      <pc:sldChg chg="del">
        <pc:chgData name="Sharma Computer Academy" userId="08476b32c11f4418" providerId="LiveId" clId="{5EDD0823-3F64-44D9-820B-B2F475BC7E76}" dt="2021-08-18T20:38:32.038" v="32" actId="47"/>
        <pc:sldMkLst>
          <pc:docMk/>
          <pc:sldMk cId="305216602" sldId="1464"/>
        </pc:sldMkLst>
      </pc:sldChg>
      <pc:sldChg chg="del">
        <pc:chgData name="Sharma Computer Academy" userId="08476b32c11f4418" providerId="LiveId" clId="{5EDD0823-3F64-44D9-820B-B2F475BC7E76}" dt="2021-08-18T20:38:32.038" v="32" actId="47"/>
        <pc:sldMkLst>
          <pc:docMk/>
          <pc:sldMk cId="305216602" sldId="1465"/>
        </pc:sldMkLst>
      </pc:sldChg>
      <pc:sldChg chg="del">
        <pc:chgData name="Sharma Computer Academy" userId="08476b32c11f4418" providerId="LiveId" clId="{5EDD0823-3F64-44D9-820B-B2F475BC7E76}" dt="2021-08-18T20:38:32.038" v="32" actId="47"/>
        <pc:sldMkLst>
          <pc:docMk/>
          <pc:sldMk cId="305216602" sldId="1466"/>
        </pc:sldMkLst>
      </pc:sldChg>
      <pc:sldChg chg="del">
        <pc:chgData name="Sharma Computer Academy" userId="08476b32c11f4418" providerId="LiveId" clId="{5EDD0823-3F64-44D9-820B-B2F475BC7E76}" dt="2021-08-18T20:38:32.038" v="32" actId="47"/>
        <pc:sldMkLst>
          <pc:docMk/>
          <pc:sldMk cId="1117826728" sldId="1467"/>
        </pc:sldMkLst>
      </pc:sldChg>
      <pc:sldChg chg="del">
        <pc:chgData name="Sharma Computer Academy" userId="08476b32c11f4418" providerId="LiveId" clId="{5EDD0823-3F64-44D9-820B-B2F475BC7E76}" dt="2021-08-18T20:38:32.038" v="32" actId="47"/>
        <pc:sldMkLst>
          <pc:docMk/>
          <pc:sldMk cId="305216602" sldId="1468"/>
        </pc:sldMkLst>
      </pc:sldChg>
      <pc:sldChg chg="del">
        <pc:chgData name="Sharma Computer Academy" userId="08476b32c11f4418" providerId="LiveId" clId="{5EDD0823-3F64-44D9-820B-B2F475BC7E76}" dt="2021-08-18T20:38:32.038" v="32" actId="47"/>
        <pc:sldMkLst>
          <pc:docMk/>
          <pc:sldMk cId="305216602" sldId="1469"/>
        </pc:sldMkLst>
      </pc:sldChg>
      <pc:sldChg chg="del">
        <pc:chgData name="Sharma Computer Academy" userId="08476b32c11f4418" providerId="LiveId" clId="{5EDD0823-3F64-44D9-820B-B2F475BC7E76}" dt="2021-08-18T20:38:32.038" v="32" actId="47"/>
        <pc:sldMkLst>
          <pc:docMk/>
          <pc:sldMk cId="305216602" sldId="1470"/>
        </pc:sldMkLst>
      </pc:sldChg>
      <pc:sldChg chg="del">
        <pc:chgData name="Sharma Computer Academy" userId="08476b32c11f4418" providerId="LiveId" clId="{5EDD0823-3F64-44D9-820B-B2F475BC7E76}" dt="2021-08-18T20:38:32.038" v="32" actId="47"/>
        <pc:sldMkLst>
          <pc:docMk/>
          <pc:sldMk cId="305216602" sldId="1472"/>
        </pc:sldMkLst>
      </pc:sldChg>
      <pc:sldChg chg="del">
        <pc:chgData name="Sharma Computer Academy" userId="08476b32c11f4418" providerId="LiveId" clId="{5EDD0823-3F64-44D9-820B-B2F475BC7E76}" dt="2021-08-18T20:38:32.038" v="32" actId="47"/>
        <pc:sldMkLst>
          <pc:docMk/>
          <pc:sldMk cId="305216602" sldId="1473"/>
        </pc:sldMkLst>
      </pc:sldChg>
      <pc:sldChg chg="del">
        <pc:chgData name="Sharma Computer Academy" userId="08476b32c11f4418" providerId="LiveId" clId="{5EDD0823-3F64-44D9-820B-B2F475BC7E76}" dt="2021-08-18T20:38:32.038" v="32" actId="47"/>
        <pc:sldMkLst>
          <pc:docMk/>
          <pc:sldMk cId="305216602" sldId="1474"/>
        </pc:sldMkLst>
      </pc:sldChg>
      <pc:sldChg chg="del">
        <pc:chgData name="Sharma Computer Academy" userId="08476b32c11f4418" providerId="LiveId" clId="{5EDD0823-3F64-44D9-820B-B2F475BC7E76}" dt="2021-08-18T20:38:32.038" v="32" actId="47"/>
        <pc:sldMkLst>
          <pc:docMk/>
          <pc:sldMk cId="305216602" sldId="1475"/>
        </pc:sldMkLst>
      </pc:sldChg>
      <pc:sldChg chg="del">
        <pc:chgData name="Sharma Computer Academy" userId="08476b32c11f4418" providerId="LiveId" clId="{5EDD0823-3F64-44D9-820B-B2F475BC7E76}" dt="2021-08-18T20:38:32.038" v="32" actId="47"/>
        <pc:sldMkLst>
          <pc:docMk/>
          <pc:sldMk cId="305216602" sldId="1476"/>
        </pc:sldMkLst>
      </pc:sldChg>
      <pc:sldChg chg="del">
        <pc:chgData name="Sharma Computer Academy" userId="08476b32c11f4418" providerId="LiveId" clId="{5EDD0823-3F64-44D9-820B-B2F475BC7E76}" dt="2021-08-18T20:38:32.038" v="32" actId="47"/>
        <pc:sldMkLst>
          <pc:docMk/>
          <pc:sldMk cId="305216602" sldId="1477"/>
        </pc:sldMkLst>
      </pc:sldChg>
      <pc:sldChg chg="del">
        <pc:chgData name="Sharma Computer Academy" userId="08476b32c11f4418" providerId="LiveId" clId="{5EDD0823-3F64-44D9-820B-B2F475BC7E76}" dt="2021-08-18T20:38:32.038" v="32" actId="47"/>
        <pc:sldMkLst>
          <pc:docMk/>
          <pc:sldMk cId="305216602" sldId="1478"/>
        </pc:sldMkLst>
      </pc:sldChg>
      <pc:sldChg chg="del">
        <pc:chgData name="Sharma Computer Academy" userId="08476b32c11f4418" providerId="LiveId" clId="{5EDD0823-3F64-44D9-820B-B2F475BC7E76}" dt="2021-08-18T20:38:32.038" v="32" actId="47"/>
        <pc:sldMkLst>
          <pc:docMk/>
          <pc:sldMk cId="305216602" sldId="1479"/>
        </pc:sldMkLst>
      </pc:sldChg>
      <pc:sldChg chg="del">
        <pc:chgData name="Sharma Computer Academy" userId="08476b32c11f4418" providerId="LiveId" clId="{5EDD0823-3F64-44D9-820B-B2F475BC7E76}" dt="2021-08-18T20:38:35.523" v="33" actId="47"/>
        <pc:sldMkLst>
          <pc:docMk/>
          <pc:sldMk cId="305216602" sldId="1480"/>
        </pc:sldMkLst>
      </pc:sldChg>
      <pc:sldChg chg="modSp mod modAnim">
        <pc:chgData name="Sharma Computer Academy" userId="08476b32c11f4418" providerId="LiveId" clId="{5EDD0823-3F64-44D9-820B-B2F475BC7E76}" dt="2021-08-23T06:30:50.626" v="408"/>
        <pc:sldMkLst>
          <pc:docMk/>
          <pc:sldMk cId="305216602" sldId="1489"/>
        </pc:sldMkLst>
        <pc:spChg chg="mod">
          <ac:chgData name="Sharma Computer Academy" userId="08476b32c11f4418" providerId="LiveId" clId="{5EDD0823-3F64-44D9-820B-B2F475BC7E76}" dt="2021-08-23T06:30:38.441" v="404" actId="6549"/>
          <ac:spMkLst>
            <pc:docMk/>
            <pc:sldMk cId="305216602" sldId="1489"/>
            <ac:spMk id="3" creationId="{00000000-0000-0000-0000-000000000000}"/>
          </ac:spMkLst>
        </pc:spChg>
        <pc:spChg chg="mod">
          <ac:chgData name="Sharma Computer Academy" userId="08476b32c11f4418" providerId="LiveId" clId="{5EDD0823-3F64-44D9-820B-B2F475BC7E76}" dt="2021-08-23T06:30:42.390" v="405" actId="1076"/>
          <ac:spMkLst>
            <pc:docMk/>
            <pc:sldMk cId="305216602" sldId="1489"/>
            <ac:spMk id="8" creationId="{00000000-0000-0000-0000-000000000000}"/>
          </ac:spMkLst>
        </pc:spChg>
      </pc:sldChg>
      <pc:sldChg chg="del">
        <pc:chgData name="Sharma Computer Academy" userId="08476b32c11f4418" providerId="LiveId" clId="{5EDD0823-3F64-44D9-820B-B2F475BC7E76}" dt="2021-08-23T06:22:35.543" v="44" actId="2696"/>
        <pc:sldMkLst>
          <pc:docMk/>
          <pc:sldMk cId="305216602" sldId="1491"/>
        </pc:sldMkLst>
      </pc:sldChg>
      <pc:sldChg chg="del">
        <pc:chgData name="Sharma Computer Academy" userId="08476b32c11f4418" providerId="LiveId" clId="{5EDD0823-3F64-44D9-820B-B2F475BC7E76}" dt="2021-08-23T06:22:35.543" v="44" actId="2696"/>
        <pc:sldMkLst>
          <pc:docMk/>
          <pc:sldMk cId="305216602" sldId="1492"/>
        </pc:sldMkLst>
      </pc:sldChg>
      <pc:sldChg chg="modSp modAnim">
        <pc:chgData name="Sharma Computer Academy" userId="08476b32c11f4418" providerId="LiveId" clId="{5EDD0823-3F64-44D9-820B-B2F475BC7E76}" dt="2021-08-23T06:25:21.569" v="272" actId="113"/>
        <pc:sldMkLst>
          <pc:docMk/>
          <pc:sldMk cId="3465061153" sldId="1492"/>
        </pc:sldMkLst>
        <pc:spChg chg="mod">
          <ac:chgData name="Sharma Computer Academy" userId="08476b32c11f4418" providerId="LiveId" clId="{5EDD0823-3F64-44D9-820B-B2F475BC7E76}" dt="2021-08-23T06:25:21.569" v="272" actId="113"/>
          <ac:spMkLst>
            <pc:docMk/>
            <pc:sldMk cId="3465061153" sldId="1492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5EDD0823-3F64-44D9-820B-B2F475BC7E76}" dt="2021-08-23T06:22:35.543" v="44" actId="2696"/>
        <pc:sldMkLst>
          <pc:docMk/>
          <pc:sldMk cId="305216602" sldId="1493"/>
        </pc:sldMkLst>
      </pc:sldChg>
      <pc:sldChg chg="modSp mod">
        <pc:chgData name="Sharma Computer Academy" userId="08476b32c11f4418" providerId="LiveId" clId="{5EDD0823-3F64-44D9-820B-B2F475BC7E76}" dt="2021-08-23T06:26:13.084" v="304" actId="1037"/>
        <pc:sldMkLst>
          <pc:docMk/>
          <pc:sldMk cId="1115731758" sldId="1493"/>
        </pc:sldMkLst>
        <pc:spChg chg="mod">
          <ac:chgData name="Sharma Computer Academy" userId="08476b32c11f4418" providerId="LiveId" clId="{5EDD0823-3F64-44D9-820B-B2F475BC7E76}" dt="2021-08-23T06:25:59.213" v="282" actId="6549"/>
          <ac:spMkLst>
            <pc:docMk/>
            <pc:sldMk cId="1115731758" sldId="1493"/>
            <ac:spMk id="3" creationId="{00000000-0000-0000-0000-000000000000}"/>
          </ac:spMkLst>
        </pc:spChg>
        <pc:spChg chg="mod">
          <ac:chgData name="Sharma Computer Academy" userId="08476b32c11f4418" providerId="LiveId" clId="{5EDD0823-3F64-44D9-820B-B2F475BC7E76}" dt="2021-08-23T06:26:13.084" v="304" actId="1037"/>
          <ac:spMkLst>
            <pc:docMk/>
            <pc:sldMk cId="1115731758" sldId="1493"/>
            <ac:spMk id="7" creationId="{00000000-0000-0000-0000-000000000000}"/>
          </ac:spMkLst>
        </pc:spChg>
        <pc:spChg chg="mod">
          <ac:chgData name="Sharma Computer Academy" userId="08476b32c11f4418" providerId="LiveId" clId="{5EDD0823-3F64-44D9-820B-B2F475BC7E76}" dt="2021-08-23T06:26:13.084" v="304" actId="1037"/>
          <ac:spMkLst>
            <pc:docMk/>
            <pc:sldMk cId="1115731758" sldId="1493"/>
            <ac:spMk id="8" creationId="{00000000-0000-0000-0000-000000000000}"/>
          </ac:spMkLst>
        </pc:spChg>
      </pc:sldChg>
      <pc:sldChg chg="del">
        <pc:chgData name="Sharma Computer Academy" userId="08476b32c11f4418" providerId="LiveId" clId="{5EDD0823-3F64-44D9-820B-B2F475BC7E76}" dt="2021-08-21T20:23:09.267" v="35" actId="47"/>
        <pc:sldMkLst>
          <pc:docMk/>
          <pc:sldMk cId="305216602" sldId="1494"/>
        </pc:sldMkLst>
      </pc:sldChg>
      <pc:sldChg chg="del">
        <pc:chgData name="Sharma Computer Academy" userId="08476b32c11f4418" providerId="LiveId" clId="{5EDD0823-3F64-44D9-820B-B2F475BC7E76}" dt="2021-08-23T06:22:35.543" v="44" actId="2696"/>
        <pc:sldMkLst>
          <pc:docMk/>
          <pc:sldMk cId="305216602" sldId="1495"/>
        </pc:sldMkLst>
      </pc:sldChg>
      <pc:sldChg chg="addSp modSp mod modAnim">
        <pc:chgData name="Sharma Computer Academy" userId="08476b32c11f4418" providerId="LiveId" clId="{5EDD0823-3F64-44D9-820B-B2F475BC7E76}" dt="2021-08-23T06:27:08.251" v="314" actId="14100"/>
        <pc:sldMkLst>
          <pc:docMk/>
          <pc:sldMk cId="421296433" sldId="1495"/>
        </pc:sldMkLst>
        <pc:spChg chg="add mod">
          <ac:chgData name="Sharma Computer Academy" userId="08476b32c11f4418" providerId="LiveId" clId="{5EDD0823-3F64-44D9-820B-B2F475BC7E76}" dt="2021-08-23T06:27:08.251" v="314" actId="14100"/>
          <ac:spMkLst>
            <pc:docMk/>
            <pc:sldMk cId="421296433" sldId="1495"/>
            <ac:spMk id="7" creationId="{C8D6678C-5BB7-4A89-8F7C-BF8862A5E4B7}"/>
          </ac:spMkLst>
        </pc:spChg>
        <pc:spChg chg="add mod">
          <ac:chgData name="Sharma Computer Academy" userId="08476b32c11f4418" providerId="LiveId" clId="{5EDD0823-3F64-44D9-820B-B2F475BC7E76}" dt="2021-08-23T06:27:00.518" v="312" actId="1076"/>
          <ac:spMkLst>
            <pc:docMk/>
            <pc:sldMk cId="421296433" sldId="1495"/>
            <ac:spMk id="8" creationId="{81BDEC69-1E35-4CBE-8072-309BEB16C4E7}"/>
          </ac:spMkLst>
        </pc:spChg>
        <pc:spChg chg="mod">
          <ac:chgData name="Sharma Computer Academy" userId="08476b32c11f4418" providerId="LiveId" clId="{5EDD0823-3F64-44D9-820B-B2F475BC7E76}" dt="2021-08-23T06:26:39.694" v="307" actId="14100"/>
          <ac:spMkLst>
            <pc:docMk/>
            <pc:sldMk cId="421296433" sldId="1495"/>
            <ac:spMk id="9" creationId="{00000000-0000-0000-0000-000000000000}"/>
          </ac:spMkLst>
        </pc:spChg>
      </pc:sldChg>
      <pc:sldChg chg="del">
        <pc:chgData name="Sharma Computer Academy" userId="08476b32c11f4418" providerId="LiveId" clId="{5EDD0823-3F64-44D9-820B-B2F475BC7E76}" dt="2021-08-23T06:22:35.543" v="44" actId="2696"/>
        <pc:sldMkLst>
          <pc:docMk/>
          <pc:sldMk cId="305216602" sldId="1496"/>
        </pc:sldMkLst>
      </pc:sldChg>
      <pc:sldChg chg="delSp modSp mod delAnim modAnim">
        <pc:chgData name="Sharma Computer Academy" userId="08476b32c11f4418" providerId="LiveId" clId="{5EDD0823-3F64-44D9-820B-B2F475BC7E76}" dt="2021-08-23T06:28:45.947" v="371" actId="113"/>
        <pc:sldMkLst>
          <pc:docMk/>
          <pc:sldMk cId="3281992522" sldId="1496"/>
        </pc:sldMkLst>
        <pc:spChg chg="mod">
          <ac:chgData name="Sharma Computer Academy" userId="08476b32c11f4418" providerId="LiveId" clId="{5EDD0823-3F64-44D9-820B-B2F475BC7E76}" dt="2021-08-23T06:28:45.947" v="371" actId="113"/>
          <ac:spMkLst>
            <pc:docMk/>
            <pc:sldMk cId="3281992522" sldId="1496"/>
            <ac:spMk id="3" creationId="{00000000-0000-0000-0000-000000000000}"/>
          </ac:spMkLst>
        </pc:spChg>
        <pc:spChg chg="del">
          <ac:chgData name="Sharma Computer Academy" userId="08476b32c11f4418" providerId="LiveId" clId="{5EDD0823-3F64-44D9-820B-B2F475BC7E76}" dt="2021-08-23T06:26:31.375" v="305" actId="21"/>
          <ac:spMkLst>
            <pc:docMk/>
            <pc:sldMk cId="3281992522" sldId="1496"/>
            <ac:spMk id="9" creationId="{00000000-0000-0000-0000-000000000000}"/>
          </ac:spMkLst>
        </pc:spChg>
        <pc:spChg chg="del">
          <ac:chgData name="Sharma Computer Academy" userId="08476b32c11f4418" providerId="LiveId" clId="{5EDD0823-3F64-44D9-820B-B2F475BC7E76}" dt="2021-08-23T06:26:31.375" v="305" actId="21"/>
          <ac:spMkLst>
            <pc:docMk/>
            <pc:sldMk cId="3281992522" sldId="1496"/>
            <ac:spMk id="10" creationId="{00000000-0000-0000-0000-000000000000}"/>
          </ac:spMkLst>
        </pc:spChg>
      </pc:sldChg>
      <pc:sldChg chg="modSp del">
        <pc:chgData name="Sharma Computer Academy" userId="08476b32c11f4418" providerId="LiveId" clId="{5EDD0823-3F64-44D9-820B-B2F475BC7E76}" dt="2021-08-23T06:22:35.543" v="44" actId="2696"/>
        <pc:sldMkLst>
          <pc:docMk/>
          <pc:sldMk cId="305216602" sldId="1497"/>
        </pc:sldMkLst>
        <pc:spChg chg="mod">
          <ac:chgData name="Sharma Computer Academy" userId="08476b32c11f4418" providerId="LiveId" clId="{5EDD0823-3F64-44D9-820B-B2F475BC7E76}" dt="2021-08-21T20:36:25.293" v="40" actId="6549"/>
          <ac:spMkLst>
            <pc:docMk/>
            <pc:sldMk cId="305216602" sldId="149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EDD0823-3F64-44D9-820B-B2F475BC7E76}" dt="2021-08-23T06:29:55.819" v="402" actId="20577"/>
        <pc:sldMkLst>
          <pc:docMk/>
          <pc:sldMk cId="3268041037" sldId="1497"/>
        </pc:sldMkLst>
        <pc:spChg chg="mod">
          <ac:chgData name="Sharma Computer Academy" userId="08476b32c11f4418" providerId="LiveId" clId="{5EDD0823-3F64-44D9-820B-B2F475BC7E76}" dt="2021-08-23T06:29:55.819" v="402" actId="20577"/>
          <ac:spMkLst>
            <pc:docMk/>
            <pc:sldMk cId="3268041037" sldId="149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EDD0823-3F64-44D9-820B-B2F475BC7E76}" dt="2021-08-21T21:12:46.941" v="41" actId="6549"/>
        <pc:sldMkLst>
          <pc:docMk/>
          <pc:sldMk cId="305216602" sldId="1498"/>
        </pc:sldMkLst>
        <pc:spChg chg="mod">
          <ac:chgData name="Sharma Computer Academy" userId="08476b32c11f4418" providerId="LiveId" clId="{5EDD0823-3F64-44D9-820B-B2F475BC7E76}" dt="2021-08-21T21:12:46.941" v="41" actId="6549"/>
          <ac:spMkLst>
            <pc:docMk/>
            <pc:sldMk cId="305216602" sldId="149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EDD0823-3F64-44D9-820B-B2F475BC7E76}" dt="2021-08-21T21:12:57.761" v="43" actId="6549"/>
        <pc:sldMkLst>
          <pc:docMk/>
          <pc:sldMk cId="305216602" sldId="1499"/>
        </pc:sldMkLst>
        <pc:spChg chg="mod">
          <ac:chgData name="Sharma Computer Academy" userId="08476b32c11f4418" providerId="LiveId" clId="{5EDD0823-3F64-44D9-820B-B2F475BC7E76}" dt="2021-08-21T21:12:57.761" v="43" actId="6549"/>
          <ac:spMkLst>
            <pc:docMk/>
            <pc:sldMk cId="305216602" sldId="149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EDD0823-3F64-44D9-820B-B2F475BC7E76}" dt="2021-08-23T06:31:14.389" v="410" actId="6549"/>
        <pc:sldMkLst>
          <pc:docMk/>
          <pc:sldMk cId="305216602" sldId="1501"/>
        </pc:sldMkLst>
        <pc:spChg chg="mod">
          <ac:chgData name="Sharma Computer Academy" userId="08476b32c11f4418" providerId="LiveId" clId="{5EDD0823-3F64-44D9-820B-B2F475BC7E76}" dt="2021-08-23T06:31:14.389" v="410" actId="6549"/>
          <ac:spMkLst>
            <pc:docMk/>
            <pc:sldMk cId="305216602" sldId="1501"/>
            <ac:spMk id="3" creationId="{00000000-0000-0000-0000-000000000000}"/>
          </ac:spMkLst>
        </pc:spChg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1598446944" sldId="1518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643632609" sldId="1519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3688597724" sldId="1520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1561661713" sldId="1522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292238194" sldId="1523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1320112386" sldId="1525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2477221991" sldId="1526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356537684" sldId="1527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4088951993" sldId="1528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3836113641" sldId="1529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332782566" sldId="1530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385566281" sldId="1531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2072084415" sldId="1533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4021664527" sldId="1534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818310331" sldId="1535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2130217399" sldId="1536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167122778" sldId="1537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3573312132" sldId="1538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3290513774" sldId="1539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3739336169" sldId="1540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2700832558" sldId="1541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1166288364" sldId="1542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1628023729" sldId="1543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3280933767" sldId="1544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3606388161" sldId="1545"/>
        </pc:sldMkLst>
      </pc:sldChg>
      <pc:sldChg chg="add del">
        <pc:chgData name="Sharma Computer Academy" userId="08476b32c11f4418" providerId="LiveId" clId="{5EDD0823-3F64-44D9-820B-B2F475BC7E76}" dt="2021-08-18T20:32:45.011" v="28" actId="47"/>
        <pc:sldMkLst>
          <pc:docMk/>
          <pc:sldMk cId="1597945108" sldId="1546"/>
        </pc:sldMkLst>
      </pc:sldChg>
      <pc:sldChg chg="del">
        <pc:chgData name="Sharma Computer Academy" userId="08476b32c11f4418" providerId="LiveId" clId="{5EDD0823-3F64-44D9-820B-B2F475BC7E76}" dt="2021-08-18T20:38:32.038" v="32" actId="47"/>
        <pc:sldMkLst>
          <pc:docMk/>
          <pc:sldMk cId="1955637564" sldId="1547"/>
        </pc:sldMkLst>
      </pc:sldChg>
      <pc:sldChg chg="del">
        <pc:chgData name="Sharma Computer Academy" userId="08476b32c11f4418" providerId="LiveId" clId="{5EDD0823-3F64-44D9-820B-B2F475BC7E76}" dt="2021-08-18T20:38:32.038" v="32" actId="47"/>
        <pc:sldMkLst>
          <pc:docMk/>
          <pc:sldMk cId="4063631499" sldId="1548"/>
        </pc:sldMkLst>
      </pc:sldChg>
      <pc:sldChg chg="del">
        <pc:chgData name="Sharma Computer Academy" userId="08476b32c11f4418" providerId="LiveId" clId="{5EDD0823-3F64-44D9-820B-B2F475BC7E76}" dt="2021-08-18T20:38:32.038" v="32" actId="47"/>
        <pc:sldMkLst>
          <pc:docMk/>
          <pc:sldMk cId="2459329295" sldId="1550"/>
        </pc:sldMkLst>
      </pc:sldChg>
      <pc:sldChg chg="del">
        <pc:chgData name="Sharma Computer Academy" userId="08476b32c11f4418" providerId="LiveId" clId="{5EDD0823-3F64-44D9-820B-B2F475BC7E76}" dt="2021-08-18T20:38:32.038" v="32" actId="47"/>
        <pc:sldMkLst>
          <pc:docMk/>
          <pc:sldMk cId="2670434913" sldId="1551"/>
        </pc:sldMkLst>
      </pc:sldChg>
      <pc:sldChg chg="del">
        <pc:chgData name="Sharma Computer Academy" userId="08476b32c11f4418" providerId="LiveId" clId="{5EDD0823-3F64-44D9-820B-B2F475BC7E76}" dt="2021-08-18T20:38:32.038" v="32" actId="47"/>
        <pc:sldMkLst>
          <pc:docMk/>
          <pc:sldMk cId="3097975511" sldId="1552"/>
        </pc:sldMkLst>
      </pc:sldChg>
      <pc:sldChg chg="del">
        <pc:chgData name="Sharma Computer Academy" userId="08476b32c11f4418" providerId="LiveId" clId="{5EDD0823-3F64-44D9-820B-B2F475BC7E76}" dt="2021-08-18T20:38:32.038" v="32" actId="47"/>
        <pc:sldMkLst>
          <pc:docMk/>
          <pc:sldMk cId="2884900029" sldId="1553"/>
        </pc:sldMkLst>
      </pc:sldChg>
      <pc:sldChg chg="del">
        <pc:chgData name="Sharma Computer Academy" userId="08476b32c11f4418" providerId="LiveId" clId="{5EDD0823-3F64-44D9-820B-B2F475BC7E76}" dt="2021-08-18T20:38:32.038" v="32" actId="47"/>
        <pc:sldMkLst>
          <pc:docMk/>
          <pc:sldMk cId="3450158931" sldId="1554"/>
        </pc:sldMkLst>
      </pc:sldChg>
      <pc:sldChg chg="del">
        <pc:chgData name="Sharma Computer Academy" userId="08476b32c11f4418" providerId="LiveId" clId="{5EDD0823-3F64-44D9-820B-B2F475BC7E76}" dt="2021-08-18T20:38:32.038" v="32" actId="47"/>
        <pc:sldMkLst>
          <pc:docMk/>
          <pc:sldMk cId="1633553927" sldId="1555"/>
        </pc:sldMkLst>
      </pc:sldChg>
      <pc:sldChg chg="del">
        <pc:chgData name="Sharma Computer Academy" userId="08476b32c11f4418" providerId="LiveId" clId="{5EDD0823-3F64-44D9-820B-B2F475BC7E76}" dt="2021-08-18T20:38:32.038" v="32" actId="47"/>
        <pc:sldMkLst>
          <pc:docMk/>
          <pc:sldMk cId="2328531347" sldId="1556"/>
        </pc:sldMkLst>
      </pc:sldChg>
      <pc:sldChg chg="del">
        <pc:chgData name="Sharma Computer Academy" userId="08476b32c11f4418" providerId="LiveId" clId="{5EDD0823-3F64-44D9-820B-B2F475BC7E76}" dt="2021-08-18T20:38:32.038" v="32" actId="47"/>
        <pc:sldMkLst>
          <pc:docMk/>
          <pc:sldMk cId="1965105816" sldId="1557"/>
        </pc:sldMkLst>
      </pc:sldChg>
      <pc:sldChg chg="del">
        <pc:chgData name="Sharma Computer Academy" userId="08476b32c11f4418" providerId="LiveId" clId="{5EDD0823-3F64-44D9-820B-B2F475BC7E76}" dt="2021-08-18T20:38:32.038" v="32" actId="47"/>
        <pc:sldMkLst>
          <pc:docMk/>
          <pc:sldMk cId="3652968054" sldId="15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02-09-2021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9/2/2021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US" sz="2800" dirty="0">
                <a:solidFill>
                  <a:srgbClr val="002060"/>
                </a:solidFill>
                <a:latin typeface="Corbel" pitchFamily="34" charset="0"/>
              </a:rPr>
              <a:t>es6 refresher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r>
              <a:rPr lang="en-US" sz="4000">
                <a:solidFill>
                  <a:srgbClr val="FF0000"/>
                </a:solidFill>
                <a:latin typeface="Corbel" pitchFamily="34" charset="0"/>
              </a:rPr>
              <a:t>Lecture-8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87868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Spread Operator And Array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/>
            <a:endParaRPr lang="en-US" sz="2400" dirty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/>
            <a:r>
              <a:rPr lang="en-US" sz="2400" dirty="0">
                <a:latin typeface="Corbel" pitchFamily="34" charset="0"/>
              </a:rPr>
              <a:t>Here, we are going to see how we can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manipulate an array </a:t>
            </a:r>
            <a:r>
              <a:rPr lang="en-US" sz="2400" dirty="0">
                <a:latin typeface="Corbel" pitchFamily="34" charset="0"/>
              </a:rPr>
              <a:t>by using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spread operator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514350" indent="-514350">
              <a:buFont typeface="Wingdings" pitchFamily="2" charset="2"/>
              <a:buChar char="q"/>
            </a:pPr>
            <a:endParaRPr lang="en-US" sz="2400" dirty="0"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q"/>
            </a:pPr>
            <a:endParaRPr lang="en-US" sz="2400" dirty="0">
              <a:latin typeface="Corbel" pitchFamily="34" charset="0"/>
            </a:endParaRPr>
          </a:p>
          <a:p>
            <a:pPr marL="514350" indent="-514350">
              <a:buNone/>
            </a:pPr>
            <a:endParaRPr lang="en-US" sz="2400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Constructing array literal: </a:t>
            </a:r>
            <a:r>
              <a:rPr lang="en-US" sz="2400" dirty="0">
                <a:latin typeface="Corbel" pitchFamily="34" charset="0"/>
              </a:rPr>
              <a:t>When we construct an </a:t>
            </a:r>
            <a:r>
              <a:rPr lang="en-US" sz="2400" b="1" dirty="0">
                <a:solidFill>
                  <a:srgbClr val="92D050"/>
                </a:solidFill>
                <a:latin typeface="Corbel" pitchFamily="34" charset="0"/>
              </a:rPr>
              <a:t>array</a:t>
            </a:r>
            <a:r>
              <a:rPr lang="en-US" sz="2400" b="1" dirty="0"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using the literal form, 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spread operator </a:t>
            </a:r>
            <a:r>
              <a:rPr lang="en-US" sz="2400" dirty="0">
                <a:latin typeface="Corbel" pitchFamily="34" charset="0"/>
              </a:rPr>
              <a:t>allows us to </a:t>
            </a:r>
            <a:r>
              <a:rPr lang="en-US" sz="2400" b="1" dirty="0">
                <a:solidFill>
                  <a:srgbClr val="00B0F0"/>
                </a:solidFill>
                <a:latin typeface="Corbel" pitchFamily="34" charset="0"/>
              </a:rPr>
              <a:t>insert </a:t>
            </a:r>
            <a:r>
              <a:rPr lang="en-US" sz="2400" dirty="0">
                <a:latin typeface="Corbel" pitchFamily="34" charset="0"/>
              </a:rPr>
              <a:t>another array within an </a:t>
            </a:r>
            <a:r>
              <a:rPr lang="en-US" sz="2400" b="1" dirty="0">
                <a:solidFill>
                  <a:srgbClr val="00B0F0"/>
                </a:solidFill>
                <a:latin typeface="Corbel" pitchFamily="34" charset="0"/>
              </a:rPr>
              <a:t>initialized </a:t>
            </a:r>
            <a:r>
              <a:rPr lang="en-US" sz="2400" dirty="0">
                <a:latin typeface="Corbel" pitchFamily="34" charset="0"/>
              </a:rPr>
              <a:t>array.</a:t>
            </a:r>
          </a:p>
          <a:p>
            <a:pPr marL="514350" indent="-514350">
              <a:buNone/>
            </a:pPr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Spread Operator And Array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/>
            <a:endParaRPr lang="en-US" sz="2400" dirty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Example:</a:t>
            </a:r>
          </a:p>
          <a:p>
            <a:pPr marL="514350" indent="-514350">
              <a:buNone/>
            </a:pPr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95400" y="2971800"/>
            <a:ext cx="6837528" cy="131018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let 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colors</a:t>
            </a:r>
            <a:r>
              <a:rPr lang="en-US" b="1" dirty="0">
                <a:latin typeface="Consolas" pitchFamily="49" charset="0"/>
              </a:rPr>
              <a:t> = 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['Red', 'Yellow'];</a:t>
            </a:r>
            <a:r>
              <a:rPr lang="en-US" b="1" dirty="0">
                <a:latin typeface="Consolas" pitchFamily="49" charset="0"/>
              </a:rPr>
              <a:t>  </a:t>
            </a:r>
          </a:p>
          <a:p>
            <a:r>
              <a:rPr lang="en-US" b="1" dirty="0">
                <a:latin typeface="Consolas" pitchFamily="49" charset="0"/>
              </a:rPr>
              <a:t>let 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newColors</a:t>
            </a:r>
            <a:r>
              <a:rPr lang="en-US" b="1" dirty="0">
                <a:latin typeface="Consolas" pitchFamily="49" charset="0"/>
              </a:rPr>
              <a:t> = [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...colors</a:t>
            </a:r>
            <a:r>
              <a:rPr lang="en-US" b="1" dirty="0">
                <a:latin typeface="Consolas" pitchFamily="49" charset="0"/>
              </a:rPr>
              <a:t>, 'Violet', 'Orange', 'Green'];  </a:t>
            </a:r>
          </a:p>
          <a:p>
            <a:r>
              <a:rPr lang="en-US" b="1" dirty="0">
                <a:latin typeface="Consolas" pitchFamily="49" charset="0"/>
              </a:rPr>
              <a:t>console.log(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newColors</a:t>
            </a:r>
            <a:r>
              <a:rPr lang="en-US" b="1" dirty="0">
                <a:latin typeface="Consolas" pitchFamily="49" charset="0"/>
              </a:rPr>
              <a:t>);</a:t>
            </a:r>
            <a:r>
              <a:rPr lang="en-US" dirty="0">
                <a:latin typeface="Consolas" pitchFamily="49" charset="0"/>
              </a:rPr>
              <a:t> 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61430" y="4582235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Output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5400" y="4953000"/>
            <a:ext cx="6837528" cy="81204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[ 'Red', 'Yellow', 'Violet', 'Orange', 'Green' ]</a:t>
            </a: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Spread Operator And Array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/>
            <a:endParaRPr lang="en-US" sz="2400" dirty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2.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Concatenating arrays: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Spread operator </a:t>
            </a:r>
            <a:r>
              <a:rPr lang="en-US" sz="2400" dirty="0">
                <a:latin typeface="Corbel" pitchFamily="34" charset="0"/>
              </a:rPr>
              <a:t>can also be used to </a:t>
            </a:r>
            <a:r>
              <a:rPr lang="en-US" sz="2400" b="1" dirty="0">
                <a:solidFill>
                  <a:srgbClr val="00B0F0"/>
                </a:solidFill>
                <a:latin typeface="Corbel" pitchFamily="34" charset="0"/>
              </a:rPr>
              <a:t>concatenate</a:t>
            </a:r>
            <a:r>
              <a:rPr lang="en-US" sz="2400" dirty="0">
                <a:latin typeface="Corbel" pitchFamily="34" charset="0"/>
              </a:rPr>
              <a:t> two or 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</a:rPr>
              <a:t>more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arrays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514350" indent="-514350">
              <a:buNone/>
            </a:pPr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Example: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52600" y="3810000"/>
            <a:ext cx="6837528" cy="132383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let 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numbers </a:t>
            </a:r>
            <a:r>
              <a:rPr lang="en-US" b="1" dirty="0">
                <a:latin typeface="Consolas" pitchFamily="49" charset="0"/>
              </a:rPr>
              <a:t>= 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[1, 2]</a:t>
            </a:r>
            <a:r>
              <a:rPr lang="en-US" b="1" dirty="0">
                <a:latin typeface="Consolas" pitchFamily="49" charset="0"/>
              </a:rPr>
              <a:t>; </a:t>
            </a:r>
          </a:p>
          <a:p>
            <a:r>
              <a:rPr lang="en-US" b="1" dirty="0">
                <a:latin typeface="Consolas" pitchFamily="49" charset="0"/>
              </a:rPr>
              <a:t>let 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moreNumbers</a:t>
            </a:r>
            <a:r>
              <a:rPr lang="en-US" b="1" dirty="0">
                <a:latin typeface="Consolas" pitchFamily="49" charset="0"/>
              </a:rPr>
              <a:t> = 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[3, 4]</a:t>
            </a:r>
            <a:r>
              <a:rPr lang="en-US" b="1" dirty="0">
                <a:latin typeface="Consolas" pitchFamily="49" charset="0"/>
              </a:rPr>
              <a:t>; </a:t>
            </a:r>
          </a:p>
          <a:p>
            <a:r>
              <a:rPr lang="en-US" b="1" dirty="0">
                <a:latin typeface="Consolas" pitchFamily="49" charset="0"/>
              </a:rPr>
              <a:t>let 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allNumbers</a:t>
            </a:r>
            <a:r>
              <a:rPr lang="en-US" b="1" dirty="0">
                <a:latin typeface="Consolas" pitchFamily="49" charset="0"/>
              </a:rPr>
              <a:t> = 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[...numbers, ...</a:t>
            </a:r>
            <a:r>
              <a:rPr lang="en-US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moreNumbers</a:t>
            </a:r>
            <a:r>
              <a:rPr lang="en-US" b="1" dirty="0">
                <a:latin typeface="Consolas" pitchFamily="49" charset="0"/>
              </a:rPr>
              <a:t>]; console.log(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allNumbers</a:t>
            </a:r>
            <a:r>
              <a:rPr lang="en-US" b="1" dirty="0">
                <a:latin typeface="Consolas" pitchFamily="49" charset="0"/>
              </a:rPr>
              <a:t>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5715000"/>
            <a:ext cx="6837528" cy="6096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[1, 2, 3, 4 ]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19600" y="533400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Spread Operator And Array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/>
            <a:endParaRPr lang="en-US" sz="2400" dirty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3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  <a:r>
              <a:rPr lang="en-US" sz="2400" dirty="0">
                <a:solidFill>
                  <a:srgbClr val="FFFF00"/>
                </a:solidFill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Copying an array: </a:t>
            </a:r>
            <a:r>
              <a:rPr lang="en-US" sz="2400" dirty="0">
                <a:latin typeface="Corbel" pitchFamily="34" charset="0"/>
              </a:rPr>
              <a:t>We can also </a:t>
            </a:r>
            <a:r>
              <a:rPr lang="en-US" sz="2400" b="1" dirty="0">
                <a:solidFill>
                  <a:srgbClr val="00B0F0"/>
                </a:solidFill>
                <a:latin typeface="Corbel" pitchFamily="34" charset="0"/>
              </a:rPr>
              <a:t>copy </a:t>
            </a:r>
            <a:r>
              <a:rPr lang="en-US" sz="2400" dirty="0">
                <a:latin typeface="Corbel" pitchFamily="34" charset="0"/>
              </a:rPr>
              <a:t>the instance of an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array </a:t>
            </a:r>
            <a:r>
              <a:rPr lang="en-US" sz="2400" dirty="0">
                <a:latin typeface="Corbel" pitchFamily="34" charset="0"/>
              </a:rPr>
              <a:t>by using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spread operator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Example: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752600" y="3733800"/>
            <a:ext cx="6837528" cy="101903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latin typeface="Consolas" pitchFamily="49" charset="0"/>
              </a:rPr>
              <a:t>let scores = </a:t>
            </a:r>
            <a:r>
              <a:rPr lang="fr-FR" sz="2000" b="1" dirty="0">
                <a:solidFill>
                  <a:srgbClr val="92D050"/>
                </a:solidFill>
                <a:latin typeface="Consolas" pitchFamily="49" charset="0"/>
              </a:rPr>
              <a:t>[80, 70, 90]; </a:t>
            </a:r>
          </a:p>
          <a:p>
            <a:r>
              <a:rPr lang="fr-FR" sz="2000" b="1" dirty="0">
                <a:latin typeface="Consolas" pitchFamily="49" charset="0"/>
              </a:rPr>
              <a:t>let </a:t>
            </a:r>
            <a:r>
              <a:rPr lang="fr-FR" sz="2000" b="1" dirty="0" err="1">
                <a:latin typeface="Consolas" pitchFamily="49" charset="0"/>
              </a:rPr>
              <a:t>copiedScores</a:t>
            </a:r>
            <a:r>
              <a:rPr lang="fr-FR" sz="2000" b="1" dirty="0">
                <a:latin typeface="Consolas" pitchFamily="49" charset="0"/>
              </a:rPr>
              <a:t> = </a:t>
            </a:r>
            <a:r>
              <a:rPr lang="fr-FR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[...scores]; </a:t>
            </a:r>
          </a:p>
          <a:p>
            <a:r>
              <a:rPr lang="fr-FR" sz="2000" b="1" dirty="0">
                <a:latin typeface="Consolas" pitchFamily="49" charset="0"/>
              </a:rPr>
              <a:t>console.log(</a:t>
            </a:r>
            <a:r>
              <a:rPr lang="fr-FR" sz="2000" b="1" dirty="0" err="1">
                <a:solidFill>
                  <a:srgbClr val="FFFF00"/>
                </a:solidFill>
                <a:latin typeface="Consolas" pitchFamily="49" charset="0"/>
              </a:rPr>
              <a:t>copiedScores</a:t>
            </a:r>
            <a:r>
              <a:rPr lang="fr-FR" sz="2000" b="1" dirty="0">
                <a:latin typeface="Consolas" pitchFamily="49" charset="0"/>
              </a:rPr>
              <a:t>);</a:t>
            </a:r>
            <a:endParaRPr lang="en-US" sz="2000" b="1" dirty="0">
              <a:latin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76400" y="5334000"/>
            <a:ext cx="6837528" cy="812042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[</a:t>
            </a:r>
            <a:r>
              <a:rPr lang="en-US" b="1" dirty="0">
                <a:latin typeface="Consolas" pitchFamily="49" charset="0"/>
              </a:rPr>
              <a:t>80, 70, 90]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0" y="5029200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Spread Operator And Array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/>
            <a:endParaRPr lang="en-US" sz="2400" dirty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/>
            <a:r>
              <a:rPr lang="en-US" sz="2400" dirty="0">
                <a:latin typeface="Corbel" pitchFamily="34" charset="0"/>
              </a:rPr>
              <a:t>If we </a:t>
            </a:r>
            <a:r>
              <a:rPr lang="en-US" sz="2400" b="1" dirty="0">
                <a:solidFill>
                  <a:srgbClr val="FF00FF"/>
                </a:solidFill>
                <a:latin typeface="Corbel" pitchFamily="34" charset="0"/>
              </a:rPr>
              <a:t>copy</a:t>
            </a:r>
            <a:r>
              <a:rPr lang="en-US" sz="2400" b="1" dirty="0"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array elements </a:t>
            </a:r>
            <a:r>
              <a:rPr lang="en-US" sz="2400" dirty="0">
                <a:latin typeface="Corbel" pitchFamily="34" charset="0"/>
              </a:rPr>
              <a:t>without using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spread operator</a:t>
            </a:r>
            <a:r>
              <a:rPr lang="en-US" sz="2400" dirty="0">
                <a:latin typeface="Corbel" pitchFamily="34" charset="0"/>
              </a:rPr>
              <a:t>, then inserting a new element to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copied array </a:t>
            </a:r>
            <a:r>
              <a:rPr lang="en-US" sz="2400" dirty="0">
                <a:latin typeface="Corbel" pitchFamily="34" charset="0"/>
              </a:rPr>
              <a:t>will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affect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</a:rPr>
              <a:t>original</a:t>
            </a:r>
            <a:r>
              <a:rPr lang="en-US" sz="2400" dirty="0">
                <a:latin typeface="Corbel" pitchFamily="34" charset="0"/>
              </a:rPr>
              <a:t> array.</a:t>
            </a: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Example:</a:t>
            </a:r>
            <a:r>
              <a:rPr lang="en-US" sz="2400" dirty="0">
                <a:solidFill>
                  <a:srgbClr val="FFFF00"/>
                </a:solidFill>
                <a:latin typeface="Corbel" pitchFamily="34" charset="0"/>
              </a:rPr>
              <a:t>  </a:t>
            </a:r>
            <a:r>
              <a:rPr lang="en-US" sz="2400" dirty="0">
                <a:latin typeface="Corbel" pitchFamily="34" charset="0"/>
              </a:rPr>
              <a:t>Without using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spread operators</a:t>
            </a: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95400" y="4038600"/>
            <a:ext cx="6837528" cy="129539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atin typeface="Consolas" pitchFamily="49" charset="0"/>
              </a:rPr>
              <a:t>let colors = 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['Red', 'Yellow'];  </a:t>
            </a:r>
          </a:p>
          <a:p>
            <a:r>
              <a:rPr lang="en-US" sz="1600" b="1" dirty="0">
                <a:latin typeface="Consolas" pitchFamily="49" charset="0"/>
              </a:rPr>
              <a:t>let </a:t>
            </a:r>
            <a:r>
              <a:rPr lang="en-US" sz="1600" b="1" dirty="0" err="1">
                <a:solidFill>
                  <a:srgbClr val="FFFF00"/>
                </a:solidFill>
                <a:latin typeface="Consolas" pitchFamily="49" charset="0"/>
              </a:rPr>
              <a:t>newColors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 </a:t>
            </a:r>
            <a:r>
              <a:rPr lang="en-US" sz="1600" b="1" dirty="0">
                <a:latin typeface="Consolas" pitchFamily="49" charset="0"/>
              </a:rPr>
              <a:t>= colors;  </a:t>
            </a:r>
          </a:p>
          <a:p>
            <a:r>
              <a:rPr lang="en-US" sz="1600" b="1" dirty="0" err="1">
                <a:latin typeface="Consolas" pitchFamily="49" charset="0"/>
              </a:rPr>
              <a:t>newColors.push</a:t>
            </a:r>
            <a:r>
              <a:rPr lang="en-US" sz="1600" b="1" dirty="0">
                <a:latin typeface="Consolas" pitchFamily="49" charset="0"/>
              </a:rPr>
              <a:t>(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'Green'</a:t>
            </a:r>
            <a:r>
              <a:rPr lang="en-US" sz="1600" b="1" dirty="0">
                <a:latin typeface="Consolas" pitchFamily="49" charset="0"/>
              </a:rPr>
              <a:t>);  </a:t>
            </a:r>
          </a:p>
          <a:p>
            <a:r>
              <a:rPr lang="en-US" sz="1600" b="1" dirty="0">
                <a:latin typeface="Consolas" pitchFamily="49" charset="0"/>
              </a:rPr>
              <a:t>console.log(</a:t>
            </a:r>
            <a:r>
              <a:rPr lang="en-US" sz="1600" b="1" dirty="0" err="1">
                <a:solidFill>
                  <a:srgbClr val="FFFF00"/>
                </a:solidFill>
                <a:latin typeface="Consolas" pitchFamily="49" charset="0"/>
              </a:rPr>
              <a:t>newColors</a:t>
            </a:r>
            <a:r>
              <a:rPr lang="en-US" sz="1600" b="1" dirty="0">
                <a:latin typeface="Consolas" pitchFamily="49" charset="0"/>
              </a:rPr>
              <a:t>);  </a:t>
            </a:r>
          </a:p>
          <a:p>
            <a:r>
              <a:rPr lang="en-US" sz="1600" b="1" dirty="0">
                <a:latin typeface="Consolas" pitchFamily="49" charset="0"/>
              </a:rPr>
              <a:t>console.log(</a:t>
            </a:r>
            <a:r>
              <a:rPr lang="en-US" sz="1600" b="1" dirty="0">
                <a:solidFill>
                  <a:srgbClr val="00B0F0"/>
                </a:solidFill>
                <a:latin typeface="Consolas" pitchFamily="49" charset="0"/>
              </a:rPr>
              <a:t>colors</a:t>
            </a:r>
            <a:r>
              <a:rPr lang="en-US" sz="1600" b="1" dirty="0">
                <a:latin typeface="Consolas" pitchFamily="49" charset="0"/>
              </a:rPr>
              <a:t>); 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1600" y="5715000"/>
            <a:ext cx="6837528" cy="685800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[ 'Red', 'Yellow', 'Green' ] </a:t>
            </a:r>
          </a:p>
          <a:p>
            <a:r>
              <a:rPr lang="en-US" b="1" dirty="0"/>
              <a:t>[ 'Red', 'Yellow', 'Green' 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43400" y="5410200"/>
            <a:ext cx="1024639" cy="40011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Spread Operator And Array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/>
            <a:endParaRPr lang="en-US" sz="2400" dirty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en-US" sz="2400" dirty="0">
                <a:latin typeface="Corbel" pitchFamily="34" charset="0"/>
              </a:rPr>
              <a:t>if we are </a:t>
            </a:r>
            <a:r>
              <a:rPr lang="en-US" sz="2400" b="1" dirty="0">
                <a:solidFill>
                  <a:srgbClr val="FF00FF"/>
                </a:solidFill>
                <a:latin typeface="Corbel" pitchFamily="34" charset="0"/>
              </a:rPr>
              <a:t>copying</a:t>
            </a:r>
            <a:r>
              <a:rPr lang="en-US" sz="2400" dirty="0">
                <a:solidFill>
                  <a:srgbClr val="FF00FF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the array by using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spread operator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Corbel" pitchFamily="34" charset="0"/>
              </a:rPr>
              <a:t>, </a:t>
            </a:r>
            <a:r>
              <a:rPr lang="en-US" sz="2400" dirty="0">
                <a:latin typeface="Corbel" pitchFamily="34" charset="0"/>
              </a:rPr>
              <a:t>then inserting an element in the </a:t>
            </a:r>
            <a:r>
              <a:rPr lang="en-US" sz="2400" b="1" dirty="0">
                <a:solidFill>
                  <a:srgbClr val="FF00FF"/>
                </a:solidFill>
                <a:latin typeface="Corbel" pitchFamily="34" charset="0"/>
              </a:rPr>
              <a:t>copied array </a:t>
            </a:r>
            <a:r>
              <a:rPr lang="en-US" sz="2400" dirty="0">
                <a:latin typeface="Corbel" pitchFamily="34" charset="0"/>
              </a:rPr>
              <a:t>will 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</a:rPr>
              <a:t>not affect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original array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514350" indent="-514350">
              <a:buFont typeface="Wingdings" pitchFamily="2" charset="2"/>
              <a:buChar char="§"/>
            </a:pPr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Example:  </a:t>
            </a:r>
            <a:r>
              <a:rPr lang="en-US" sz="2400" dirty="0">
                <a:latin typeface="Corbel" pitchFamily="34" charset="0"/>
              </a:rPr>
              <a:t>Using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spread operators</a:t>
            </a: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24000" y="4419600"/>
            <a:ext cx="6837528" cy="163773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let colors = </a:t>
            </a:r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['Red', 'Yellow'];  </a:t>
            </a:r>
          </a:p>
          <a:p>
            <a:r>
              <a:rPr lang="en-US" b="1" dirty="0">
                <a:latin typeface="Consolas" pitchFamily="49" charset="0"/>
              </a:rPr>
              <a:t>let 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newColors</a:t>
            </a:r>
            <a:r>
              <a:rPr lang="en-US" b="1" dirty="0">
                <a:latin typeface="Consolas" pitchFamily="49" charset="0"/>
              </a:rPr>
              <a:t> = 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[...colors];</a:t>
            </a:r>
            <a:r>
              <a:rPr lang="en-US" b="1" dirty="0">
                <a:latin typeface="Consolas" pitchFamily="49" charset="0"/>
              </a:rPr>
              <a:t>  </a:t>
            </a:r>
          </a:p>
          <a:p>
            <a:r>
              <a:rPr lang="en-US" b="1" dirty="0" err="1">
                <a:latin typeface="Consolas" pitchFamily="49" charset="0"/>
              </a:rPr>
              <a:t>newColors.push</a:t>
            </a:r>
            <a:r>
              <a:rPr lang="en-US" b="1" dirty="0">
                <a:latin typeface="Consolas" pitchFamily="49" charset="0"/>
              </a:rPr>
              <a:t>(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'Green'</a:t>
            </a:r>
            <a:r>
              <a:rPr lang="en-US" b="1" dirty="0">
                <a:latin typeface="Consolas" pitchFamily="49" charset="0"/>
              </a:rPr>
              <a:t>);  </a:t>
            </a:r>
          </a:p>
          <a:p>
            <a:r>
              <a:rPr lang="en-US" b="1" dirty="0">
                <a:latin typeface="Consolas" pitchFamily="49" charset="0"/>
              </a:rPr>
              <a:t>console.log(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newColors</a:t>
            </a:r>
            <a:r>
              <a:rPr lang="en-US" b="1" dirty="0">
                <a:latin typeface="Consolas" pitchFamily="49" charset="0"/>
              </a:rPr>
              <a:t>);  </a:t>
            </a:r>
          </a:p>
          <a:p>
            <a:r>
              <a:rPr lang="en-US" b="1" dirty="0">
                <a:latin typeface="Consolas" pitchFamily="49" charset="0"/>
              </a:rPr>
              <a:t>console.log(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colors</a:t>
            </a:r>
            <a:r>
              <a:rPr lang="en-US" b="1" dirty="0">
                <a:latin typeface="Consolas" pitchFamily="49" charset="0"/>
              </a:rPr>
              <a:t>);  </a:t>
            </a: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Spread Operator And Array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54280"/>
          </a:xfrm>
        </p:spPr>
        <p:txBody>
          <a:bodyPr>
            <a:normAutofit/>
          </a:bodyPr>
          <a:lstStyle/>
          <a:p>
            <a:pPr marL="514350" indent="-514350"/>
            <a:endParaRPr lang="en-US" sz="2400" dirty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>
              <a:buNone/>
            </a:pPr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Note: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Instead of elements, the spread operator only copies the array itself to the new one. It means that the operator can do a shallow copy instead of a deep copy</a:t>
            </a: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19200" y="2159395"/>
            <a:ext cx="6837528" cy="81204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[ 'Red', 'Yellow', 'Green' ]</a:t>
            </a:r>
          </a:p>
          <a:p>
            <a:r>
              <a:rPr lang="en-US" b="1" dirty="0"/>
              <a:t> [ 'Red', 'Yellow' 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42012" y="1752600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Spread Operator And Strings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5428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Example: </a:t>
            </a:r>
            <a:r>
              <a:rPr lang="en-US" sz="2400" dirty="0">
                <a:latin typeface="Corbel" pitchFamily="34" charset="0"/>
              </a:rPr>
              <a:t>Here, we have constructed an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array str</a:t>
            </a:r>
            <a:r>
              <a:rPr lang="en-US" sz="2400" dirty="0">
                <a:solidFill>
                  <a:srgbClr val="92D050"/>
                </a:solidFill>
                <a:latin typeface="Corbel" pitchFamily="34" charset="0"/>
              </a:rPr>
              <a:t> </a:t>
            </a:r>
            <a:r>
              <a:rPr lang="en-US" sz="2400" dirty="0">
                <a:latin typeface="Corbel" pitchFamily="34" charset="0"/>
              </a:rPr>
              <a:t>from individual </a:t>
            </a:r>
            <a:r>
              <a:rPr lang="en-US" sz="2400" b="1" dirty="0">
                <a:solidFill>
                  <a:srgbClr val="660033"/>
                </a:solidFill>
                <a:latin typeface="Corbel" pitchFamily="34" charset="0"/>
              </a:rPr>
              <a:t>strings</a:t>
            </a:r>
            <a:r>
              <a:rPr lang="en-US" sz="2400" b="1" dirty="0">
                <a:latin typeface="Corbel" pitchFamily="34" charset="0"/>
              </a:rPr>
              <a:t>.</a:t>
            </a:r>
            <a:endParaRPr lang="en-US" sz="2400" b="1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r>
              <a:rPr lang="en-US" sz="2400" dirty="0">
                <a:latin typeface="Corbel" pitchFamily="34" charset="0"/>
              </a:rPr>
              <a:t>In the above example, we have applied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spread operator </a:t>
            </a:r>
            <a:r>
              <a:rPr lang="en-US" sz="2400" dirty="0">
                <a:latin typeface="Corbel" pitchFamily="34" charset="0"/>
              </a:rPr>
              <a:t>to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string 'EIO'. </a:t>
            </a:r>
            <a:r>
              <a:rPr lang="en-US" sz="2400" dirty="0">
                <a:latin typeface="Corbel" pitchFamily="34" charset="0"/>
              </a:rPr>
              <a:t>It spreads out each specific 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</a:rPr>
              <a:t>character</a:t>
            </a:r>
            <a:r>
              <a:rPr lang="en-US" sz="2400" dirty="0">
                <a:latin typeface="Corbel" pitchFamily="34" charset="0"/>
              </a:rPr>
              <a:t> of the</a:t>
            </a:r>
            <a:r>
              <a:rPr lang="en-US" sz="2400" dirty="0">
                <a:solidFill>
                  <a:srgbClr val="660033"/>
                </a:solidFill>
                <a:latin typeface="Corbel" pitchFamily="34" charset="0"/>
              </a:rPr>
              <a:t> 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'EIO' </a:t>
            </a:r>
            <a:r>
              <a:rPr lang="en-US" sz="2400" dirty="0">
                <a:latin typeface="Corbel" pitchFamily="34" charset="0"/>
              </a:rPr>
              <a:t>string into individual characters.</a:t>
            </a: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1321" y="2590800"/>
            <a:ext cx="6837528" cy="102358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let 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US" b="1" dirty="0">
                <a:latin typeface="Consolas" pitchFamily="49" charset="0"/>
              </a:rPr>
              <a:t> = ['A', </a:t>
            </a:r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...'EIO',</a:t>
            </a:r>
            <a:r>
              <a:rPr lang="en-US" b="1" dirty="0">
                <a:latin typeface="Consolas" pitchFamily="49" charset="0"/>
              </a:rPr>
              <a:t> 'U'];  </a:t>
            </a:r>
          </a:p>
          <a:p>
            <a:r>
              <a:rPr lang="en-US" b="1" dirty="0">
                <a:latin typeface="Consolas" pitchFamily="49" charset="0"/>
              </a:rPr>
              <a:t>console.log(</a:t>
            </a:r>
            <a:r>
              <a:rPr lang="en-US" b="1" dirty="0" err="1">
                <a:solidFill>
                  <a:srgbClr val="FFFF00"/>
                </a:solidFill>
                <a:latin typeface="Consolas" pitchFamily="49" charset="0"/>
              </a:rPr>
              <a:t>str</a:t>
            </a:r>
            <a:r>
              <a:rPr lang="en-US" b="1" dirty="0">
                <a:latin typeface="Consolas" pitchFamily="49" charset="0"/>
              </a:rPr>
              <a:t>); </a:t>
            </a:r>
            <a:r>
              <a:rPr lang="en-US" dirty="0">
                <a:latin typeface="Consolas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Spread Operator And Strings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r>
              <a:rPr lang="en-US" sz="2400" dirty="0">
                <a:latin typeface="Corbel" pitchFamily="34" charset="0"/>
              </a:rPr>
              <a:t>We will get the following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output</a:t>
            </a:r>
            <a:r>
              <a:rPr lang="en-US" sz="2400" dirty="0">
                <a:latin typeface="Corbel" pitchFamily="34" charset="0"/>
              </a:rPr>
              <a:t> after the execution of the above code.</a:t>
            </a:r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43000" y="3617790"/>
            <a:ext cx="6837528" cy="81204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b="1" dirty="0"/>
              <a:t>[ 'A', 'E', 'I', 'O', 'U' ]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52164" y="3276600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Rest Parameter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Spread Operator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1E3497-1862-4A8A-A087-80475DC09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94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Rest Parameter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Rest parameter </a:t>
            </a:r>
            <a:r>
              <a:rPr lang="en-US" sz="2400" dirty="0">
                <a:latin typeface="Corbel" pitchFamily="34" charset="0"/>
              </a:rPr>
              <a:t>was introduced 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ES6</a:t>
            </a:r>
            <a:r>
              <a:rPr lang="en-US" sz="2400" dirty="0">
                <a:solidFill>
                  <a:srgbClr val="7030A0"/>
                </a:solidFill>
                <a:latin typeface="Corbel" pitchFamily="34" charset="0"/>
              </a:rPr>
              <a:t> ,</a:t>
            </a:r>
            <a:r>
              <a:rPr lang="en-US" sz="2400">
                <a:latin typeface="Corbel" pitchFamily="34" charset="0"/>
              </a:rPr>
              <a:t>and it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improves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ability </a:t>
            </a:r>
            <a:r>
              <a:rPr lang="en-US" sz="2400" dirty="0">
                <a:latin typeface="Corbel" pitchFamily="34" charset="0"/>
              </a:rPr>
              <a:t>to handle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parameters</a:t>
            </a:r>
            <a:r>
              <a:rPr lang="en-US" sz="2400" dirty="0">
                <a:solidFill>
                  <a:srgbClr val="0070C0"/>
                </a:solidFill>
                <a:latin typeface="Corbel" pitchFamily="34" charset="0"/>
              </a:rPr>
              <a:t>.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Rest parameter </a:t>
            </a:r>
            <a:r>
              <a:rPr lang="en-US" sz="2400" dirty="0">
                <a:latin typeface="Corbel" pitchFamily="34" charset="0"/>
              </a:rPr>
              <a:t>allows us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represent</a:t>
            </a:r>
            <a:r>
              <a:rPr lang="en-US" sz="2400" dirty="0">
                <a:latin typeface="Corbel" pitchFamily="34" charset="0"/>
              </a:rPr>
              <a:t> an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indefinite </a:t>
            </a:r>
            <a:r>
              <a:rPr lang="en-US" sz="2400" dirty="0">
                <a:latin typeface="Corbel" pitchFamily="34" charset="0"/>
              </a:rPr>
              <a:t>number of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arguments </a:t>
            </a:r>
            <a:r>
              <a:rPr lang="en-US" sz="2400" dirty="0">
                <a:latin typeface="Corbel" pitchFamily="34" charset="0"/>
              </a:rPr>
              <a:t>as an </a:t>
            </a:r>
            <a:r>
              <a:rPr lang="en-US" sz="2400" b="1" u="sng" dirty="0">
                <a:solidFill>
                  <a:schemeClr val="accent1"/>
                </a:solidFill>
                <a:latin typeface="Corbel" pitchFamily="34" charset="0"/>
              </a:rPr>
              <a:t>array.</a:t>
            </a: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3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Rest Parameter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By using 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rest parameter</a:t>
            </a:r>
            <a:r>
              <a:rPr lang="en-US" sz="2400" dirty="0">
                <a:latin typeface="Corbel" pitchFamily="34" charset="0"/>
              </a:rPr>
              <a:t>, a function can be called with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any number</a:t>
            </a:r>
            <a:r>
              <a:rPr lang="en-US" sz="2400" dirty="0">
                <a:solidFill>
                  <a:srgbClr val="FF99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of arguments.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Before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ES6</a:t>
            </a:r>
            <a:r>
              <a:rPr lang="en-US" sz="2400" dirty="0">
                <a:latin typeface="Corbel" pitchFamily="34" charset="0"/>
              </a:rPr>
              <a:t>, the 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arguments</a:t>
            </a:r>
            <a:r>
              <a:rPr lang="en-US" sz="2400" dirty="0">
                <a:latin typeface="Corbel" pitchFamily="34" charset="0"/>
              </a:rPr>
              <a:t> 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object </a:t>
            </a:r>
            <a:r>
              <a:rPr lang="en-US" sz="2400" dirty="0">
                <a:latin typeface="Corbel" pitchFamily="34" charset="0"/>
              </a:rPr>
              <a:t>of 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function </a:t>
            </a:r>
            <a:r>
              <a:rPr lang="en-US" sz="2400" dirty="0">
                <a:latin typeface="Corbel" pitchFamily="34" charset="0"/>
              </a:rPr>
              <a:t>was used.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 The 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arguments </a:t>
            </a:r>
            <a:r>
              <a:rPr lang="en-US" sz="2400" dirty="0">
                <a:latin typeface="Corbel" pitchFamily="34" charset="0"/>
              </a:rPr>
              <a:t>object is not an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instance</a:t>
            </a:r>
            <a:r>
              <a:rPr lang="en-US" sz="2400" b="1" dirty="0"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of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Array </a:t>
            </a:r>
            <a:r>
              <a:rPr lang="en-US" sz="2400" dirty="0">
                <a:latin typeface="Corbel" pitchFamily="34" charset="0"/>
              </a:rPr>
              <a:t>type so we cannot use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Array methods </a:t>
            </a:r>
            <a:r>
              <a:rPr lang="en-US" sz="2400" dirty="0">
                <a:latin typeface="Corbel" pitchFamily="34" charset="0"/>
              </a:rPr>
              <a:t>like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push() 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forEach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() </a:t>
            </a:r>
            <a:r>
              <a:rPr lang="en-US" sz="2400" dirty="0" err="1">
                <a:latin typeface="Corbel" pitchFamily="34" charset="0"/>
              </a:rPr>
              <a:t>etc</a:t>
            </a:r>
            <a:r>
              <a:rPr lang="en-US" sz="2400" dirty="0">
                <a:latin typeface="Corbel" pitchFamily="34" charset="0"/>
              </a:rPr>
              <a:t> on it directly</a:t>
            </a: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6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rest parameter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prefixed </a:t>
            </a:r>
            <a:r>
              <a:rPr lang="en-US" sz="2400" dirty="0">
                <a:latin typeface="Corbel" pitchFamily="34" charset="0"/>
              </a:rPr>
              <a:t>with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three dots (...). </a:t>
            </a:r>
          </a:p>
          <a:p>
            <a:pPr marL="457200" indent="-457200"/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rest parameter </a:t>
            </a:r>
            <a:r>
              <a:rPr lang="en-US" sz="2400" dirty="0">
                <a:latin typeface="Corbel" pitchFamily="34" charset="0"/>
              </a:rPr>
              <a:t>has to be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last argument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because it is used to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collect</a:t>
            </a:r>
            <a:r>
              <a:rPr lang="en-US" sz="2400" dirty="0">
                <a:latin typeface="Corbel" pitchFamily="34" charset="0"/>
              </a:rPr>
              <a:t> all of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remaining elements </a:t>
            </a:r>
            <a:r>
              <a:rPr lang="en-US" sz="2400" dirty="0">
                <a:latin typeface="Corbel" pitchFamily="34" charset="0"/>
              </a:rPr>
              <a:t>into an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array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19200" y="4322928"/>
            <a:ext cx="5145206" cy="139207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64692" y="4574358"/>
            <a:ext cx="49768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onsolas" pitchFamily="49" charset="0"/>
              </a:rPr>
              <a:t>function fun</a:t>
            </a:r>
            <a:r>
              <a:rPr lang="en-US" sz="2000" b="1" dirty="0">
                <a:latin typeface="Consolas" pitchFamily="49" charset="0"/>
              </a:rPr>
              <a:t>(a, b, </a:t>
            </a:r>
            <a:r>
              <a:rPr lang="en-US" sz="2000" b="1" dirty="0">
                <a:solidFill>
                  <a:srgbClr val="00B0F0"/>
                </a:solidFill>
                <a:latin typeface="Consolas" pitchFamily="49" charset="0"/>
              </a:rPr>
              <a:t>...</a:t>
            </a:r>
            <a:r>
              <a:rPr lang="en-US" sz="2000" b="1" dirty="0" err="1">
                <a:solidFill>
                  <a:srgbClr val="00B0F0"/>
                </a:solidFill>
                <a:latin typeface="Consolas" pitchFamily="49" charset="0"/>
              </a:rPr>
              <a:t>theArgs</a:t>
            </a:r>
            <a:r>
              <a:rPr lang="en-US" sz="2000" b="1" dirty="0">
                <a:latin typeface="Consolas" pitchFamily="49" charset="0"/>
              </a:rPr>
              <a:t>) {  </a:t>
            </a:r>
          </a:p>
          <a:p>
            <a:r>
              <a:rPr lang="en-US" sz="2000" b="1" dirty="0">
                <a:latin typeface="Consolas" pitchFamily="49" charset="0"/>
              </a:rPr>
              <a:t>  // statements  </a:t>
            </a:r>
          </a:p>
          <a:p>
            <a:r>
              <a:rPr lang="en-US" sz="2000" b="1" dirty="0">
                <a:latin typeface="Consolas" pitchFamily="49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111573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5428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9074" y="1362946"/>
            <a:ext cx="8820643" cy="266131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nsolas" pitchFamily="49" charset="0"/>
              </a:rPr>
              <a:t>function </a:t>
            </a:r>
            <a:r>
              <a:rPr lang="en-US" b="1" dirty="0">
                <a:solidFill>
                  <a:srgbClr val="00FF00"/>
                </a:solidFill>
                <a:latin typeface="Consolas" pitchFamily="49" charset="0"/>
              </a:rPr>
              <a:t>show(...</a:t>
            </a:r>
            <a:r>
              <a:rPr lang="en-US" b="1" dirty="0" err="1">
                <a:solidFill>
                  <a:srgbClr val="00FF00"/>
                </a:solidFill>
                <a:latin typeface="Consolas" pitchFamily="49" charset="0"/>
              </a:rPr>
              <a:t>args</a:t>
            </a:r>
            <a:r>
              <a:rPr lang="en-US" b="1" dirty="0">
                <a:solidFill>
                  <a:srgbClr val="00FF00"/>
                </a:solidFill>
                <a:latin typeface="Consolas" pitchFamily="49" charset="0"/>
              </a:rPr>
              <a:t>)</a:t>
            </a:r>
            <a:r>
              <a:rPr lang="en-US" b="1" dirty="0">
                <a:latin typeface="Consolas" pitchFamily="49" charset="0"/>
              </a:rPr>
              <a:t> {  </a:t>
            </a:r>
          </a:p>
          <a:p>
            <a:r>
              <a:rPr lang="en-US" b="1" dirty="0">
                <a:latin typeface="Consolas" pitchFamily="49" charset="0"/>
              </a:rPr>
              <a:t>  let sum = 0;  </a:t>
            </a:r>
          </a:p>
          <a:p>
            <a:r>
              <a:rPr lang="en-US" b="1" dirty="0">
                <a:latin typeface="Consolas" pitchFamily="49" charset="0"/>
              </a:rPr>
              <a:t>  for (let </a:t>
            </a:r>
            <a:r>
              <a:rPr lang="en-US" b="1" dirty="0" err="1">
                <a:latin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</a:rPr>
              <a:t> of </a:t>
            </a:r>
            <a:r>
              <a:rPr lang="en-US" b="1" dirty="0" err="1">
                <a:latin typeface="Consolas" pitchFamily="49" charset="0"/>
              </a:rPr>
              <a:t>args</a:t>
            </a:r>
            <a:r>
              <a:rPr lang="en-US" b="1" dirty="0">
                <a:latin typeface="Consolas" pitchFamily="49" charset="0"/>
              </a:rPr>
              <a:t>) {  </a:t>
            </a:r>
          </a:p>
          <a:p>
            <a:r>
              <a:rPr lang="en-US" b="1" dirty="0">
                <a:latin typeface="Consolas" pitchFamily="49" charset="0"/>
              </a:rPr>
              <a:t>      sum += </a:t>
            </a:r>
            <a:r>
              <a:rPr lang="en-US" b="1" dirty="0" err="1">
                <a:latin typeface="Consolas" pitchFamily="49" charset="0"/>
              </a:rPr>
              <a:t>i</a:t>
            </a:r>
            <a:r>
              <a:rPr lang="en-US" b="1" dirty="0">
                <a:latin typeface="Consolas" pitchFamily="49" charset="0"/>
              </a:rPr>
              <a:t>;  </a:t>
            </a:r>
          </a:p>
          <a:p>
            <a:r>
              <a:rPr lang="en-US" b="1" dirty="0">
                <a:latin typeface="Consolas" pitchFamily="49" charset="0"/>
              </a:rPr>
              <a:t>  }  </a:t>
            </a:r>
          </a:p>
          <a:p>
            <a:r>
              <a:rPr lang="en-US" b="1" dirty="0">
                <a:latin typeface="Consolas" pitchFamily="49" charset="0"/>
              </a:rPr>
              <a:t>  console.log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("Sum = "+sum</a:t>
            </a:r>
            <a:r>
              <a:rPr lang="en-US" b="1" dirty="0">
                <a:latin typeface="Consolas" pitchFamily="49" charset="0"/>
              </a:rPr>
              <a:t>);  </a:t>
            </a:r>
          </a:p>
          <a:p>
            <a:r>
              <a:rPr lang="en-US" b="1" dirty="0">
                <a:latin typeface="Consolas" pitchFamily="49" charset="0"/>
              </a:rPr>
              <a:t>}  </a:t>
            </a:r>
          </a:p>
          <a:p>
            <a:r>
              <a:rPr lang="en-US" b="1" dirty="0">
                <a:latin typeface="Consolas" pitchFamily="49" charset="0"/>
              </a:rPr>
              <a:t>  </a:t>
            </a:r>
          </a:p>
          <a:p>
            <a:r>
              <a:rPr lang="en-US" b="1" dirty="0">
                <a:solidFill>
                  <a:srgbClr val="92D050"/>
                </a:solidFill>
                <a:latin typeface="Consolas" pitchFamily="49" charset="0"/>
              </a:rPr>
              <a:t>show(10, 20, 30); </a:t>
            </a:r>
            <a:r>
              <a:rPr lang="en-US" b="1" dirty="0">
                <a:latin typeface="Consolas" pitchFamily="49" charset="0"/>
              </a:rPr>
              <a:t>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D6678C-5BB7-4A89-8F7C-BF8862A5E4B7}"/>
              </a:ext>
            </a:extLst>
          </p:cNvPr>
          <p:cNvSpPr/>
          <p:nvPr/>
        </p:nvSpPr>
        <p:spPr>
          <a:xfrm>
            <a:off x="177707" y="5606042"/>
            <a:ext cx="8752010" cy="69603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Sum=60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DEC69-1E35-4CBE-8072-309BEB16C4E7}"/>
              </a:ext>
            </a:extLst>
          </p:cNvPr>
          <p:cNvSpPr txBox="1"/>
          <p:nvPr/>
        </p:nvSpPr>
        <p:spPr>
          <a:xfrm>
            <a:off x="78800" y="5094944"/>
            <a:ext cx="1274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129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542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All the arguments </a:t>
            </a:r>
            <a:r>
              <a:rPr lang="en-US" sz="2400" dirty="0">
                <a:latin typeface="Corbel" pitchFamily="34" charset="0"/>
              </a:rPr>
              <a:t>that we have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passed</a:t>
            </a:r>
            <a:r>
              <a:rPr lang="en-US" sz="2400" dirty="0">
                <a:latin typeface="Corbel" pitchFamily="34" charset="0"/>
              </a:rPr>
              <a:t> in the function will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map</a:t>
            </a:r>
            <a:r>
              <a:rPr lang="en-US" sz="2400" dirty="0">
                <a:latin typeface="Corbel" pitchFamily="34" charset="0"/>
              </a:rPr>
              <a:t> to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parameter list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As stated previously</a:t>
            </a:r>
            <a:r>
              <a:rPr lang="en-US" sz="2400" dirty="0">
                <a:latin typeface="Corbel" pitchFamily="34" charset="0"/>
              </a:rPr>
              <a:t>,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rest parameter (...) </a:t>
            </a:r>
            <a:r>
              <a:rPr lang="en-US" sz="2400" dirty="0">
                <a:latin typeface="Corbel" pitchFamily="34" charset="0"/>
              </a:rPr>
              <a:t>should always be at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last </a:t>
            </a:r>
            <a:r>
              <a:rPr lang="en-US" sz="2400" dirty="0">
                <a:latin typeface="Corbel" pitchFamily="34" charset="0"/>
              </a:rPr>
              <a:t>in the list of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arguments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If we place </a:t>
            </a:r>
            <a:r>
              <a:rPr lang="en-US" sz="2400" dirty="0">
                <a:latin typeface="Corbel" pitchFamily="34" charset="0"/>
              </a:rPr>
              <a:t>it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anywhere else</a:t>
            </a:r>
            <a:r>
              <a:rPr lang="en-US" sz="2400" dirty="0">
                <a:latin typeface="Corbel" pitchFamily="34" charset="0"/>
              </a:rPr>
              <a:t>, it will cause an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error</a:t>
            </a:r>
            <a:r>
              <a:rPr lang="en-US" sz="2400" b="1" dirty="0">
                <a:latin typeface="Corbel" pitchFamily="34" charset="0"/>
              </a:rPr>
              <a:t>.</a:t>
            </a:r>
            <a:endParaRPr lang="en-US" sz="2400" b="1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9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Corbel" pitchFamily="34" charset="0"/>
              </a:rPr>
              <a:t>Difference between Rest Parameter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and arguments object</a:t>
            </a:r>
            <a:endParaRPr lang="en-US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447800"/>
            <a:ext cx="8503920" cy="48542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457200" indent="-457200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rest parameter</a:t>
            </a:r>
            <a:r>
              <a:rPr lang="en-US" sz="2400" dirty="0">
                <a:solidFill>
                  <a:srgbClr val="C00000"/>
                </a:solidFill>
                <a:latin typeface="Corbel" pitchFamily="34" charset="0"/>
              </a:rPr>
              <a:t> </a:t>
            </a:r>
            <a:r>
              <a:rPr lang="en-US" sz="2400" dirty="0">
                <a:latin typeface="Corbel" pitchFamily="34" charset="0"/>
              </a:rPr>
              <a:t>and 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arguments object </a:t>
            </a:r>
            <a:r>
              <a:rPr lang="en-US" sz="2400" dirty="0">
                <a:latin typeface="Corbel" pitchFamily="34" charset="0"/>
              </a:rPr>
              <a:t>are different from each other. Let's see the difference between the rest parameter and the arguments object.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The 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arguments object </a:t>
            </a:r>
            <a:r>
              <a:rPr lang="en-US" sz="2400" dirty="0">
                <a:latin typeface="Corbel" pitchFamily="34" charset="0"/>
              </a:rPr>
              <a:t>is an 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</a:rPr>
              <a:t>array-like</a:t>
            </a:r>
            <a:r>
              <a:rPr lang="en-US" sz="2400" dirty="0">
                <a:latin typeface="Corbel" pitchFamily="34" charset="0"/>
              </a:rPr>
              <a:t> (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but not array</a:t>
            </a:r>
            <a:r>
              <a:rPr lang="en-US" sz="2400" dirty="0">
                <a:latin typeface="Corbel" pitchFamily="34" charset="0"/>
              </a:rPr>
              <a:t>), while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rest parameters </a:t>
            </a:r>
            <a:r>
              <a:rPr lang="en-US" sz="2400" dirty="0">
                <a:latin typeface="Corbel" pitchFamily="34" charset="0"/>
              </a:rPr>
              <a:t>are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array instances</a:t>
            </a:r>
            <a:r>
              <a:rPr lang="en-US" sz="2400" b="1" dirty="0">
                <a:latin typeface="Corbel" pitchFamily="34" charset="0"/>
              </a:rPr>
              <a:t>. </a:t>
            </a:r>
          </a:p>
          <a:p>
            <a:pPr marL="457200" indent="-457200"/>
            <a:endParaRPr lang="en-US" sz="2400" b="1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arguments object </a:t>
            </a:r>
            <a:r>
              <a:rPr lang="en-US" sz="2400" dirty="0">
                <a:latin typeface="Corbel" pitchFamily="34" charset="0"/>
              </a:rPr>
              <a:t>does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not include methods </a:t>
            </a:r>
            <a:r>
              <a:rPr lang="en-US" sz="2400" dirty="0">
                <a:latin typeface="Corbel" pitchFamily="34" charset="0"/>
              </a:rPr>
              <a:t>such as 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sort()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forEach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()</a:t>
            </a:r>
            <a:r>
              <a:rPr lang="en-US" sz="2400" dirty="0">
                <a:latin typeface="Corbel" pitchFamily="34" charset="0"/>
              </a:rPr>
              <a:t>, or 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pop()</a:t>
            </a:r>
            <a:r>
              <a:rPr lang="en-US" sz="2400" dirty="0">
                <a:latin typeface="Corbel" pitchFamily="34" charset="0"/>
              </a:rPr>
              <a:t>, but these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methods</a:t>
            </a:r>
            <a:r>
              <a:rPr lang="en-US" sz="2400" dirty="0">
                <a:latin typeface="Corbel" pitchFamily="34" charset="0"/>
              </a:rPr>
              <a:t> can be directly used in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rest parameters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  <a:p>
            <a:pPr marL="514350" indent="-514350"/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marL="514350" indent="-514350">
              <a:buFont typeface="Wingdings" pitchFamily="2" charset="2"/>
              <a:buChar char="§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4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Spread Operator</a:t>
            </a:r>
            <a:endParaRPr lang="en-IN" sz="3200" b="1" dirty="0">
              <a:solidFill>
                <a:schemeClr val="bg2">
                  <a:lumMod val="9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514350" indent="-514350"/>
            <a:endParaRPr lang="en-US" sz="2400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ES6 introduced a new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operator </a:t>
            </a:r>
            <a:r>
              <a:rPr lang="en-US" sz="2400" dirty="0">
                <a:latin typeface="Corbel" pitchFamily="34" charset="0"/>
              </a:rPr>
              <a:t>referred to as 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spread operator</a:t>
            </a:r>
            <a:r>
              <a:rPr lang="en-US" sz="2400" dirty="0">
                <a:latin typeface="Corbel" pitchFamily="34" charset="0"/>
              </a:rPr>
              <a:t>, which consists of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three dots (...).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It allows an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iterable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to expand in places where more than </a:t>
            </a:r>
            <a:r>
              <a:rPr lang="en-US" sz="2400" b="1" dirty="0">
                <a:solidFill>
                  <a:srgbClr val="00B0F0"/>
                </a:solidFill>
                <a:latin typeface="Corbel" pitchFamily="34" charset="0"/>
              </a:rPr>
              <a:t>zero arguments</a:t>
            </a:r>
            <a:r>
              <a:rPr lang="en-US" sz="2400" dirty="0">
                <a:solidFill>
                  <a:srgbClr val="00B0F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are expected. 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It gives us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privilege</a:t>
            </a:r>
            <a:r>
              <a:rPr lang="en-US" sz="2400" dirty="0">
                <a:latin typeface="Corbel" pitchFamily="34" charset="0"/>
              </a:rPr>
              <a:t> to obtain the 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</a:rPr>
              <a:t>parameters</a:t>
            </a:r>
            <a:r>
              <a:rPr lang="en-US" sz="2400" dirty="0">
                <a:latin typeface="Corbel" pitchFamily="34" charset="0"/>
              </a:rPr>
              <a:t> from 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array.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Syntax: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>
              <a:buNone/>
            </a:pPr>
            <a:endParaRPr lang="en-US" sz="2400" dirty="0">
              <a:latin typeface="Corbel" pitchFamily="34" charset="0"/>
            </a:endParaRPr>
          </a:p>
          <a:p>
            <a:pPr marL="457200" indent="-457200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three dots (...) </a:t>
            </a:r>
            <a:r>
              <a:rPr lang="en-US" sz="2400" dirty="0">
                <a:latin typeface="Corbel" pitchFamily="34" charset="0"/>
              </a:rPr>
              <a:t>in the above syntax are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spread operator</a:t>
            </a:r>
            <a:r>
              <a:rPr lang="en-US" sz="2400" dirty="0">
                <a:latin typeface="Corbel" pitchFamily="34" charset="0"/>
              </a:rPr>
              <a:t>, which targets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entire values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particular variable</a:t>
            </a:r>
            <a:r>
              <a:rPr lang="en-US" sz="2400" b="1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B90CF0-7944-4112-AAB8-0897A7CFB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0312" y="174047"/>
            <a:ext cx="1549406" cy="10772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29051" y="4346813"/>
            <a:ext cx="4544704" cy="6823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78514" y="4438514"/>
            <a:ext cx="46794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nsolas" pitchFamily="49" charset="0"/>
              </a:rPr>
              <a:t>var</a:t>
            </a:r>
            <a:r>
              <a:rPr lang="en-US" sz="2000" b="1" dirty="0">
                <a:latin typeface="Consolas" pitchFamily="49" charset="0"/>
              </a:rPr>
              <a:t>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variablename1</a:t>
            </a:r>
            <a:r>
              <a:rPr lang="en-US" sz="2000" b="1" dirty="0">
                <a:latin typeface="Consolas" pitchFamily="49" charset="0"/>
              </a:rPr>
              <a:t> =</a:t>
            </a:r>
            <a:r>
              <a:rPr 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itchFamily="49" charset="0"/>
              </a:rPr>
              <a:t> 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</a:rPr>
              <a:t>[...value];</a:t>
            </a:r>
            <a:r>
              <a:rPr lang="en-US" sz="2000" b="1" dirty="0"/>
              <a:t> 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9815</TotalTime>
  <Words>969</Words>
  <Application>Microsoft Office PowerPoint</Application>
  <PresentationFormat>On-screen Show (4:3)</PresentationFormat>
  <Paragraphs>183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 The Rest Parameter</vt:lpstr>
      <vt:lpstr> The Rest Parameter</vt:lpstr>
      <vt:lpstr> Syntax</vt:lpstr>
      <vt:lpstr> Example</vt:lpstr>
      <vt:lpstr> Example</vt:lpstr>
      <vt:lpstr> Difference between Rest Parameter  and arguments object</vt:lpstr>
      <vt:lpstr> Spread Operator</vt:lpstr>
      <vt:lpstr> Spread Operator And Array</vt:lpstr>
      <vt:lpstr> Spread Operator And Array</vt:lpstr>
      <vt:lpstr> Spread Operator And Array</vt:lpstr>
      <vt:lpstr> Spread Operator And Array</vt:lpstr>
      <vt:lpstr> Spread Operator And Array</vt:lpstr>
      <vt:lpstr> Spread Operator And Array</vt:lpstr>
      <vt:lpstr> Spread Operator And Array</vt:lpstr>
      <vt:lpstr> Spread Operator And Strings</vt:lpstr>
      <vt:lpstr> Spread Operator And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644</cp:revision>
  <dcterms:created xsi:type="dcterms:W3CDTF">2016-02-04T12:02:26Z</dcterms:created>
  <dcterms:modified xsi:type="dcterms:W3CDTF">2021-09-02T05:27:50Z</dcterms:modified>
</cp:coreProperties>
</file>