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FRUAJ+EBGaramond-Medium" panose="020B0604020202020204"/>
      <p:regular r:id="rId9"/>
    </p:embeddedFon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PVLNNE+ArialMT" panose="020B0604020202020204"/>
      <p:regular r:id="rId14"/>
    </p:embeddedFont>
    <p:embeddedFont>
      <p:font typeface="RMKPBC+PublicSans-BoldItalic" panose="020B0604020202020204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68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Food delivery website and application</a:t>
            </a: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1026" name="Picture 2" descr="Basics To Cook And Serve Successful Online Food Delivery System | MR">
            <a:extLst>
              <a:ext uri="{FF2B5EF4-FFF2-40B4-BE49-F238E27FC236}">
                <a16:creationId xmlns:a16="http://schemas.microsoft.com/office/drawing/2014/main" id="{EFF75EDA-B77E-8063-9BF2-392E10C2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1550"/>
            <a:ext cx="490288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60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Food delivery website and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1" y="1491630"/>
            <a:ext cx="4563750" cy="452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A food delivery app that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provides food delivery at your door in very less time and with the best packaging.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69328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S.Vignesh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M.Mugilanathan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P.Yugandhar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R.Mukesh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https://github.com/yugandhar1001/NM-SPCET-IT-GROUP02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65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CFRUAJ+EBGaramond-Medium</vt:lpstr>
      <vt:lpstr>CFJCTS+PublicSans-Bold</vt:lpstr>
      <vt:lpstr>Roboto</vt:lpstr>
      <vt:lpstr>Algerian</vt:lpstr>
      <vt:lpstr>Arial Black</vt:lpstr>
      <vt:lpstr>RMKPBC+PublicSans-BoldItalic</vt:lpstr>
      <vt:lpstr>PVLNNE+ArialMT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Mugilanathan M</cp:lastModifiedBy>
  <cp:revision>5</cp:revision>
  <dcterms:modified xsi:type="dcterms:W3CDTF">2023-09-14T08:21:00Z</dcterms:modified>
</cp:coreProperties>
</file>