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41" autoAdjust="0"/>
  </p:normalViewPr>
  <p:slideViewPr>
    <p:cSldViewPr snapToGrid="0" snapToObjects="1">
      <p:cViewPr varScale="1">
        <p:scale>
          <a:sx n="113" d="100"/>
          <a:sy n="113" d="100"/>
        </p:scale>
        <p:origin x="5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23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2021-04-30T12:03:30Z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