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30EA-056B-4601-A003-7A2D7A1F549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CCE1-D29F-4FBE-8B7E-C28CFED5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Bettle</a:t>
            </a:r>
            <a:r>
              <a:rPr lang="en-US" dirty="0" smtClean="0"/>
              <a:t> Track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Directory Structure</a:t>
            </a:r>
          </a:p>
          <a:p>
            <a:endParaRPr lang="en-US" dirty="0"/>
          </a:p>
          <a:p>
            <a:r>
              <a:rPr lang="en-US" sz="1200" dirty="0"/>
              <a:t>v1.0</a:t>
            </a:r>
          </a:p>
          <a:p>
            <a:r>
              <a:rPr lang="en-US" sz="1200" dirty="0"/>
              <a:t>Author: </a:t>
            </a:r>
            <a:r>
              <a:rPr lang="en-US" sz="1200" dirty="0" err="1"/>
              <a:t>Yugandhar</a:t>
            </a:r>
            <a:r>
              <a:rPr lang="en-US" sz="1200" dirty="0"/>
              <a:t> Gangu</a:t>
            </a:r>
          </a:p>
        </p:txBody>
      </p:sp>
    </p:spTree>
    <p:extLst>
      <p:ext uri="{BB962C8B-B14F-4D97-AF65-F5344CB8AC3E}">
        <p14:creationId xmlns:p14="http://schemas.microsoft.com/office/powerpoint/2010/main" val="39420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00" y="1690688"/>
            <a:ext cx="3457575" cy="3981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" y="1586185"/>
            <a:ext cx="3971109" cy="390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2521087"/>
            <a:ext cx="3971109" cy="85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7497" y="3614058"/>
            <a:ext cx="3971109" cy="30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7497" y="4098856"/>
            <a:ext cx="3971109" cy="24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55178" y="1548538"/>
            <a:ext cx="1541417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Main project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94960" y="2522312"/>
            <a:ext cx="1541417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 modules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972592" y="3489938"/>
            <a:ext cx="3927570" cy="421347"/>
          </a:xfrm>
          <a:prstGeom prst="wedgeRoundRectCallout">
            <a:avLst>
              <a:gd name="adj1" fmla="val -58289"/>
              <a:gd name="adj2" fmla="val -109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Config</a:t>
            </a:r>
            <a:r>
              <a:rPr lang="en-US" sz="1600" dirty="0" smtClean="0">
                <a:solidFill>
                  <a:schemeClr val="tx1"/>
                </a:solidFill>
              </a:rPr>
              <a:t> files for multi war file generations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942109" y="4208400"/>
            <a:ext cx="3927570" cy="421347"/>
          </a:xfrm>
          <a:prstGeom prst="wedgeRoundRectCallout">
            <a:avLst>
              <a:gd name="adj1" fmla="val -57624"/>
              <a:gd name="adj2" fmla="val -543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Main project source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Main Project files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90310" y="1511459"/>
            <a:ext cx="1541417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Code 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459"/>
            <a:ext cx="2445895" cy="4351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511459"/>
            <a:ext cx="3971109" cy="3374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172891"/>
            <a:ext cx="3971109" cy="204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3659" y="5647516"/>
            <a:ext cx="3971109" cy="204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386252" y="4996543"/>
            <a:ext cx="1641565" cy="557349"/>
          </a:xfrm>
          <a:prstGeom prst="wedgeRoundRectCallout">
            <a:avLst>
              <a:gd name="adj1" fmla="val -84675"/>
              <a:gd name="adj2" fmla="val -4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Gradle</a:t>
            </a:r>
            <a:r>
              <a:rPr lang="en-US" sz="1600" dirty="0" smtClean="0">
                <a:solidFill>
                  <a:schemeClr val="tx1"/>
                </a:solidFill>
              </a:rPr>
              <a:t> script file 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386252" y="5664933"/>
            <a:ext cx="1641565" cy="557349"/>
          </a:xfrm>
          <a:prstGeom prst="wedgeRoundRectCallout">
            <a:avLst>
              <a:gd name="adj1" fmla="val -77778"/>
              <a:gd name="adj2" fmla="val -390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include sub modules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7817" y="1506022"/>
            <a:ext cx="4325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  |- main </a:t>
            </a:r>
            <a:r>
              <a:rPr lang="en-US" sz="1200" dirty="0" smtClean="0">
                <a:solidFill>
                  <a:srgbClr val="FF0000"/>
                </a:solidFill>
              </a:rPr>
              <a:t>(Main application source files)</a:t>
            </a:r>
            <a:endParaRPr lang="en-US" dirty="0" smtClean="0"/>
          </a:p>
          <a:p>
            <a:r>
              <a:rPr lang="en-US" dirty="0" smtClean="0"/>
              <a:t>       |- java </a:t>
            </a:r>
            <a:r>
              <a:rPr lang="en-US" sz="1200" dirty="0" smtClean="0">
                <a:solidFill>
                  <a:srgbClr val="FF0000"/>
                </a:solidFill>
              </a:rPr>
              <a:t>(JAVA class files)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|- com.bettle.track.* </a:t>
            </a:r>
            <a:r>
              <a:rPr lang="en-US" sz="1200" dirty="0" smtClean="0">
                <a:solidFill>
                  <a:srgbClr val="FF0000"/>
                </a:solidFill>
              </a:rPr>
              <a:t>(Package)</a:t>
            </a:r>
            <a:endParaRPr lang="en-US" dirty="0" smtClean="0"/>
          </a:p>
          <a:p>
            <a:r>
              <a:rPr lang="en-US" dirty="0" smtClean="0"/>
              <a:t>       |- resources </a:t>
            </a:r>
            <a:r>
              <a:rPr lang="en-US" sz="1200" dirty="0" smtClean="0">
                <a:solidFill>
                  <a:srgbClr val="FF0000"/>
                </a:solidFill>
              </a:rPr>
              <a:t>(Resource files)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|- static </a:t>
            </a:r>
            <a:r>
              <a:rPr lang="en-US" sz="1200" dirty="0" smtClean="0">
                <a:solidFill>
                  <a:srgbClr val="FF0000"/>
                </a:solidFill>
              </a:rPr>
              <a:t>(All public access files, </a:t>
            </a:r>
            <a:r>
              <a:rPr lang="en-US" sz="1200" dirty="0" err="1" smtClean="0">
                <a:solidFill>
                  <a:srgbClr val="FF0000"/>
                </a:solidFill>
              </a:rPr>
              <a:t>css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js</a:t>
            </a:r>
            <a:r>
              <a:rPr lang="en-US" sz="1200" dirty="0" smtClean="0">
                <a:solidFill>
                  <a:srgbClr val="FF0000"/>
                </a:solidFill>
              </a:rPr>
              <a:t>, images </a:t>
            </a:r>
            <a:r>
              <a:rPr lang="en-US" sz="1200" dirty="0" err="1" smtClean="0">
                <a:solidFill>
                  <a:srgbClr val="FF0000"/>
                </a:solidFill>
              </a:rPr>
              <a:t>etc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|- templates</a:t>
            </a:r>
            <a:r>
              <a:rPr lang="en-US" sz="1200" dirty="0" smtClean="0">
                <a:solidFill>
                  <a:srgbClr val="FF0000"/>
                </a:solidFill>
              </a:rPr>
              <a:t> (</a:t>
            </a:r>
            <a:r>
              <a:rPr lang="en-US" sz="1200" dirty="0" err="1" smtClean="0">
                <a:solidFill>
                  <a:srgbClr val="FF0000"/>
                </a:solidFill>
              </a:rPr>
              <a:t>Thymeleaf</a:t>
            </a:r>
            <a:r>
              <a:rPr lang="en-US" sz="1200" dirty="0" smtClean="0">
                <a:solidFill>
                  <a:srgbClr val="FF0000"/>
                </a:solidFill>
              </a:rPr>
              <a:t> HTML files)</a:t>
            </a:r>
            <a:endParaRPr lang="en-US" dirty="0" smtClean="0"/>
          </a:p>
          <a:p>
            <a:r>
              <a:rPr lang="en-US" dirty="0" smtClean="0"/>
              <a:t>  |- test </a:t>
            </a:r>
            <a:r>
              <a:rPr lang="en-US" sz="1200" dirty="0" smtClean="0">
                <a:solidFill>
                  <a:srgbClr val="FF0000"/>
                </a:solidFill>
              </a:rPr>
              <a:t>(Test application source files)</a:t>
            </a:r>
            <a:endParaRPr lang="en-US" dirty="0" smtClean="0"/>
          </a:p>
          <a:p>
            <a:r>
              <a:rPr lang="en-US" dirty="0" smtClean="0"/>
              <a:t>       |- java </a:t>
            </a:r>
            <a:r>
              <a:rPr lang="en-US" sz="1200" dirty="0" smtClean="0">
                <a:solidFill>
                  <a:srgbClr val="FF0000"/>
                </a:solidFill>
              </a:rPr>
              <a:t>(JAVA test class files)</a:t>
            </a:r>
            <a:endParaRPr lang="en-US" dirty="0" smtClean="0"/>
          </a:p>
          <a:p>
            <a:r>
              <a:rPr lang="en-US" dirty="0" smtClean="0"/>
              <a:t>       |-resources </a:t>
            </a:r>
            <a:r>
              <a:rPr lang="en-US" sz="1200" dirty="0" smtClean="0">
                <a:solidFill>
                  <a:srgbClr val="FF0000"/>
                </a:solidFill>
              </a:rPr>
              <a:t>(Test configuration files)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932023" y="1436914"/>
            <a:ext cx="4624251" cy="3013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15497" y="4996543"/>
            <a:ext cx="326724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Controller and Service classes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interfaces</a:t>
            </a:r>
          </a:p>
          <a:p>
            <a:r>
              <a:rPr lang="en-US" sz="1050" dirty="0" smtClean="0">
                <a:solidFill>
                  <a:schemeClr val="accent1"/>
                </a:solidFill>
              </a:rPr>
              <a:t>       </a:t>
            </a:r>
            <a:r>
              <a:rPr lang="en-US" sz="1050" dirty="0" smtClean="0">
                <a:solidFill>
                  <a:srgbClr val="FF0000"/>
                </a:solidFill>
              </a:rPr>
              <a:t>- These interfaces will implemented by sub modules </a:t>
            </a:r>
          </a:p>
          <a:p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         </a:t>
            </a:r>
            <a:r>
              <a:rPr lang="en-US" sz="1050" dirty="0" err="1" smtClean="0">
                <a:solidFill>
                  <a:srgbClr val="FF0000"/>
                </a:solidFill>
              </a:rPr>
              <a:t>bettle-jpa</a:t>
            </a:r>
            <a:r>
              <a:rPr lang="en-US" sz="1050" dirty="0" smtClean="0">
                <a:solidFill>
                  <a:srgbClr val="FF0000"/>
                </a:solidFill>
              </a:rPr>
              <a:t> and </a:t>
            </a:r>
            <a:r>
              <a:rPr lang="en-US" sz="1050" dirty="0" err="1" smtClean="0">
                <a:solidFill>
                  <a:srgbClr val="FF0000"/>
                </a:solidFill>
              </a:rPr>
              <a:t>betle-mongodb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endParaRPr lang="en-US" sz="1050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HTML, CSS, JS, Image and </a:t>
            </a:r>
            <a:r>
              <a:rPr lang="en-US" sz="1400" dirty="0" err="1" smtClean="0">
                <a:solidFill>
                  <a:schemeClr val="accent1"/>
                </a:solidFill>
              </a:rPr>
              <a:t>etc</a:t>
            </a:r>
            <a:r>
              <a:rPr lang="en-US" sz="1400" dirty="0" smtClean="0">
                <a:solidFill>
                  <a:schemeClr val="accent1"/>
                </a:solidFill>
              </a:rPr>
              <a:t> files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Bettle</a:t>
            </a:r>
            <a:r>
              <a:rPr lang="en-US" dirty="0" smtClean="0"/>
              <a:t>-Common module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85" y="1690688"/>
            <a:ext cx="284102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05646" y="1690688"/>
            <a:ext cx="7698377" cy="4231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source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-main </a:t>
            </a:r>
            <a:r>
              <a:rPr lang="en-US" sz="1400" dirty="0" smtClean="0">
                <a:solidFill>
                  <a:srgbClr val="FF0000"/>
                </a:solidFill>
              </a:rPr>
              <a:t>=&gt; Main application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</a:t>
            </a:r>
            <a:r>
              <a:rPr lang="en-US" sz="1400" dirty="0" err="1" smtClean="0">
                <a:solidFill>
                  <a:schemeClr val="tx1"/>
                </a:solidFill>
              </a:rPr>
              <a:t>com.bettle.track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Root package 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-annotations </a:t>
            </a:r>
            <a:r>
              <a:rPr lang="en-US" sz="1400" dirty="0" smtClean="0">
                <a:solidFill>
                  <a:srgbClr val="FF0000"/>
                </a:solidFill>
              </a:rPr>
              <a:t>=&gt; All custom annotations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</a:t>
            </a:r>
            <a:r>
              <a:rPr lang="en-US" sz="1400" dirty="0" err="1" smtClean="0">
                <a:solidFill>
                  <a:schemeClr val="tx1"/>
                </a:solidFill>
              </a:rPr>
              <a:t>config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Spring Boot configuration classes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</a:t>
            </a:r>
            <a:r>
              <a:rPr lang="en-US" sz="1400" dirty="0" err="1" smtClean="0">
                <a:solidFill>
                  <a:schemeClr val="tx1"/>
                </a:solidFill>
              </a:rPr>
              <a:t>enums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All common </a:t>
            </a:r>
            <a:r>
              <a:rPr lang="en-US" sz="1400" dirty="0" err="1" smtClean="0">
                <a:solidFill>
                  <a:srgbClr val="FF0000"/>
                </a:solidFill>
              </a:rPr>
              <a:t>enums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-exceptions </a:t>
            </a:r>
            <a:r>
              <a:rPr lang="en-US" sz="1400" dirty="0" smtClean="0">
                <a:solidFill>
                  <a:srgbClr val="FF0000"/>
                </a:solidFill>
              </a:rPr>
              <a:t>=&gt; All custom exceptions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</a:t>
            </a:r>
            <a:r>
              <a:rPr lang="en-US" sz="1400" dirty="0" err="1" smtClean="0">
                <a:solidFill>
                  <a:schemeClr val="tx1"/>
                </a:solidFill>
              </a:rPr>
              <a:t>utils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All utility classes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  -SpringBootWebApplication.java </a:t>
            </a:r>
            <a:r>
              <a:rPr lang="en-US" sz="1400" dirty="0" smtClean="0">
                <a:solidFill>
                  <a:srgbClr val="FF0000"/>
                </a:solidFill>
              </a:rPr>
              <a:t>=&gt; Spring boot application class (Main method class)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-resources </a:t>
            </a:r>
            <a:r>
              <a:rPr lang="en-US" sz="1400" dirty="0" smtClean="0">
                <a:solidFill>
                  <a:srgbClr val="FF0000"/>
                </a:solidFill>
              </a:rPr>
              <a:t>=&gt; Resource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-i18n </a:t>
            </a:r>
            <a:r>
              <a:rPr lang="en-US" sz="1400" dirty="0" smtClean="0">
                <a:solidFill>
                  <a:srgbClr val="FF0000"/>
                </a:solidFill>
              </a:rPr>
              <a:t>=&gt; All i18n properties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</a:t>
            </a:r>
            <a:r>
              <a:rPr lang="en-US" sz="1400" dirty="0" err="1" smtClean="0">
                <a:solidFill>
                  <a:schemeClr val="tx1"/>
                </a:solidFill>
              </a:rPr>
              <a:t>application.properties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Spring boot </a:t>
            </a:r>
            <a:r>
              <a:rPr lang="en-US" sz="1400" dirty="0" err="1" smtClean="0">
                <a:solidFill>
                  <a:srgbClr val="FF0000"/>
                </a:solidFill>
              </a:rPr>
              <a:t>config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test classes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-com.bettle.track.* </a:t>
            </a:r>
            <a:r>
              <a:rPr lang="en-US" sz="1400" dirty="0" smtClean="0">
                <a:solidFill>
                  <a:srgbClr val="FF0000"/>
                </a:solidFill>
              </a:rPr>
              <a:t>=&gt; Package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-resources </a:t>
            </a:r>
            <a:r>
              <a:rPr lang="en-US" sz="1400" dirty="0" smtClean="0">
                <a:solidFill>
                  <a:srgbClr val="FF0000"/>
                </a:solidFill>
              </a:rPr>
              <a:t>=&gt; Test resource files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  -</a:t>
            </a:r>
            <a:r>
              <a:rPr lang="en-US" sz="1400" dirty="0" err="1" smtClean="0">
                <a:solidFill>
                  <a:schemeClr val="tx1"/>
                </a:solidFill>
              </a:rPr>
              <a:t>test.properties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Test configuration files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-</a:t>
            </a:r>
            <a:r>
              <a:rPr lang="en-US" sz="1400" dirty="0" err="1" smtClean="0">
                <a:solidFill>
                  <a:schemeClr val="tx1"/>
                </a:solidFill>
              </a:rPr>
              <a:t>build.gradle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-common 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405" y="5970119"/>
            <a:ext cx="81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chemeClr val="accent1"/>
                </a:solidFill>
              </a:rPr>
              <a:t>Springboot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</a:rPr>
              <a:t>config</a:t>
            </a:r>
            <a:r>
              <a:rPr lang="en-US" sz="1400" dirty="0" smtClean="0">
                <a:solidFill>
                  <a:schemeClr val="accent1"/>
                </a:solidFill>
              </a:rPr>
              <a:t> files, i18n message files, Utility classes and Common classes</a:t>
            </a:r>
          </a:p>
        </p:txBody>
      </p:sp>
    </p:spTree>
    <p:extLst>
      <p:ext uri="{BB962C8B-B14F-4D97-AF65-F5344CB8AC3E}">
        <p14:creationId xmlns:p14="http://schemas.microsoft.com/office/powerpoint/2010/main" val="412597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Bettle</a:t>
            </a:r>
            <a:r>
              <a:rPr lang="en-US" dirty="0" smtClean="0"/>
              <a:t>-Entity modules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48025" cy="2838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71703" y="1690689"/>
            <a:ext cx="6226628" cy="323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com.bettle.track.entities</a:t>
            </a:r>
            <a:r>
              <a:rPr lang="en-US" sz="1400" dirty="0" smtClean="0">
                <a:solidFill>
                  <a:srgbClr val="FF0000"/>
                </a:solidFill>
              </a:rPr>
              <a:t>  =&gt; Root package for database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-common </a:t>
            </a:r>
            <a:r>
              <a:rPr lang="en-US" sz="1400" dirty="0" smtClean="0">
                <a:solidFill>
                  <a:srgbClr val="FF0000"/>
                </a:solidFill>
              </a:rPr>
              <a:t>=&gt; Common entities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-dashboard </a:t>
            </a:r>
            <a:r>
              <a:rPr lang="en-US" sz="1400" dirty="0" smtClean="0">
                <a:solidFill>
                  <a:srgbClr val="FF0000"/>
                </a:solidFill>
              </a:rPr>
              <a:t>=&gt; Dashboard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-issue </a:t>
            </a:r>
            <a:r>
              <a:rPr lang="en-US" sz="1400" dirty="0" smtClean="0">
                <a:solidFill>
                  <a:srgbClr val="FF0000"/>
                </a:solidFill>
              </a:rPr>
              <a:t>=&gt; Issues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-project </a:t>
            </a:r>
            <a:r>
              <a:rPr lang="en-US" sz="1400" dirty="0" smtClean="0">
                <a:solidFill>
                  <a:srgbClr val="FF0000"/>
                </a:solidFill>
              </a:rPr>
              <a:t>=&gt; Project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-test </a:t>
            </a:r>
            <a:r>
              <a:rPr lang="en-US" sz="1400" dirty="0" smtClean="0">
                <a:solidFill>
                  <a:srgbClr val="FF0000"/>
                </a:solidFill>
              </a:rPr>
              <a:t>=&gt; Test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-user </a:t>
            </a:r>
            <a:r>
              <a:rPr lang="en-US" sz="1400" dirty="0" smtClean="0">
                <a:solidFill>
                  <a:srgbClr val="FF0000"/>
                </a:solidFill>
              </a:rPr>
              <a:t>=&gt; User module entities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-AbstractParentEntity.java </a:t>
            </a:r>
            <a:r>
              <a:rPr lang="en-US" sz="1400" dirty="0" smtClean="0">
                <a:solidFill>
                  <a:srgbClr val="FF0000"/>
                </a:solidFill>
              </a:rPr>
              <a:t>=&gt; Parent entity class of all entities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-Entity 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160222"/>
            <a:ext cx="81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Database entities</a:t>
            </a:r>
          </a:p>
        </p:txBody>
      </p:sp>
    </p:spTree>
    <p:extLst>
      <p:ext uri="{BB962C8B-B14F-4D97-AF65-F5344CB8AC3E}">
        <p14:creationId xmlns:p14="http://schemas.microsoft.com/office/powerpoint/2010/main" val="118347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Bettle</a:t>
            </a:r>
            <a:r>
              <a:rPr lang="en-US" dirty="0" smtClean="0"/>
              <a:t>-JPA module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6503" y="1690688"/>
            <a:ext cx="5495108" cy="2759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 </a:t>
            </a:r>
            <a:r>
              <a:rPr lang="en-US" sz="1400" dirty="0" smtClean="0">
                <a:solidFill>
                  <a:srgbClr val="FF0000"/>
                </a:solidFill>
              </a:rPr>
              <a:t>=&gt; Main application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-com.bettle.track.jpa.repos.*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Testing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test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smtClean="0">
                <a:solidFill>
                  <a:schemeClr val="tx1"/>
                </a:solidFill>
              </a:rPr>
              <a:t>com.bettle.track.jpa.repos.*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-resources </a:t>
            </a:r>
            <a:r>
              <a:rPr lang="en-US" sz="1400" dirty="0" smtClean="0">
                <a:solidFill>
                  <a:srgbClr val="FF0000"/>
                </a:solidFill>
              </a:rPr>
              <a:t>=&gt; Test resource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test.properties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Test configuration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-JPA sub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85" y="1690688"/>
            <a:ext cx="3343275" cy="2390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160222"/>
            <a:ext cx="8126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implemented classes for all databases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	- </a:t>
            </a:r>
            <a:r>
              <a:rPr lang="en-US" sz="1400" dirty="0" err="1" smtClean="0">
                <a:solidFill>
                  <a:schemeClr val="accent1"/>
                </a:solidFill>
              </a:rPr>
              <a:t>MySql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- Oracle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	- PostgreSQL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- DB2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smtClean="0">
                <a:solidFill>
                  <a:schemeClr val="accent1"/>
                </a:solidFill>
              </a:rPr>
              <a:t>- SQL server</a:t>
            </a:r>
          </a:p>
        </p:txBody>
      </p:sp>
    </p:spTree>
    <p:extLst>
      <p:ext uri="{BB962C8B-B14F-4D97-AF65-F5344CB8AC3E}">
        <p14:creationId xmlns:p14="http://schemas.microsoft.com/office/powerpoint/2010/main" val="61438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Bettle</a:t>
            </a:r>
            <a:r>
              <a:rPr lang="en-US" dirty="0" smtClean="0"/>
              <a:t>-MongoDB module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1650"/>
            <a:ext cx="3286125" cy="2466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3623" y="1742942"/>
            <a:ext cx="5660571" cy="275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-main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MongoDB application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-com.bettle.track.mongodb.repos.*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-test </a:t>
            </a:r>
            <a:r>
              <a:rPr lang="en-US" sz="1400" dirty="0" smtClean="0">
                <a:solidFill>
                  <a:srgbClr val="FF0000"/>
                </a:solidFill>
              </a:rPr>
              <a:t>=&gt; Test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-java </a:t>
            </a:r>
            <a:r>
              <a:rPr lang="en-US" sz="1400" dirty="0" smtClean="0">
                <a:solidFill>
                  <a:srgbClr val="FF0000"/>
                </a:solidFill>
              </a:rPr>
              <a:t>=&gt; JAVA classes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com.bettle.track.mongodb.repos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sz="1400" dirty="0" smtClean="0">
                <a:solidFill>
                  <a:srgbClr val="FF0000"/>
                </a:solidFill>
              </a:rPr>
              <a:t>=&gt; Root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-resources </a:t>
            </a:r>
            <a:r>
              <a:rPr lang="en-US" sz="1400" dirty="0" smtClean="0">
                <a:solidFill>
                  <a:srgbClr val="FF0000"/>
                </a:solidFill>
              </a:rPr>
              <a:t>=&gt; Test resource files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-</a:t>
            </a:r>
            <a:r>
              <a:rPr lang="en-US" dirty="0" err="1" smtClean="0">
                <a:solidFill>
                  <a:schemeClr val="tx1"/>
                </a:solidFill>
              </a:rPr>
              <a:t>test.properties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Test configuration file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build.gradle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=&gt; </a:t>
            </a:r>
            <a:r>
              <a:rPr lang="en-US" sz="1400" dirty="0" err="1" smtClean="0">
                <a:solidFill>
                  <a:srgbClr val="FF0000"/>
                </a:solidFill>
              </a:rPr>
              <a:t>Bettle</a:t>
            </a:r>
            <a:r>
              <a:rPr lang="en-US" sz="1400" dirty="0" smtClean="0">
                <a:solidFill>
                  <a:srgbClr val="FF0000"/>
                </a:solidFill>
              </a:rPr>
              <a:t>-MongoDB module </a:t>
            </a:r>
            <a:r>
              <a:rPr lang="en-US" sz="1400" dirty="0" err="1" smtClean="0">
                <a:solidFill>
                  <a:srgbClr val="FF0000"/>
                </a:solidFill>
              </a:rPr>
              <a:t>gradle</a:t>
            </a:r>
            <a:r>
              <a:rPr lang="en-US" sz="1400" dirty="0" smtClean="0">
                <a:solidFill>
                  <a:srgbClr val="FF0000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994759"/>
            <a:ext cx="812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Repository implemented classes for MongoDB</a:t>
            </a:r>
          </a:p>
        </p:txBody>
      </p:sp>
    </p:spTree>
    <p:extLst>
      <p:ext uri="{BB962C8B-B14F-4D97-AF65-F5344CB8AC3E}">
        <p14:creationId xmlns:p14="http://schemas.microsoft.com/office/powerpoint/2010/main" val="74130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Configs</a:t>
            </a:r>
            <a:r>
              <a:rPr lang="en-US" dirty="0" smtClean="0"/>
              <a:t> Directory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67075" cy="420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8457" y="1690688"/>
            <a:ext cx="6514012" cy="3281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configs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-db2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-oracle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application.properties</a:t>
            </a:r>
            <a:r>
              <a:rPr lang="en-US" dirty="0" smtClean="0">
                <a:solidFill>
                  <a:srgbClr val="FF0000"/>
                </a:solidFill>
              </a:rPr>
              <a:t> file is </a:t>
            </a:r>
            <a:r>
              <a:rPr lang="en-US" dirty="0" err="1" smtClean="0">
                <a:solidFill>
                  <a:srgbClr val="FF0000"/>
                </a:solidFill>
              </a:rPr>
              <a:t>SpringBoot</a:t>
            </a:r>
            <a:r>
              <a:rPr lang="en-US" dirty="0" smtClean="0">
                <a:solidFill>
                  <a:srgbClr val="FF0000"/>
                </a:solidFill>
              </a:rPr>
              <a:t> and Database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*.jar file is JAVA database driver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891213"/>
            <a:ext cx="8126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Contains: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accent1"/>
                </a:solidFill>
              </a:rPr>
              <a:t>All </a:t>
            </a:r>
            <a:r>
              <a:rPr lang="en-US" sz="1400" dirty="0" err="1" smtClean="0">
                <a:solidFill>
                  <a:schemeClr val="accent1"/>
                </a:solidFill>
              </a:rPr>
              <a:t>config</a:t>
            </a:r>
            <a:r>
              <a:rPr lang="en-US" sz="1400" dirty="0" smtClean="0">
                <a:solidFill>
                  <a:schemeClr val="accent1"/>
                </a:solidFill>
              </a:rPr>
              <a:t> files for war generation.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chemeClr val="accent1"/>
                </a:solidFill>
              </a:rPr>
              <a:t>Build.gradle</a:t>
            </a:r>
            <a:r>
              <a:rPr lang="en-US" sz="1400" dirty="0" smtClean="0">
                <a:solidFill>
                  <a:schemeClr val="accent1"/>
                </a:solidFill>
              </a:rPr>
              <a:t> includes these files while generating the war files</a:t>
            </a:r>
          </a:p>
        </p:txBody>
      </p:sp>
    </p:spTree>
    <p:extLst>
      <p:ext uri="{BB962C8B-B14F-4D97-AF65-F5344CB8AC3E}">
        <p14:creationId xmlns:p14="http://schemas.microsoft.com/office/powerpoint/2010/main" val="229491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25945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9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607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Bettle Track Application</vt:lpstr>
      <vt:lpstr>1. Project location</vt:lpstr>
      <vt:lpstr>2. Main Project files</vt:lpstr>
      <vt:lpstr>3. Bettle-Common module files</vt:lpstr>
      <vt:lpstr>4. Bettle-Entity modules files</vt:lpstr>
      <vt:lpstr>5. Bettle-JPA module files</vt:lpstr>
      <vt:lpstr>6. Bettle-MongoDB module files</vt:lpstr>
      <vt:lpstr>7. Configs Directory</vt:lpstr>
      <vt:lpstr>EOF</vt:lpstr>
    </vt:vector>
  </TitlesOfParts>
  <Company>Sony Mobile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Bettle Track Application</dc:title>
  <dc:creator>Gangu, Yugandaru X (EXT-Sony Mobile)</dc:creator>
  <cp:lastModifiedBy>Gangu, Yugandaru X (EXT-Sony Mobile)</cp:lastModifiedBy>
  <cp:revision>26</cp:revision>
  <dcterms:created xsi:type="dcterms:W3CDTF">2017-02-17T05:15:42Z</dcterms:created>
  <dcterms:modified xsi:type="dcterms:W3CDTF">2017-02-17T07:06:14Z</dcterms:modified>
</cp:coreProperties>
</file>