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8" r:id="rId9"/>
    <p:sldId id="261" r:id="rId10"/>
    <p:sldId id="280" r:id="rId11"/>
    <p:sldId id="275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51A2-810A-EF95-8E78-E59B85711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8902566" cy="3264408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EBAY Shopping Website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3600" i="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Automation Testing</a:t>
            </a:r>
            <a:endParaRPr lang="en-IN" sz="3600" i="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5E65-AC37-1FEC-A115-8FF5740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8" y="5411323"/>
            <a:ext cx="5871410" cy="996696"/>
          </a:xfrm>
        </p:spPr>
        <p:txBody>
          <a:bodyPr anchor="b">
            <a:normAutofit fontScale="85000" lnSpcReduction="10000"/>
          </a:bodyPr>
          <a:lstStyle/>
          <a:p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Yugandhar Muppana</a:t>
            </a:r>
          </a:p>
          <a:p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  </a:t>
            </a:r>
            <a:r>
              <a:rPr lang="en-US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Sonanis Mam</a:t>
            </a:r>
            <a:endParaRPr lang="en-IN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1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4E4C2-9EDA-E2D8-A0D6-BBC428FE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AD48-55BF-66C4-A038-47E3A3966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38" y="2048968"/>
            <a:ext cx="11029724" cy="974957"/>
          </a:xfrm>
        </p:spPr>
        <p:txBody>
          <a:bodyPr numCol="1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hovering over the “Deals  element”, no popup appears, whereas other elements display their respective categories.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9F0920-6FDC-9BD1-6939-1421D1710890}"/>
              </a:ext>
            </a:extLst>
          </p:cNvPr>
          <p:cNvSpPr txBox="1">
            <a:spLocks/>
          </p:cNvSpPr>
          <p:nvPr/>
        </p:nvSpPr>
        <p:spPr>
          <a:xfrm>
            <a:off x="6365094" y="3246068"/>
            <a:ext cx="5245768" cy="227953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0FC991-B8BA-8A8B-DE30-11A0AA56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cap="all" dirty="0">
                <a:solidFill>
                  <a:srgbClr val="000000"/>
                </a:solidFill>
                <a:latin typeface="Constantia" panose="02030602050306030303" pitchFamily="18" charset="0"/>
              </a:rPr>
              <a:t>Defect identifier :- B_002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12AA-D262-DFFE-F43C-6D22F7DAFE5E}"/>
              </a:ext>
            </a:extLst>
          </p:cNvPr>
          <p:cNvSpPr txBox="1"/>
          <p:nvPr/>
        </p:nvSpPr>
        <p:spPr>
          <a:xfrm>
            <a:off x="6365094" y="4206592"/>
            <a:ext cx="5514862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285"/>
              </a:spcAft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18/08/2025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Pending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Below</a:t>
            </a: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BDA51-46D3-BEDD-4545-B5A74499732D}"/>
              </a:ext>
            </a:extLst>
          </p:cNvPr>
          <p:cNvSpPr txBox="1"/>
          <p:nvPr/>
        </p:nvSpPr>
        <p:spPr>
          <a:xfrm>
            <a:off x="581139" y="3029347"/>
            <a:ext cx="5783956" cy="321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TC_002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</a:t>
            </a:r>
            <a:r>
              <a:rPr lang="en-US" b="1" cap="all" dirty="0">
                <a:latin typeface="Calibri"/>
                <a:ea typeface="Calibri"/>
                <a:cs typeface="Calibri"/>
              </a:rPr>
              <a:t>:- </a:t>
            </a:r>
            <a:r>
              <a:rPr lang="en-US" sz="1600" dirty="0">
                <a:latin typeface="Calibri"/>
                <a:ea typeface="Calibri"/>
                <a:cs typeface="Calibri"/>
              </a:rPr>
              <a:t>TC_Hovering_Deals_Element</a:t>
            </a:r>
            <a:endParaRPr lang="en-US" sz="1600" cap="all" dirty="0"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</a:t>
            </a:r>
            <a:r>
              <a:rPr lang="en-US" b="1" cap="all" dirty="0"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Deals Button</a:t>
            </a:r>
            <a:endParaRPr lang="en-US" sz="16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IN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Yugandhar Muppana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</a:t>
            </a:r>
            <a:r>
              <a:rPr lang="en-US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Team Lead 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9A4DC-92C3-A403-B77C-C67B0F643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37D14-FC97-48E3-293A-B172A8DB2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8" y="826333"/>
            <a:ext cx="6096001" cy="2756110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75043A9-6FB5-45E2-B2CC-7940C851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8" y="4062236"/>
            <a:ext cx="6096001" cy="22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7F0B-A0D9-43D9-0835-AA00B31A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Challenges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5F21-E241-92CA-C03B-A67A86DE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the entire scope of testing for a large-scale website like eBay alone was a significant challenge, requiring careful time management.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test failures caused by slow page loads.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CAPTCHA / verification steps disrupting the automation flow.</a:t>
            </a:r>
            <a:endParaRPr lang="en-US" sz="24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9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D4266-F5AE-033C-5CD1-36D1AA45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C76-ED48-9FD6-3C0B-7A302665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Experience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9F18-41F1-BCF8-9377-3FE50A52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with real-world scenarios like profile updates and address modifications.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stopped looking at the website as a user and started looking at it as a tester.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experience in testing both frontend UI elements and backend functionality.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handle test failures.</a:t>
            </a:r>
          </a:p>
        </p:txBody>
      </p:sp>
    </p:spTree>
    <p:extLst>
      <p:ext uri="{BB962C8B-B14F-4D97-AF65-F5344CB8AC3E}">
        <p14:creationId xmlns:p14="http://schemas.microsoft.com/office/powerpoint/2010/main" val="331004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061BC4-ECFA-77FC-F561-804EDB06E09F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0" dirty="0">
                <a:latin typeface="Constantia" panose="02030602050306030303" pitchFamily="18" charset="0"/>
              </a:rPr>
              <a:t>Thank You !</a:t>
            </a:r>
            <a:endParaRPr lang="en-IN" b="1" i="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9F2A-21F1-9D0D-76A0-34356BA4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Introduction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4169-F456-2519-CE3F-0AF3235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r>
              <a:rPr lang="en-US" sz="2400" dirty="0"/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worldwide online marketplace that connects buyers and sellers, providing a platform for trading both new and pre-owned items.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allows individuals and businesses to list products for auctions or fixed-price sales, fostering a diverse e-commerce ecosystem.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millions of listings across various categories, eBay makes it easy to shop, sell, and explore unique products.</a:t>
            </a:r>
          </a:p>
        </p:txBody>
      </p:sp>
    </p:spTree>
    <p:extLst>
      <p:ext uri="{BB962C8B-B14F-4D97-AF65-F5344CB8AC3E}">
        <p14:creationId xmlns:p14="http://schemas.microsoft.com/office/powerpoint/2010/main" val="15802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37ED-7187-C2A6-25C4-03DE6ECB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Overview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9B27-81ED-280B-AB9D-54F3CBFD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63"/>
            <a:ext cx="10515600" cy="4359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eBay Demo Experience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demo highlights how eBay’s platform operates for both buyers and sellers.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guides users through the buying, selling, and auction features while showcasing how listings are displayed, orders are managed, and the seller dashboard works.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eBay?</a:t>
            </a:r>
            <a:b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your online selling journey with ease list products quickly, reach millions of buyers, and grow with eBay’s trusted e-commerce marketplace.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demo offers a real-world preview of the platform, helping sellers envision the potential of their online store.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3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66F5-9E70-19E6-1896-9F3CF51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ABD9-A1C6-786C-7B8A-4A652430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798"/>
            <a:ext cx="11193379" cy="10525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1: SIGN-IN PAGE</a:t>
            </a:r>
            <a:endParaRPr lang="en-US" sz="20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check the Functionalities of eBay's login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B88782-EC8A-E632-79B1-953E27D1E28B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2: MULTIPLE SEARCHES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validate the accuracy and efficiency of eBay’s search functionality.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11AE3-7EC3-89C4-075F-2E19F6C5247C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3: ADD TO CART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the cart functionality for a smooth shopping experience.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C31DEE-C556-A687-BC1F-84C4809E5042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4: REMOVE FROM CART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confirm that users can easily modify their cart.</a:t>
            </a:r>
          </a:p>
        </p:txBody>
      </p:sp>
    </p:spTree>
    <p:extLst>
      <p:ext uri="{BB962C8B-B14F-4D97-AF65-F5344CB8AC3E}">
        <p14:creationId xmlns:p14="http://schemas.microsoft.com/office/powerpoint/2010/main" val="100415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A3507-15E8-142C-BA20-AB3280C1D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7DD5-8928-1FB3-8C26-10E5610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E20B-5F3C-8EE1-7746-3C87CEE1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798"/>
            <a:ext cx="11193379" cy="1052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5: UPDATE USERNAME (ACCOUNT SETTINGS)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the feature to modify the user's display name.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292404-DC1E-7523-8712-B41B9B40505B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6: UPDATE ADDRESS (ACCOUNT SETTINGS)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Verify address modification in user profile.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D9201-D099-F337-D1B9-A245E75F34A9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7: SHOP BY CATEGORY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test product browsing through category navigation.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1A6429-5944-8E9C-6E55-A845123EF2D1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8: SHOP BY ALL CATEGORIES (DROPDOWN)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the functionality of "All Categories" dropdown filter.</a:t>
            </a:r>
          </a:p>
        </p:txBody>
      </p:sp>
    </p:spTree>
    <p:extLst>
      <p:ext uri="{BB962C8B-B14F-4D97-AF65-F5344CB8AC3E}">
        <p14:creationId xmlns:p14="http://schemas.microsoft.com/office/powerpoint/2010/main" val="130726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8158B-9BCE-2EA3-ED4F-40D4CFCF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7DA6-7761-95B1-F6ED-B0BA90C3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086-1AAB-39A2-1BBD-8DB5A8E5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798"/>
            <a:ext cx="11193379" cy="1052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9: FOOTER LINKS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verify the footer navigation links.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C5B59C-F2EB-E595-645D-CD9027D87E93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10: LOGOUT FUNCTIONALITY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ensure secure and proper termination of user sessions.</a:t>
            </a:r>
          </a:p>
        </p:txBody>
      </p:sp>
    </p:spTree>
    <p:extLst>
      <p:ext uri="{BB962C8B-B14F-4D97-AF65-F5344CB8AC3E}">
        <p14:creationId xmlns:p14="http://schemas.microsoft.com/office/powerpoint/2010/main" val="293844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56C9-6E5B-FE06-7871-E2E76519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Defects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7DCB-9C60-DE20-5905-26A81220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427"/>
            <a:ext cx="10515600" cy="41605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the execution of test cases, certain fields did not function as expected, indicating defects. I have documented these issues in a Defect Report.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Defects are 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"Include Description" checkbox in the advanced search filter does not affect the search results when selected; the results remain the same as a title-only search.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hovering over the “Deals element”, no popup appears, whereas other elements display their respective categories.</a:t>
            </a:r>
          </a:p>
        </p:txBody>
      </p:sp>
    </p:spTree>
    <p:extLst>
      <p:ext uri="{BB962C8B-B14F-4D97-AF65-F5344CB8AC3E}">
        <p14:creationId xmlns:p14="http://schemas.microsoft.com/office/powerpoint/2010/main" val="234637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B960-0D7A-CF07-177E-70B7DFBA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7FF0-D11E-5D9C-8E6A-16CB99DB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38" y="2048968"/>
            <a:ext cx="11029724" cy="974957"/>
          </a:xfrm>
        </p:spPr>
        <p:txBody>
          <a:bodyPr numCol="1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"include description" checkbox in the advanced search filter does not update or change the search results when checked. The results remain identical to A title-only search.</a:t>
            </a:r>
            <a:endParaRPr lang="en-IN" sz="2000" dirty="0">
              <a:solidFill>
                <a:srgbClr val="000000"/>
              </a:solidFill>
              <a:latin typeface="TW Cen MT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7A453E-4498-3838-1862-FB98F9DC50A8}"/>
              </a:ext>
            </a:extLst>
          </p:cNvPr>
          <p:cNvSpPr txBox="1">
            <a:spLocks/>
          </p:cNvSpPr>
          <p:nvPr/>
        </p:nvSpPr>
        <p:spPr>
          <a:xfrm>
            <a:off x="6365094" y="3246068"/>
            <a:ext cx="5245768" cy="227953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4CF29-80CA-8A74-296D-223DEE25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cap="all" dirty="0">
                <a:solidFill>
                  <a:srgbClr val="000000"/>
                </a:solidFill>
                <a:latin typeface="Constantia" panose="02030602050306030303" pitchFamily="18" charset="0"/>
              </a:rPr>
              <a:t>Defect identifier :- B_001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93334-C540-FD09-2453-FB0DB23D23C2}"/>
              </a:ext>
            </a:extLst>
          </p:cNvPr>
          <p:cNvSpPr txBox="1"/>
          <p:nvPr/>
        </p:nvSpPr>
        <p:spPr>
          <a:xfrm>
            <a:off x="6365094" y="4206592"/>
            <a:ext cx="5514862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285"/>
              </a:spcAft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18/08/2025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Pending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Below</a:t>
            </a: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D6C5-9FE0-37E3-5715-4F3C620FE05A}"/>
              </a:ext>
            </a:extLst>
          </p:cNvPr>
          <p:cNvSpPr txBox="1"/>
          <p:nvPr/>
        </p:nvSpPr>
        <p:spPr>
          <a:xfrm>
            <a:off x="581138" y="3029347"/>
            <a:ext cx="6830315" cy="321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TC_001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</a:t>
            </a:r>
            <a:r>
              <a:rPr lang="en-US" b="1" cap="all" dirty="0">
                <a:latin typeface="Calibri"/>
                <a:ea typeface="Calibri"/>
                <a:cs typeface="Calibri"/>
              </a:rPr>
              <a:t>:- </a:t>
            </a:r>
            <a:r>
              <a:rPr lang="en-US" sz="1600" dirty="0">
                <a:latin typeface="Calibri"/>
                <a:ea typeface="Calibri"/>
                <a:cs typeface="Calibri"/>
              </a:rPr>
              <a:t>TC_Search_Include_Description_Functionality</a:t>
            </a:r>
            <a:endParaRPr lang="en-US" sz="1600" cap="all" dirty="0"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</a:t>
            </a:r>
            <a:r>
              <a:rPr lang="en-US" b="1" cap="all" dirty="0"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 &amp; Filtering</a:t>
            </a:r>
            <a:endParaRPr lang="en-US" sz="16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IN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Yugandhar Muppana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</a:t>
            </a:r>
            <a:r>
              <a:rPr lang="en-US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Team Lead 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7C015-2E83-4A5A-B19F-A7CF5CF8A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8" y="569660"/>
            <a:ext cx="6096001" cy="2756110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778358-BDBD-6B68-5956-CFF0257C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8" y="3532230"/>
            <a:ext cx="6096001" cy="25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90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439</TotalTime>
  <Words>746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Constantia</vt:lpstr>
      <vt:lpstr>Elephant</vt:lpstr>
      <vt:lpstr>TW Cen MT</vt:lpstr>
      <vt:lpstr>Wingdings</vt:lpstr>
      <vt:lpstr>Wingdings,Sans-Serif</vt:lpstr>
      <vt:lpstr>BrushVTI</vt:lpstr>
      <vt:lpstr>EBAY Shopping Website Automation Testing</vt:lpstr>
      <vt:lpstr>Introduction</vt:lpstr>
      <vt:lpstr>Overview</vt:lpstr>
      <vt:lpstr>Modules</vt:lpstr>
      <vt:lpstr>Modules</vt:lpstr>
      <vt:lpstr>Modules</vt:lpstr>
      <vt:lpstr>Defects</vt:lpstr>
      <vt:lpstr>Defect identifier :- B_001</vt:lpstr>
      <vt:lpstr>PowerPoint Presentation</vt:lpstr>
      <vt:lpstr>Defect identifier :- B_002</vt:lpstr>
      <vt:lpstr>PowerPoint Presentation</vt:lpstr>
      <vt:lpstr>Challenges</vt:lpstr>
      <vt:lpstr>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Yugandhar Muppana</dc:creator>
  <cp:lastModifiedBy>Yugandhar Muppana</cp:lastModifiedBy>
  <cp:revision>50</cp:revision>
  <dcterms:created xsi:type="dcterms:W3CDTF">2025-08-18T16:31:47Z</dcterms:created>
  <dcterms:modified xsi:type="dcterms:W3CDTF">2025-08-19T09:29:16Z</dcterms:modified>
</cp:coreProperties>
</file>