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6200" y="838202"/>
            <a:ext cx="8991600" cy="4744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lIns="0" tIns="91440" rIns="0" bIns="91440" rtlCol="0" anchor="t" anchorCtr="0"/>
          <a:lstStyle/>
          <a:p>
            <a:pPr algn="r"/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3409949"/>
            <a:ext cx="4419600" cy="1584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371600"/>
            <a:ext cx="2286000" cy="348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1371600"/>
            <a:ext cx="2362200" cy="34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MQ JMS Listener Bean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024216"/>
            <a:ext cx="25908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Processor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2633816"/>
            <a:ext cx="28194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Bean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0600" y="3718437"/>
            <a:ext cx="1371600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Bean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6200" y="3695700"/>
            <a:ext cx="137160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 Repository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8400" y="3718437"/>
            <a:ext cx="1369142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Rule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1" y="4423287"/>
            <a:ext cx="1676400" cy="377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Manager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1752600" y="5715000"/>
            <a:ext cx="3276600" cy="53340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24200" y="5410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29000" y="5410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24200" y="4423287"/>
            <a:ext cx="1905000" cy="377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Data Object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14400" y="5000316"/>
            <a:ext cx="4419600" cy="409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Hibernate ORM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3200" y="3014816"/>
            <a:ext cx="4916" cy="37608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86200" y="685800"/>
            <a:ext cx="0" cy="68580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8200" y="304800"/>
            <a:ext cx="1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EST </a:t>
            </a:r>
            <a:r>
              <a:rPr lang="en-US" dirty="0" err="1" smtClean="0"/>
              <a:t>json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0" y="304800"/>
            <a:ext cx="245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MQ STR Message  (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486400" y="1491430"/>
            <a:ext cx="3480617" cy="39968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589633" y="1828800"/>
            <a:ext cx="2208572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and Business Rules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69969" y="2514600"/>
            <a:ext cx="2228236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Data LOV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70718" y="1828800"/>
            <a:ext cx="995516" cy="590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589635" y="3124200"/>
            <a:ext cx="1514167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901444" y="2486331"/>
            <a:ext cx="96479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589634" y="4476750"/>
            <a:ext cx="152400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 History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195365" y="3130345"/>
            <a:ext cx="167087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Key Generator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89633" y="3810000"/>
            <a:ext cx="1514168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and Merge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95365" y="3810000"/>
            <a:ext cx="167087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202125" y="4476750"/>
            <a:ext cx="1664109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Components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08298" y="6400800"/>
            <a:ext cx="548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dirty="0" err="1" smtClean="0"/>
              <a:t>Yugandhar</a:t>
            </a:r>
            <a:r>
              <a:rPr lang="en-US" dirty="0" smtClean="0"/>
              <a:t> Open MDM Hub Application Architecture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347884" y="2971800"/>
            <a:ext cx="4916" cy="37608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743200" y="2290916"/>
            <a:ext cx="4916" cy="37608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3347883" y="2290916"/>
            <a:ext cx="4917" cy="333068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38400" y="1720030"/>
            <a:ext cx="0" cy="33245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2590800" y="1676400"/>
            <a:ext cx="4916" cy="333068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510116" y="1676400"/>
            <a:ext cx="0" cy="376084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3657600" y="1676400"/>
            <a:ext cx="4916" cy="333068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600200" y="685800"/>
            <a:ext cx="0" cy="68580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44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13587"/>
            <a:ext cx="4800600" cy="25490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799" y="3337437"/>
            <a:ext cx="2208572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and Business Rules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1" y="3352800"/>
            <a:ext cx="2077065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Data LOV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6634" y="4753282"/>
            <a:ext cx="904567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5717" y="4041058"/>
            <a:ext cx="1514167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99836" y="4753282"/>
            <a:ext cx="1048364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66637" y="4753282"/>
            <a:ext cx="763229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57401" y="4757583"/>
            <a:ext cx="1360539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Key Generator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6800" y="4028767"/>
            <a:ext cx="1378976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and Merge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11894" y="4048432"/>
            <a:ext cx="1208138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40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2895600"/>
            <a:ext cx="2438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LEGALENTITY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10668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943600" y="28956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Preference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114800" y="42672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Corporation Names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590800" y="42672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Person Names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962400" y="3276600"/>
            <a:ext cx="1219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Corporation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018503" y="9906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Phone Numbers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990600" y="2257732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KYC identifiers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371600" y="12192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747962" y="3276600"/>
            <a:ext cx="1219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90600" y="32766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Vehicles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867400" y="35052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Property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019800" y="1905000"/>
            <a:ext cx="1219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Grouping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4" idx="0"/>
            <a:endCxn id="11" idx="2"/>
          </p:cNvCxnSpPr>
          <p:nvPr/>
        </p:nvCxnSpPr>
        <p:spPr>
          <a:xfrm rot="16200000" flipV="1">
            <a:off x="3109452" y="2042651"/>
            <a:ext cx="1371600" cy="3342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5" idx="2"/>
          </p:cNvCxnSpPr>
          <p:nvPr/>
        </p:nvCxnSpPr>
        <p:spPr>
          <a:xfrm rot="5400000" flipH="1" flipV="1">
            <a:off x="4114800" y="1905000"/>
            <a:ext cx="1295400" cy="685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3"/>
            <a:endCxn id="6" idx="1"/>
          </p:cNvCxnSpPr>
          <p:nvPr/>
        </p:nvCxnSpPr>
        <p:spPr>
          <a:xfrm flipV="1">
            <a:off x="5181600" y="3162300"/>
            <a:ext cx="762000" cy="266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3"/>
            <a:endCxn id="17" idx="1"/>
          </p:cNvCxnSpPr>
          <p:nvPr/>
        </p:nvCxnSpPr>
        <p:spPr>
          <a:xfrm flipV="1">
            <a:off x="5181600" y="2171700"/>
            <a:ext cx="838200" cy="914400"/>
          </a:xfrm>
          <a:prstGeom prst="bentConnector3">
            <a:avLst>
              <a:gd name="adj1" fmla="val 348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V="1">
            <a:off x="2400300" y="1790700"/>
            <a:ext cx="1295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2" idx="3"/>
          </p:cNvCxnSpPr>
          <p:nvPr/>
        </p:nvCxnSpPr>
        <p:spPr>
          <a:xfrm rot="10800000">
            <a:off x="2209800" y="2524432"/>
            <a:ext cx="990600" cy="371168"/>
          </a:xfrm>
          <a:prstGeom prst="bentConnector3">
            <a:avLst>
              <a:gd name="adj1" fmla="val 14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1"/>
            <a:endCxn id="15" idx="3"/>
          </p:cNvCxnSpPr>
          <p:nvPr/>
        </p:nvCxnSpPr>
        <p:spPr>
          <a:xfrm rot="10800000" flipV="1">
            <a:off x="2209800" y="3086100"/>
            <a:ext cx="533400" cy="457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4" idx="2"/>
            <a:endCxn id="8" idx="0"/>
          </p:cNvCxnSpPr>
          <p:nvPr/>
        </p:nvCxnSpPr>
        <p:spPr>
          <a:xfrm rot="5400000">
            <a:off x="2936081" y="3845719"/>
            <a:ext cx="685800" cy="1571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2"/>
            <a:endCxn id="7" idx="0"/>
          </p:cNvCxnSpPr>
          <p:nvPr/>
        </p:nvCxnSpPr>
        <p:spPr>
          <a:xfrm rot="16200000" flipH="1">
            <a:off x="4305300" y="3848100"/>
            <a:ext cx="685800" cy="152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24225" y="5105400"/>
            <a:ext cx="363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Data </a:t>
            </a:r>
            <a:r>
              <a:rPr lang="en-US" dirty="0" smtClean="0"/>
              <a:t>Model – LE and Account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72200" y="3048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 Addresses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6172200" y="9906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 Phone </a:t>
            </a:r>
            <a:r>
              <a:rPr lang="en-US" sz="1400" dirty="0" err="1" smtClean="0"/>
              <a:t>Numers</a:t>
            </a:r>
            <a:endParaRPr lang="en-US" sz="1400" dirty="0"/>
          </a:p>
        </p:txBody>
      </p:sp>
      <p:cxnSp>
        <p:nvCxnSpPr>
          <p:cNvPr id="52" name="Elbow Connector 51"/>
          <p:cNvCxnSpPr>
            <a:stCxn id="5" idx="0"/>
            <a:endCxn id="49" idx="1"/>
          </p:cNvCxnSpPr>
          <p:nvPr/>
        </p:nvCxnSpPr>
        <p:spPr>
          <a:xfrm rot="5400000" flipH="1" flipV="1">
            <a:off x="5391150" y="285750"/>
            <a:ext cx="495300" cy="1066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3"/>
            <a:endCxn id="50" idx="1"/>
          </p:cNvCxnSpPr>
          <p:nvPr/>
        </p:nvCxnSpPr>
        <p:spPr>
          <a:xfrm flipV="1">
            <a:off x="5715000" y="1257300"/>
            <a:ext cx="457200" cy="76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>
            <a:off x="5181600" y="3581400"/>
            <a:ext cx="6858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5715000" y="1600200"/>
            <a:ext cx="457200" cy="304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072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5410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117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Vikhar, Rakesh : Data Systems and Insights Office</dc:creator>
  <cp:lastModifiedBy>RakeshAdmin</cp:lastModifiedBy>
  <cp:revision>40</cp:revision>
  <dcterms:created xsi:type="dcterms:W3CDTF">2006-08-16T00:00:00Z</dcterms:created>
  <dcterms:modified xsi:type="dcterms:W3CDTF">2018-07-27T05:29:44Z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iteId">
    <vt:lpwstr>c4b62f1d-01e0-4107-a0cc-5ac886858b23</vt:lpwstr>
  </property>
  <property fmtid="{D5CDD505-2E9C-101B-9397-08002B2CF9AE}" pid="4" name="MSIP_Label_c754cbb2-29ed-4ffe-af90-a08465e0dd2c_Ref">
    <vt:lpwstr>https://api.informationprotection.azure.com/api/c4b62f1d-01e0-4107-a0cc-5ac886858b23</vt:lpwstr>
  </property>
  <property fmtid="{D5CDD505-2E9C-101B-9397-08002B2CF9AE}" pid="5" name="MSIP_Label_c754cbb2-29ed-4ffe-af90-a08465e0dd2c_Owner">
    <vt:lpwstr>E20046132@client.barclayscorp.com</vt:lpwstr>
  </property>
  <property fmtid="{D5CDD505-2E9C-101B-9397-08002B2CF9AE}" pid="6" name="MSIP_Label_c754cbb2-29ed-4ffe-af90-a08465e0dd2c_SetDate">
    <vt:lpwstr>2017-12-27T12:02:11.0560000+05:30</vt:lpwstr>
  </property>
  <property fmtid="{D5CDD505-2E9C-101B-9397-08002B2CF9AE}" pid="7" name="MSIP_Label_c754cbb2-29ed-4ffe-af90-a08465e0dd2c_Name">
    <vt:lpwstr>Unrestricted</vt:lpwstr>
  </property>
  <property fmtid="{D5CDD505-2E9C-101B-9397-08002B2CF9AE}" pid="8" name="MSIP_Label_c754cbb2-29ed-4ffe-af90-a08465e0dd2c_Application">
    <vt:lpwstr>Microsoft Azure Information Protection</vt:lpwstr>
  </property>
  <property fmtid="{D5CDD505-2E9C-101B-9397-08002B2CF9AE}" pid="9" name="MSIP_Label_c754cbb2-29ed-4ffe-af90-a08465e0dd2c_Extended_MSFT_Method">
    <vt:lpwstr>Manual</vt:lpwstr>
  </property>
  <property fmtid="{D5CDD505-2E9C-101B-9397-08002B2CF9AE}" pid="10" name="BarclaysDC">
    <vt:lpwstr>Unrestricted</vt:lpwstr>
  </property>
</Properties>
</file>