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76200" y="838202"/>
            <a:ext cx="8991600" cy="47440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lIns="0" tIns="91440" rIns="0" bIns="91440" rtlCol="0" anchor="t" anchorCtr="0"/>
          <a:lstStyle/>
          <a:p>
            <a:pPr algn="r"/>
            <a:r>
              <a:rPr lang="en-US" dirty="0" smtClean="0"/>
              <a:t>Spring Framework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3409949"/>
            <a:ext cx="4419600" cy="1584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/>
              <a:t>Core Components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371600"/>
            <a:ext cx="2286000" cy="3484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1371600"/>
            <a:ext cx="2362200" cy="34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MQ JMS Listener Bean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2024216"/>
            <a:ext cx="2590800" cy="30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Processor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6400" y="2633816"/>
            <a:ext cx="28194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Bean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90600" y="3718437"/>
            <a:ext cx="1371600" cy="590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Bean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86200" y="3695700"/>
            <a:ext cx="1371600" cy="57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JPA Repository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38400" y="3718437"/>
            <a:ext cx="1369142" cy="590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Rule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95401" y="4423287"/>
            <a:ext cx="1676400" cy="377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Manager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1752600" y="5715000"/>
            <a:ext cx="3276600" cy="53340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24200" y="5410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429000" y="5410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124200" y="4423287"/>
            <a:ext cx="1905000" cy="377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Data Object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14400" y="5000316"/>
            <a:ext cx="4419600" cy="4098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/>
              <a:t>Hibernate ORM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43200" y="3014816"/>
            <a:ext cx="4916" cy="376084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86200" y="685800"/>
            <a:ext cx="0" cy="685800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8200" y="304800"/>
            <a:ext cx="194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EST </a:t>
            </a:r>
            <a:r>
              <a:rPr lang="en-US" dirty="0" err="1" smtClean="0"/>
              <a:t>json</a:t>
            </a:r>
            <a:r>
              <a:rPr lang="en-US" dirty="0" smtClean="0"/>
              <a:t> message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048000" y="304800"/>
            <a:ext cx="245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MQ STR Message  (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486400" y="1491430"/>
            <a:ext cx="3480617" cy="39968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/>
              <a:t>Subsystems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589633" y="1828800"/>
            <a:ext cx="2208572" cy="590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and Business Rules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569969" y="2514600"/>
            <a:ext cx="2228236" cy="57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 Data LOV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870718" y="1828800"/>
            <a:ext cx="995516" cy="590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589635" y="3124200"/>
            <a:ext cx="1514167" cy="57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901444" y="2486331"/>
            <a:ext cx="964790" cy="57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589634" y="4476750"/>
            <a:ext cx="1524000" cy="57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Audit History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195365" y="3130345"/>
            <a:ext cx="1670870" cy="57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Unique Key Generator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589633" y="3810000"/>
            <a:ext cx="1514168" cy="57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and Merge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195365" y="3810000"/>
            <a:ext cx="1670870" cy="57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Manager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202125" y="4476750"/>
            <a:ext cx="1664109" cy="57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Components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908298" y="6400800"/>
            <a:ext cx="548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</a:t>
            </a:r>
            <a:r>
              <a:rPr lang="en-US" dirty="0" err="1" smtClean="0"/>
              <a:t>Yugandhar</a:t>
            </a:r>
            <a:r>
              <a:rPr lang="en-US" dirty="0" smtClean="0"/>
              <a:t> Open MDM Hub Application Architecture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347884" y="2971800"/>
            <a:ext cx="4916" cy="376084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743200" y="2290916"/>
            <a:ext cx="4916" cy="376084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3347883" y="2290916"/>
            <a:ext cx="4917" cy="333068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438400" y="1720030"/>
            <a:ext cx="0" cy="332454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2590800" y="1676400"/>
            <a:ext cx="4916" cy="333068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510116" y="1676400"/>
            <a:ext cx="0" cy="376084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3657600" y="1676400"/>
            <a:ext cx="4916" cy="333068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600200" y="685800"/>
            <a:ext cx="0" cy="685800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44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013587"/>
            <a:ext cx="4800600" cy="25490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/>
              <a:t>Subsystems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799" y="3337437"/>
            <a:ext cx="2208572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and Business Rules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1" y="3352800"/>
            <a:ext cx="2077065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 Data LOV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6634" y="4753282"/>
            <a:ext cx="904567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5717" y="4041058"/>
            <a:ext cx="1514167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99836" y="4753282"/>
            <a:ext cx="1048364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66637" y="4753282"/>
            <a:ext cx="763229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57401" y="4757583"/>
            <a:ext cx="1360539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Unique Key Generator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66800" y="4028767"/>
            <a:ext cx="1378976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and Merge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11894" y="4048432"/>
            <a:ext cx="1208138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5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3200400"/>
            <a:ext cx="2438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LEGALENTITY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1371600"/>
            <a:ext cx="1219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Accounts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019800" y="2209800"/>
            <a:ext cx="1219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Preference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419600" y="4572000"/>
            <a:ext cx="1219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Corporation Names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895600" y="4572000"/>
            <a:ext cx="1219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Person Names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267200" y="3581400"/>
            <a:ext cx="1219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Corporation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323303" y="1295400"/>
            <a:ext cx="1219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Phone Numbers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295400" y="2562532"/>
            <a:ext cx="1219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KYC identifiers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676400" y="1524000"/>
            <a:ext cx="1219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Address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052762" y="3581400"/>
            <a:ext cx="1219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Person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1295400" y="3581400"/>
            <a:ext cx="1219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Vehicles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172200" y="3810000"/>
            <a:ext cx="1219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Property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6248400" y="2971800"/>
            <a:ext cx="1219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Grouping</a:t>
            </a:r>
            <a:endParaRPr lang="en-US" sz="1400" dirty="0"/>
          </a:p>
        </p:txBody>
      </p:sp>
      <p:cxnSp>
        <p:nvCxnSpPr>
          <p:cNvPr id="19" name="Elbow Connector 18"/>
          <p:cNvCxnSpPr>
            <a:stCxn id="4" idx="0"/>
            <a:endCxn id="11" idx="2"/>
          </p:cNvCxnSpPr>
          <p:nvPr/>
        </p:nvCxnSpPr>
        <p:spPr>
          <a:xfrm rot="16200000" flipV="1">
            <a:off x="3414252" y="2347451"/>
            <a:ext cx="1371600" cy="3342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5" idx="2"/>
          </p:cNvCxnSpPr>
          <p:nvPr/>
        </p:nvCxnSpPr>
        <p:spPr>
          <a:xfrm rot="5400000" flipH="1" flipV="1">
            <a:off x="4419600" y="2209800"/>
            <a:ext cx="1295400" cy="6858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6" idx="1"/>
          </p:cNvCxnSpPr>
          <p:nvPr/>
        </p:nvCxnSpPr>
        <p:spPr>
          <a:xfrm flipV="1">
            <a:off x="5219700" y="2476500"/>
            <a:ext cx="800100" cy="7239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17" idx="1"/>
          </p:cNvCxnSpPr>
          <p:nvPr/>
        </p:nvCxnSpPr>
        <p:spPr>
          <a:xfrm flipV="1">
            <a:off x="5486400" y="3238500"/>
            <a:ext cx="762000" cy="228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6200000" flipV="1">
            <a:off x="2705100" y="2095500"/>
            <a:ext cx="1295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12" idx="3"/>
          </p:cNvCxnSpPr>
          <p:nvPr/>
        </p:nvCxnSpPr>
        <p:spPr>
          <a:xfrm rot="10800000">
            <a:off x="2514600" y="2829232"/>
            <a:ext cx="990600" cy="371168"/>
          </a:xfrm>
          <a:prstGeom prst="bentConnector3">
            <a:avLst>
              <a:gd name="adj1" fmla="val 142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" idx="1"/>
            <a:endCxn id="15" idx="3"/>
          </p:cNvCxnSpPr>
          <p:nvPr/>
        </p:nvCxnSpPr>
        <p:spPr>
          <a:xfrm rot="10800000" flipV="1">
            <a:off x="2514600" y="3390900"/>
            <a:ext cx="533400" cy="4572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4" idx="2"/>
            <a:endCxn id="8" idx="0"/>
          </p:cNvCxnSpPr>
          <p:nvPr/>
        </p:nvCxnSpPr>
        <p:spPr>
          <a:xfrm rot="5400000">
            <a:off x="3240881" y="4150519"/>
            <a:ext cx="685800" cy="1571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9" idx="2"/>
            <a:endCxn id="7" idx="0"/>
          </p:cNvCxnSpPr>
          <p:nvPr/>
        </p:nvCxnSpPr>
        <p:spPr>
          <a:xfrm rot="16200000" flipH="1">
            <a:off x="4610100" y="4152900"/>
            <a:ext cx="685800" cy="152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29025" y="5410200"/>
            <a:ext cx="19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Logical Data Model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477000" y="609600"/>
            <a:ext cx="13716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Account Addresses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6477000" y="1295400"/>
            <a:ext cx="13716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Account Phone </a:t>
            </a:r>
            <a:r>
              <a:rPr lang="en-US" sz="1400" dirty="0" err="1" smtClean="0"/>
              <a:t>Numers</a:t>
            </a:r>
            <a:endParaRPr lang="en-US" sz="1400" dirty="0"/>
          </a:p>
        </p:txBody>
      </p:sp>
      <p:cxnSp>
        <p:nvCxnSpPr>
          <p:cNvPr id="52" name="Elbow Connector 51"/>
          <p:cNvCxnSpPr>
            <a:stCxn id="5" idx="0"/>
            <a:endCxn id="49" idx="1"/>
          </p:cNvCxnSpPr>
          <p:nvPr/>
        </p:nvCxnSpPr>
        <p:spPr>
          <a:xfrm rot="5400000" flipH="1" flipV="1">
            <a:off x="5695950" y="590550"/>
            <a:ext cx="495300" cy="1066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" idx="3"/>
            <a:endCxn id="50" idx="1"/>
          </p:cNvCxnSpPr>
          <p:nvPr/>
        </p:nvCxnSpPr>
        <p:spPr>
          <a:xfrm flipV="1">
            <a:off x="6019800" y="1562100"/>
            <a:ext cx="457200" cy="762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25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10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113</Words>
  <Application>Microsoft Office PowerPoint</Application>
  <PresentationFormat>On-screen Show (4:3)</PresentationFormat>
  <Paragraphs>53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Vikhar, Rakesh : Data Systems and Insights Office</dc:creator>
  <cp:lastModifiedBy>Vikhar, Rakesh : Data Systems and Insights Office</cp:lastModifiedBy>
  <cp:revision>37</cp:revision>
  <dcterms:created xsi:type="dcterms:W3CDTF">2006-08-16T00:00:00Z</dcterms:created>
  <dcterms:modified xsi:type="dcterms:W3CDTF">2017-12-28T10:32:09Z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754cbb2-29ed-4ffe-af90-a08465e0dd2c_Enabled">
    <vt:lpwstr>True</vt:lpwstr>
  </property>
  <property fmtid="{D5CDD505-2E9C-101B-9397-08002B2CF9AE}" pid="3" name="MSIP_Label_c754cbb2-29ed-4ffe-af90-a08465e0dd2c_SiteId">
    <vt:lpwstr>c4b62f1d-01e0-4107-a0cc-5ac886858b23</vt:lpwstr>
  </property>
  <property fmtid="{D5CDD505-2E9C-101B-9397-08002B2CF9AE}" pid="4" name="MSIP_Label_c754cbb2-29ed-4ffe-af90-a08465e0dd2c_Ref">
    <vt:lpwstr>https://api.informationprotection.azure.com/api/c4b62f1d-01e0-4107-a0cc-5ac886858b23</vt:lpwstr>
  </property>
  <property fmtid="{D5CDD505-2E9C-101B-9397-08002B2CF9AE}" pid="5" name="MSIP_Label_c754cbb2-29ed-4ffe-af90-a08465e0dd2c_Owner">
    <vt:lpwstr>E20046132@client.barclayscorp.com</vt:lpwstr>
  </property>
  <property fmtid="{D5CDD505-2E9C-101B-9397-08002B2CF9AE}" pid="6" name="MSIP_Label_c754cbb2-29ed-4ffe-af90-a08465e0dd2c_SetDate">
    <vt:lpwstr>2017-12-27T12:02:11.0560000+05:30</vt:lpwstr>
  </property>
  <property fmtid="{D5CDD505-2E9C-101B-9397-08002B2CF9AE}" pid="7" name="MSIP_Label_c754cbb2-29ed-4ffe-af90-a08465e0dd2c_Name">
    <vt:lpwstr>Unrestricted</vt:lpwstr>
  </property>
  <property fmtid="{D5CDD505-2E9C-101B-9397-08002B2CF9AE}" pid="8" name="MSIP_Label_c754cbb2-29ed-4ffe-af90-a08465e0dd2c_Application">
    <vt:lpwstr>Microsoft Azure Information Protection</vt:lpwstr>
  </property>
  <property fmtid="{D5CDD505-2E9C-101B-9397-08002B2CF9AE}" pid="9" name="MSIP_Label_c754cbb2-29ed-4ffe-af90-a08465e0dd2c_Extended_MSFT_Method">
    <vt:lpwstr>Manual</vt:lpwstr>
  </property>
  <property fmtid="{D5CDD505-2E9C-101B-9397-08002B2CF9AE}" pid="10" name="BarclaysDC">
    <vt:lpwstr>Unrestricted</vt:lpwstr>
  </property>
</Properties>
</file>