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7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0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6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2AA0-2230-4A25-B041-DED412639C6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17CE-C588-495E-96A1-93ADEF65C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1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44290"/>
            <a:ext cx="9144000" cy="713509"/>
          </a:xfrm>
        </p:spPr>
        <p:txBody>
          <a:bodyPr/>
          <a:lstStyle/>
          <a:p>
            <a:r>
              <a:rPr lang="zh-CN" altLang="en-US" dirty="0" smtClean="0"/>
              <a:t>之</a:t>
            </a:r>
            <a:r>
              <a:rPr lang="zh-CN" altLang="en-US" dirty="0"/>
              <a:t>深入浅出</a:t>
            </a:r>
            <a:r>
              <a:rPr lang="zh-CN" altLang="en-US" dirty="0" smtClean="0"/>
              <a:t>理解索引优化及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底层</a:t>
            </a:r>
            <a:r>
              <a:rPr lang="en-US" altLang="zh-CN" dirty="0" smtClean="0"/>
              <a:t>B+ Tree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4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5098472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索引原理与优缺点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索引是一个单独存储在磁盘上的数据库结构，它们包含着对数据表里所有记录的引用指针，使用索引可以提高数据库特定数据的查询速度。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引擎的索引底层实现采用的是</a:t>
            </a:r>
            <a:r>
              <a:rPr lang="en-US" altLang="zh-CN" dirty="0" smtClean="0"/>
              <a:t>B+ tree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通过创建唯一索引，可以确保数据库数据的唯一性；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可以加快数据库查询的速度；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通过使用索引，可以在查询中使用优化隐藏器，提高系统的性能；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加速表和表之间的连接；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索引是存储在磁盘上的数据结构，它们包含着对数据表里所有记录的引用指针。所以创建索引需要耗费空间内存；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创建索引和维护索引需要耗费时间。并且随着数据量的增长耗费越来越大；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对表中数据删改的时候，索引也需要动态的进行维护，这样降低了数据的维护速度；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017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4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192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Mysql优化</vt:lpstr>
      <vt:lpstr>1 索引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Mysql优化</dc:title>
  <dc:creator>Administrator</dc:creator>
  <cp:lastModifiedBy>Administrator</cp:lastModifiedBy>
  <cp:revision>5</cp:revision>
  <dcterms:created xsi:type="dcterms:W3CDTF">2019-07-02T01:03:02Z</dcterms:created>
  <dcterms:modified xsi:type="dcterms:W3CDTF">2019-07-05T03:00:11Z</dcterms:modified>
</cp:coreProperties>
</file>