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7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0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6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2AA0-2230-4A25-B041-DED412639C6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1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44290"/>
            <a:ext cx="9144000" cy="7135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					   </a:t>
            </a:r>
            <a:r>
              <a:rPr lang="zh-CN" altLang="en-US" dirty="0" smtClean="0"/>
              <a:t>余刚</a:t>
            </a:r>
            <a:endParaRPr lang="en-US" altLang="zh-CN" dirty="0" smtClean="0"/>
          </a:p>
          <a:p>
            <a:r>
              <a:rPr lang="en-US" altLang="zh-CN" dirty="0" smtClean="0"/>
              <a:t>					20190712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4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一、</a:t>
            </a:r>
            <a:r>
              <a:rPr lang="zh-CN" altLang="en-US" dirty="0" smtClean="0"/>
              <a:t>浅谈</a:t>
            </a:r>
            <a:r>
              <a:rPr lang="zh-CN" altLang="en-US" dirty="0" smtClean="0">
                <a:latin typeface="+mj-lt"/>
              </a:rPr>
              <a:t>优化</a:t>
            </a: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二、索引优化与</a:t>
            </a:r>
            <a:r>
              <a:rPr lang="en-US" altLang="zh-CN" dirty="0" err="1" smtClean="0">
                <a:latin typeface="+mj-lt"/>
              </a:rPr>
              <a:t>B+Tree</a:t>
            </a:r>
            <a:endParaRPr lang="en-US" altLang="zh-CN" dirty="0" smtClean="0">
              <a:latin typeface="+mj-lt"/>
            </a:endParaRPr>
          </a:p>
          <a:p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三、</a:t>
            </a:r>
            <a:r>
              <a:rPr lang="en-US" altLang="zh-CN" dirty="0" err="1">
                <a:latin typeface="+mj-lt"/>
              </a:rPr>
              <a:t>sql</a:t>
            </a:r>
            <a:r>
              <a:rPr lang="zh-CN" altLang="en-US" dirty="0">
                <a:latin typeface="+mj-lt"/>
              </a:rPr>
              <a:t>语句</a:t>
            </a:r>
            <a:r>
              <a:rPr lang="zh-CN" altLang="en-US" dirty="0" smtClean="0">
                <a:latin typeface="+mj-lt"/>
              </a:rPr>
              <a:t>优化</a:t>
            </a:r>
            <a:endParaRPr lang="en-US" altLang="zh-CN" dirty="0" smtClean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en-US" altLang="zh-CN" dirty="0" err="1"/>
              <a:t>sql</a:t>
            </a:r>
            <a:r>
              <a:rPr lang="zh-CN" altLang="en-US" dirty="0"/>
              <a:t>执行计划</a:t>
            </a:r>
            <a:endParaRPr lang="en-US" altLang="zh-CN" dirty="0"/>
          </a:p>
          <a:p>
            <a:endParaRPr lang="en-US" altLang="zh-CN" dirty="0" smtClean="0">
              <a:latin typeface="+mj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34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en-US" dirty="0" smtClean="0"/>
              <a:t>优化的目标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sz="2000" dirty="0" smtClean="0"/>
              <a:t>合理</a:t>
            </a:r>
            <a:r>
              <a:rPr lang="zh-CN" altLang="zh-CN" sz="2000" dirty="0"/>
              <a:t>安排资源、调整系统参数使</a:t>
            </a:r>
            <a:r>
              <a:rPr lang="en-US" altLang="zh-CN" sz="2000" dirty="0"/>
              <a:t>MySQL</a:t>
            </a:r>
            <a:r>
              <a:rPr lang="zh-CN" altLang="zh-CN" sz="2000" dirty="0"/>
              <a:t>运行更快、更节省资源。</a:t>
            </a:r>
          </a:p>
          <a:p>
            <a:pPr lvl="1"/>
            <a:r>
              <a:rPr lang="zh-CN" altLang="zh-CN" sz="2000" dirty="0"/>
              <a:t>优化是多方面的，包括查询、更新、服务器等。</a:t>
            </a:r>
          </a:p>
          <a:p>
            <a:pPr lvl="1"/>
            <a:r>
              <a:rPr lang="zh-CN" altLang="zh-CN" sz="2000" dirty="0"/>
              <a:t>原则：减少系统瓶颈，减少资源占用，增加系统的反应速度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endParaRPr lang="zh-CN" altLang="zh-CN" sz="2000" dirty="0"/>
          </a:p>
          <a:p>
            <a:pPr lvl="0"/>
            <a:endParaRPr lang="zh-CN" altLang="zh-CN" dirty="0" smtClean="0"/>
          </a:p>
          <a:p>
            <a:pPr marL="3429000" lvl="8">
              <a:spcBef>
                <a:spcPts val="1000"/>
              </a:spcBef>
            </a:pPr>
            <a:r>
              <a:rPr lang="zh-CN" altLang="en-US" dirty="0" smtClean="0"/>
              <a:t>                              自下往上的优化</a:t>
            </a:r>
            <a:r>
              <a:rPr lang="zh-CN" altLang="en-US" dirty="0"/>
              <a:t>成本越来越高，优化</a:t>
            </a:r>
            <a:r>
              <a:rPr lang="zh-CN" altLang="en-US" dirty="0" smtClean="0"/>
              <a:t>效果逐渐降低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10" y="3348962"/>
            <a:ext cx="3763645" cy="2656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4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优化的方法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600" dirty="0"/>
              <a:t>表的设计</a:t>
            </a:r>
            <a:r>
              <a:rPr lang="zh-CN" altLang="zh-CN" sz="2600" dirty="0" smtClean="0"/>
              <a:t>合理化</a:t>
            </a:r>
            <a:endParaRPr lang="en-US" altLang="zh-CN" sz="2600" dirty="0" smtClean="0"/>
          </a:p>
          <a:p>
            <a:r>
              <a:rPr lang="zh-CN" altLang="zh-CN" sz="2600" dirty="0"/>
              <a:t>添加适当索引</a:t>
            </a:r>
            <a:r>
              <a:rPr lang="en-US" altLang="zh-CN" sz="2600" dirty="0"/>
              <a:t>(index) [</a:t>
            </a:r>
            <a:r>
              <a:rPr lang="zh-CN" altLang="zh-CN" sz="2600" dirty="0"/>
              <a:t>四种</a:t>
            </a:r>
            <a:r>
              <a:rPr lang="en-US" altLang="zh-CN" sz="2600" dirty="0"/>
              <a:t>: </a:t>
            </a:r>
            <a:r>
              <a:rPr lang="zh-CN" altLang="zh-CN" sz="2600" dirty="0"/>
              <a:t>普通索引、主键索引、唯一索引</a:t>
            </a:r>
            <a:r>
              <a:rPr lang="en-US" altLang="zh-CN" sz="2600" dirty="0"/>
              <a:t>unique</a:t>
            </a:r>
            <a:r>
              <a:rPr lang="zh-CN" altLang="zh-CN" sz="2600" dirty="0"/>
              <a:t>、全文索引</a:t>
            </a:r>
            <a:r>
              <a:rPr lang="en-US" altLang="zh-CN" sz="2600" dirty="0"/>
              <a:t>]</a:t>
            </a:r>
            <a:endParaRPr lang="zh-CN" altLang="zh-CN" sz="2600" dirty="0"/>
          </a:p>
          <a:p>
            <a:r>
              <a:rPr lang="en-US" altLang="zh-CN" sz="2600" dirty="0"/>
              <a:t>SQL</a:t>
            </a:r>
            <a:r>
              <a:rPr lang="zh-CN" altLang="zh-CN" sz="2600" dirty="0"/>
              <a:t>语句优化</a:t>
            </a:r>
          </a:p>
          <a:p>
            <a:r>
              <a:rPr lang="zh-CN" altLang="zh-CN" sz="2600" dirty="0"/>
              <a:t>分表技术</a:t>
            </a:r>
            <a:r>
              <a:rPr lang="en-US" altLang="zh-CN" sz="2600" dirty="0"/>
              <a:t>(</a:t>
            </a:r>
            <a:r>
              <a:rPr lang="zh-CN" altLang="zh-CN" sz="2600" dirty="0"/>
              <a:t>水平分割、垂直分割</a:t>
            </a:r>
            <a:r>
              <a:rPr lang="en-US" altLang="zh-CN" sz="2600" dirty="0"/>
              <a:t>)</a:t>
            </a:r>
            <a:endParaRPr lang="zh-CN" altLang="zh-CN" sz="2600" dirty="0"/>
          </a:p>
          <a:p>
            <a:r>
              <a:rPr lang="zh-CN" altLang="zh-CN" sz="2600" dirty="0"/>
              <a:t>读写</a:t>
            </a:r>
            <a:r>
              <a:rPr lang="en-US" altLang="zh-CN" sz="2600" dirty="0"/>
              <a:t>[</a:t>
            </a:r>
            <a:r>
              <a:rPr lang="zh-CN" altLang="zh-CN" sz="2600" dirty="0"/>
              <a:t>写</a:t>
            </a:r>
            <a:r>
              <a:rPr lang="en-US" altLang="zh-CN" sz="2600" dirty="0"/>
              <a:t>: update/delete/add]</a:t>
            </a:r>
            <a:r>
              <a:rPr lang="zh-CN" altLang="zh-CN" sz="2600" dirty="0"/>
              <a:t>分离</a:t>
            </a:r>
          </a:p>
          <a:p>
            <a:r>
              <a:rPr lang="zh-CN" altLang="zh-CN" sz="2600" dirty="0"/>
              <a:t>存储过程</a:t>
            </a:r>
            <a:r>
              <a:rPr lang="en-US" altLang="zh-CN" sz="2600" dirty="0"/>
              <a:t> [</a:t>
            </a:r>
            <a:r>
              <a:rPr lang="zh-CN" altLang="zh-CN" sz="2600" dirty="0"/>
              <a:t>模块化编程，可以提高速度</a:t>
            </a:r>
            <a:r>
              <a:rPr lang="en-US" altLang="zh-CN" sz="2600" dirty="0"/>
              <a:t>]</a:t>
            </a:r>
            <a:endParaRPr lang="zh-CN" altLang="zh-CN" sz="2600" dirty="0"/>
          </a:p>
          <a:p>
            <a:r>
              <a:rPr lang="zh-CN" altLang="zh-CN" sz="2600" dirty="0"/>
              <a:t>对</a:t>
            </a:r>
            <a:r>
              <a:rPr lang="en-US" altLang="zh-CN" sz="2600" dirty="0" err="1"/>
              <a:t>mysql</a:t>
            </a:r>
            <a:r>
              <a:rPr lang="zh-CN" altLang="zh-CN" sz="2600" dirty="0"/>
              <a:t>配置优化</a:t>
            </a:r>
            <a:r>
              <a:rPr lang="en-US" altLang="zh-CN" sz="2600" dirty="0"/>
              <a:t> [</a:t>
            </a:r>
            <a:r>
              <a:rPr lang="zh-CN" altLang="zh-CN" sz="2600" dirty="0"/>
              <a:t>配置最大并发数</a:t>
            </a:r>
            <a:r>
              <a:rPr lang="en-US" altLang="zh-CN" sz="2600" dirty="0"/>
              <a:t>my.ini, </a:t>
            </a:r>
            <a:r>
              <a:rPr lang="zh-CN" altLang="zh-CN" sz="2600" dirty="0"/>
              <a:t>调整缓存大小</a:t>
            </a:r>
            <a:r>
              <a:rPr lang="en-US" altLang="zh-CN" sz="2600" dirty="0"/>
              <a:t> ]</a:t>
            </a:r>
            <a:endParaRPr lang="zh-CN" altLang="zh-CN" sz="2600" dirty="0"/>
          </a:p>
          <a:p>
            <a:r>
              <a:rPr lang="en-US" altLang="zh-CN" sz="2600" dirty="0" err="1"/>
              <a:t>mysql</a:t>
            </a:r>
            <a:r>
              <a:rPr lang="zh-CN" altLang="zh-CN" sz="2600" dirty="0"/>
              <a:t>服务器硬件升级</a:t>
            </a:r>
          </a:p>
          <a:p>
            <a:r>
              <a:rPr lang="zh-CN" altLang="zh-CN" sz="2600" dirty="0"/>
              <a:t>定时的去清除不需要的数据</a:t>
            </a:r>
            <a:r>
              <a:rPr lang="en-US" altLang="zh-CN" sz="2600" dirty="0"/>
              <a:t>,</a:t>
            </a:r>
            <a:r>
              <a:rPr lang="zh-CN" altLang="zh-CN" sz="2600" dirty="0"/>
              <a:t>定时进行碎片</a:t>
            </a:r>
            <a:r>
              <a:rPr lang="zh-CN" altLang="zh-CN" sz="2600" dirty="0" smtClean="0"/>
              <a:t>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4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索引优化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索引分类：</a:t>
            </a:r>
            <a:endParaRPr lang="en-US" altLang="zh-CN" dirty="0" smtClean="0"/>
          </a:p>
          <a:p>
            <a:r>
              <a:rPr lang="zh-CN" altLang="en-US" dirty="0" smtClean="0"/>
              <a:t>普通</a:t>
            </a:r>
            <a:r>
              <a:rPr lang="zh-CN" altLang="en-US" dirty="0"/>
              <a:t>索引、唯一索引、全文索引、聚合索引（多列索引）。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9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204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Mysql优化</vt:lpstr>
      <vt:lpstr>目录 </vt:lpstr>
      <vt:lpstr>1.1  优化的目标</vt:lpstr>
      <vt:lpstr>1.2  优化的方法</vt:lpstr>
      <vt:lpstr>2.1  索引优化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Mysql优化</dc:title>
  <dc:creator>Administrator</dc:creator>
  <cp:lastModifiedBy>Administrator</cp:lastModifiedBy>
  <cp:revision>12</cp:revision>
  <dcterms:created xsi:type="dcterms:W3CDTF">2019-07-02T01:03:02Z</dcterms:created>
  <dcterms:modified xsi:type="dcterms:W3CDTF">2019-07-08T11:39:18Z</dcterms:modified>
</cp:coreProperties>
</file>