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</p:sldMasterIdLst>
  <p:sldIdLst>
    <p:sldId id="256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FAD45C-3723-4673-9098-38E1870CB96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A43E89-02C0-4FD7-8F38-C608088154C5}">
      <dgm:prSet phldrT="[Text]"/>
      <dgm:spPr/>
      <dgm:t>
        <a:bodyPr/>
        <a:lstStyle/>
        <a:p>
          <a:r>
            <a:rPr lang="en-US" dirty="0"/>
            <a:t>Identifies Real Drivers</a:t>
          </a:r>
        </a:p>
      </dgm:t>
    </dgm:pt>
    <dgm:pt modelId="{98E7F5C1-50C5-4432-9993-D5E6DC21C4A7}" type="parTrans" cxnId="{C8D2C938-D2C3-489B-A23A-2A6FA3EE492D}">
      <dgm:prSet/>
      <dgm:spPr/>
      <dgm:t>
        <a:bodyPr/>
        <a:lstStyle/>
        <a:p>
          <a:endParaRPr lang="en-US"/>
        </a:p>
      </dgm:t>
    </dgm:pt>
    <dgm:pt modelId="{52267229-AF12-47A3-AD69-B4CCF2D61ACE}" type="sibTrans" cxnId="{C8D2C938-D2C3-489B-A23A-2A6FA3EE492D}">
      <dgm:prSet/>
      <dgm:spPr/>
      <dgm:t>
        <a:bodyPr/>
        <a:lstStyle/>
        <a:p>
          <a:endParaRPr lang="en-US"/>
        </a:p>
      </dgm:t>
    </dgm:pt>
    <dgm:pt modelId="{C28D6901-FCED-4133-92FA-0F719F01E171}">
      <dgm:prSet phldrT="[Text]"/>
      <dgm:spPr/>
      <dgm:t>
        <a:bodyPr/>
        <a:lstStyle/>
        <a:p>
          <a:r>
            <a:rPr lang="en-US" dirty="0"/>
            <a:t>This analysis demonstrates how lifestyle and experience are more important than </a:t>
          </a:r>
          <a:r>
            <a:rPr lang="en-US"/>
            <a:t>grades!</a:t>
          </a:r>
          <a:endParaRPr lang="en-US" dirty="0"/>
        </a:p>
      </dgm:t>
    </dgm:pt>
    <dgm:pt modelId="{0D8D6327-E375-49C5-BC56-03DFB028563B}" type="parTrans" cxnId="{C565D7BD-950C-4103-A746-DAC0BD99C3ED}">
      <dgm:prSet/>
      <dgm:spPr/>
      <dgm:t>
        <a:bodyPr/>
        <a:lstStyle/>
        <a:p>
          <a:endParaRPr lang="en-US"/>
        </a:p>
      </dgm:t>
    </dgm:pt>
    <dgm:pt modelId="{DBA41BFF-C8D1-475B-8604-A0EAAFE37DBB}" type="sibTrans" cxnId="{C565D7BD-950C-4103-A746-DAC0BD99C3ED}">
      <dgm:prSet/>
      <dgm:spPr/>
      <dgm:t>
        <a:bodyPr/>
        <a:lstStyle/>
        <a:p>
          <a:endParaRPr lang="en-US"/>
        </a:p>
      </dgm:t>
    </dgm:pt>
    <dgm:pt modelId="{4FAA01C4-A3A1-4ACC-A47C-EF9006A678D6}">
      <dgm:prSet phldrT="[Text]"/>
      <dgm:spPr/>
      <dgm:t>
        <a:bodyPr/>
        <a:lstStyle/>
        <a:p>
          <a:r>
            <a:rPr lang="en-US" dirty="0"/>
            <a:t>Pinpoints Vulnerable Groups</a:t>
          </a:r>
        </a:p>
      </dgm:t>
    </dgm:pt>
    <dgm:pt modelId="{DCDCC08B-07EA-4C4E-AE83-471DBF2B954A}" type="parTrans" cxnId="{46DC487F-E4B2-4E91-8BB2-C7682D44F058}">
      <dgm:prSet/>
      <dgm:spPr/>
      <dgm:t>
        <a:bodyPr/>
        <a:lstStyle/>
        <a:p>
          <a:endParaRPr lang="en-US"/>
        </a:p>
      </dgm:t>
    </dgm:pt>
    <dgm:pt modelId="{0F091CDB-6CE0-4627-A55F-3905D40EFE8E}" type="sibTrans" cxnId="{46DC487F-E4B2-4E91-8BB2-C7682D44F058}">
      <dgm:prSet/>
      <dgm:spPr/>
      <dgm:t>
        <a:bodyPr/>
        <a:lstStyle/>
        <a:p>
          <a:endParaRPr lang="en-US"/>
        </a:p>
      </dgm:t>
    </dgm:pt>
    <dgm:pt modelId="{01B07309-7256-4244-9238-77CFEFFC6439}">
      <dgm:prSet phldrT="[Text]"/>
      <dgm:spPr/>
      <dgm:t>
        <a:bodyPr/>
        <a:lstStyle/>
        <a:p>
          <a:r>
            <a:rPr lang="en-US" dirty="0"/>
            <a:t>Financial Stress combined with Academic Stress is an Amplifier of Depression Rates (85% – </a:t>
          </a:r>
          <a:r>
            <a:rPr lang="en-US"/>
            <a:t>95%)</a:t>
          </a:r>
          <a:endParaRPr lang="en-US" dirty="0"/>
        </a:p>
      </dgm:t>
    </dgm:pt>
    <dgm:pt modelId="{9E2A531D-45E9-4520-8AB2-BC280A2FCF95}" type="parTrans" cxnId="{9239C609-5034-4D10-B85A-41567CB58E2F}">
      <dgm:prSet/>
      <dgm:spPr/>
      <dgm:t>
        <a:bodyPr/>
        <a:lstStyle/>
        <a:p>
          <a:endParaRPr lang="en-US"/>
        </a:p>
      </dgm:t>
    </dgm:pt>
    <dgm:pt modelId="{A629BB62-B4AC-475C-8E57-D4FA80DEA470}" type="sibTrans" cxnId="{9239C609-5034-4D10-B85A-41567CB58E2F}">
      <dgm:prSet/>
      <dgm:spPr/>
      <dgm:t>
        <a:bodyPr/>
        <a:lstStyle/>
        <a:p>
          <a:endParaRPr lang="en-US"/>
        </a:p>
      </dgm:t>
    </dgm:pt>
    <dgm:pt modelId="{B6D5FDD9-4FFD-4C34-8A01-F5D17CEAE088}">
      <dgm:prSet phldrT="[Text]"/>
      <dgm:spPr/>
      <dgm:t>
        <a:bodyPr/>
        <a:lstStyle/>
        <a:p>
          <a:r>
            <a:rPr lang="en-US" dirty="0"/>
            <a:t>From Insights to Action</a:t>
          </a:r>
        </a:p>
      </dgm:t>
    </dgm:pt>
    <dgm:pt modelId="{1AE29E6B-55EA-4FE8-8480-BB649566581F}" type="parTrans" cxnId="{326CA523-CCF4-44EF-AB4B-4447C08EE0A6}">
      <dgm:prSet/>
      <dgm:spPr/>
      <dgm:t>
        <a:bodyPr/>
        <a:lstStyle/>
        <a:p>
          <a:endParaRPr lang="en-US"/>
        </a:p>
      </dgm:t>
    </dgm:pt>
    <dgm:pt modelId="{A8696912-E6CC-4DCF-8B04-27333E660143}" type="sibTrans" cxnId="{326CA523-CCF4-44EF-AB4B-4447C08EE0A6}">
      <dgm:prSet/>
      <dgm:spPr/>
      <dgm:t>
        <a:bodyPr/>
        <a:lstStyle/>
        <a:p>
          <a:endParaRPr lang="en-US"/>
        </a:p>
      </dgm:t>
    </dgm:pt>
    <dgm:pt modelId="{8FBB7031-DCCA-4F95-9EB8-CEE5A95015B4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>
              <a:latin typeface="+mn-lt"/>
              <a:ea typeface="+mn-ea"/>
              <a:cs typeface="+mn-cs"/>
            </a:rPr>
            <a:t>Academic Support</a:t>
          </a:r>
          <a:endParaRPr lang="en-US"/>
        </a:p>
      </dgm:t>
    </dgm:pt>
    <dgm:pt modelId="{57A7ED52-C358-40E4-A362-6ADFD62E9F35}" type="parTrans" cxnId="{97A6018A-4AB7-43B1-B67F-87FDA1919861}">
      <dgm:prSet/>
      <dgm:spPr/>
      <dgm:t>
        <a:bodyPr/>
        <a:lstStyle/>
        <a:p>
          <a:endParaRPr lang="en-US"/>
        </a:p>
      </dgm:t>
    </dgm:pt>
    <dgm:pt modelId="{01BD802D-95F3-4FD2-A2FC-AF98C68DCED9}" type="sibTrans" cxnId="{97A6018A-4AB7-43B1-B67F-87FDA1919861}">
      <dgm:prSet/>
      <dgm:spPr/>
      <dgm:t>
        <a:bodyPr/>
        <a:lstStyle/>
        <a:p>
          <a:endParaRPr lang="en-US"/>
        </a:p>
      </dgm:t>
    </dgm:pt>
    <dgm:pt modelId="{AC9FFEA9-B80C-4E38-B6B5-484410B33F81}">
      <dgm:prSet/>
      <dgm:spPr/>
      <dgm:t>
        <a:bodyPr/>
        <a:lstStyle/>
        <a:p>
          <a:r>
            <a:rPr lang="en-US">
              <a:latin typeface="+mn-lt"/>
              <a:ea typeface="+mn-ea"/>
              <a:cs typeface="+mn-cs"/>
            </a:rPr>
            <a:t>Financial &amp; Social Support</a:t>
          </a:r>
        </a:p>
      </dgm:t>
    </dgm:pt>
    <dgm:pt modelId="{B5EF3A70-3449-44A4-AF81-E444C00ABC01}" type="parTrans" cxnId="{0A6A8014-81AC-46B1-B359-233F941E0F57}">
      <dgm:prSet/>
      <dgm:spPr/>
      <dgm:t>
        <a:bodyPr/>
        <a:lstStyle/>
        <a:p>
          <a:endParaRPr lang="en-US"/>
        </a:p>
      </dgm:t>
    </dgm:pt>
    <dgm:pt modelId="{A3F48D42-5ECD-4E99-B76E-4535CBDA77F9}" type="sibTrans" cxnId="{0A6A8014-81AC-46B1-B359-233F941E0F57}">
      <dgm:prSet/>
      <dgm:spPr/>
      <dgm:t>
        <a:bodyPr/>
        <a:lstStyle/>
        <a:p>
          <a:endParaRPr lang="en-US"/>
        </a:p>
      </dgm:t>
    </dgm:pt>
    <dgm:pt modelId="{6B8A8F79-EFD6-4987-A26E-301668714CED}">
      <dgm:prSet/>
      <dgm:spPr/>
      <dgm:t>
        <a:bodyPr/>
        <a:lstStyle/>
        <a:p>
          <a:r>
            <a:rPr lang="en-US">
              <a:latin typeface="+mn-lt"/>
              <a:ea typeface="+mn-ea"/>
              <a:cs typeface="+mn-cs"/>
            </a:rPr>
            <a:t>Lifestyle Interventions</a:t>
          </a:r>
        </a:p>
      </dgm:t>
    </dgm:pt>
    <dgm:pt modelId="{2F3F034A-000D-402D-BAEE-E9CB29E094F0}" type="parTrans" cxnId="{6B69A320-4520-4F4C-9B44-157DB3CCF06D}">
      <dgm:prSet/>
      <dgm:spPr/>
      <dgm:t>
        <a:bodyPr/>
        <a:lstStyle/>
        <a:p>
          <a:endParaRPr lang="en-US"/>
        </a:p>
      </dgm:t>
    </dgm:pt>
    <dgm:pt modelId="{73CA67F9-0751-43F3-BB36-BDA56F1C79FA}" type="sibTrans" cxnId="{6B69A320-4520-4F4C-9B44-157DB3CCF06D}">
      <dgm:prSet/>
      <dgm:spPr/>
      <dgm:t>
        <a:bodyPr/>
        <a:lstStyle/>
        <a:p>
          <a:endParaRPr lang="en-US"/>
        </a:p>
      </dgm:t>
    </dgm:pt>
    <dgm:pt modelId="{EF50BE03-2E88-4D33-A27F-4AA97BA5C5B5}" type="pres">
      <dgm:prSet presAssocID="{24FAD45C-3723-4673-9098-38E1870CB963}" presName="linear" presStyleCnt="0">
        <dgm:presLayoutVars>
          <dgm:animLvl val="lvl"/>
          <dgm:resizeHandles val="exact"/>
        </dgm:presLayoutVars>
      </dgm:prSet>
      <dgm:spPr/>
    </dgm:pt>
    <dgm:pt modelId="{0C0D06FA-6719-4DF9-AE30-7C96E96D83B9}" type="pres">
      <dgm:prSet presAssocID="{05A43E89-02C0-4FD7-8F38-C608088154C5}" presName="parentText" presStyleLbl="node1" presStyleIdx="0" presStyleCnt="3" custLinFactNeighborY="-1965">
        <dgm:presLayoutVars>
          <dgm:chMax val="0"/>
          <dgm:bulletEnabled val="1"/>
        </dgm:presLayoutVars>
      </dgm:prSet>
      <dgm:spPr/>
    </dgm:pt>
    <dgm:pt modelId="{401467B1-4EB3-47DA-9320-CF5DC039C49C}" type="pres">
      <dgm:prSet presAssocID="{05A43E89-02C0-4FD7-8F38-C608088154C5}" presName="childText" presStyleLbl="revTx" presStyleIdx="0" presStyleCnt="3">
        <dgm:presLayoutVars>
          <dgm:bulletEnabled val="1"/>
        </dgm:presLayoutVars>
      </dgm:prSet>
      <dgm:spPr/>
    </dgm:pt>
    <dgm:pt modelId="{5ED042DB-8F8A-4CF7-A933-CB7995D8ED22}" type="pres">
      <dgm:prSet presAssocID="{4FAA01C4-A3A1-4ACC-A47C-EF9006A678D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51430E-E4FE-4147-BDB4-263930601B3D}" type="pres">
      <dgm:prSet presAssocID="{4FAA01C4-A3A1-4ACC-A47C-EF9006A678D6}" presName="childText" presStyleLbl="revTx" presStyleIdx="1" presStyleCnt="3">
        <dgm:presLayoutVars>
          <dgm:bulletEnabled val="1"/>
        </dgm:presLayoutVars>
      </dgm:prSet>
      <dgm:spPr/>
    </dgm:pt>
    <dgm:pt modelId="{0CAFE042-C99B-4718-BD74-E4EB9E4225AC}" type="pres">
      <dgm:prSet presAssocID="{B6D5FDD9-4FFD-4C34-8A01-F5D17CEAE08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DEB19F-8069-4DFF-853F-D9EBC9FB8324}" type="pres">
      <dgm:prSet presAssocID="{B6D5FDD9-4FFD-4C34-8A01-F5D17CEAE08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239C609-5034-4D10-B85A-41567CB58E2F}" srcId="{4FAA01C4-A3A1-4ACC-A47C-EF9006A678D6}" destId="{01B07309-7256-4244-9238-77CFEFFC6439}" srcOrd="0" destOrd="0" parTransId="{9E2A531D-45E9-4520-8AB2-BC280A2FCF95}" sibTransId="{A629BB62-B4AC-475C-8E57-D4FA80DEA470}"/>
    <dgm:cxn modelId="{4D87EE13-244B-4883-BB7E-ED79AAB5F1A4}" type="presOf" srcId="{6B8A8F79-EFD6-4987-A26E-301668714CED}" destId="{66DEB19F-8069-4DFF-853F-D9EBC9FB8324}" srcOrd="0" destOrd="2" presId="urn:microsoft.com/office/officeart/2005/8/layout/vList2"/>
    <dgm:cxn modelId="{0A6A8014-81AC-46B1-B359-233F941E0F57}" srcId="{B6D5FDD9-4FFD-4C34-8A01-F5D17CEAE088}" destId="{AC9FFEA9-B80C-4E38-B6B5-484410B33F81}" srcOrd="1" destOrd="0" parTransId="{B5EF3A70-3449-44A4-AF81-E444C00ABC01}" sibTransId="{A3F48D42-5ECD-4E99-B76E-4535CBDA77F9}"/>
    <dgm:cxn modelId="{6B69A320-4520-4F4C-9B44-157DB3CCF06D}" srcId="{B6D5FDD9-4FFD-4C34-8A01-F5D17CEAE088}" destId="{6B8A8F79-EFD6-4987-A26E-301668714CED}" srcOrd="2" destOrd="0" parTransId="{2F3F034A-000D-402D-BAEE-E9CB29E094F0}" sibTransId="{73CA67F9-0751-43F3-BB36-BDA56F1C79FA}"/>
    <dgm:cxn modelId="{326CA523-CCF4-44EF-AB4B-4447C08EE0A6}" srcId="{24FAD45C-3723-4673-9098-38E1870CB963}" destId="{B6D5FDD9-4FFD-4C34-8A01-F5D17CEAE088}" srcOrd="2" destOrd="0" parTransId="{1AE29E6B-55EA-4FE8-8480-BB649566581F}" sibTransId="{A8696912-E6CC-4DCF-8B04-27333E660143}"/>
    <dgm:cxn modelId="{3D592132-EE6E-40D1-8725-8A75883044B2}" type="presOf" srcId="{01B07309-7256-4244-9238-77CFEFFC6439}" destId="{2651430E-E4FE-4147-BDB4-263930601B3D}" srcOrd="0" destOrd="0" presId="urn:microsoft.com/office/officeart/2005/8/layout/vList2"/>
    <dgm:cxn modelId="{C8D2C938-D2C3-489B-A23A-2A6FA3EE492D}" srcId="{24FAD45C-3723-4673-9098-38E1870CB963}" destId="{05A43E89-02C0-4FD7-8F38-C608088154C5}" srcOrd="0" destOrd="0" parTransId="{98E7F5C1-50C5-4432-9993-D5E6DC21C4A7}" sibTransId="{52267229-AF12-47A3-AD69-B4CCF2D61ACE}"/>
    <dgm:cxn modelId="{F7B4505C-B762-4B6E-A791-01E78DEC51EC}" type="presOf" srcId="{AC9FFEA9-B80C-4E38-B6B5-484410B33F81}" destId="{66DEB19F-8069-4DFF-853F-D9EBC9FB8324}" srcOrd="0" destOrd="1" presId="urn:microsoft.com/office/officeart/2005/8/layout/vList2"/>
    <dgm:cxn modelId="{41C3C36A-8599-458C-A81E-75D4417F7E2B}" type="presOf" srcId="{05A43E89-02C0-4FD7-8F38-C608088154C5}" destId="{0C0D06FA-6719-4DF9-AE30-7C96E96D83B9}" srcOrd="0" destOrd="0" presId="urn:microsoft.com/office/officeart/2005/8/layout/vList2"/>
    <dgm:cxn modelId="{63F3A67D-DB80-412E-A279-7A7BEBA332F7}" type="presOf" srcId="{B6D5FDD9-4FFD-4C34-8A01-F5D17CEAE088}" destId="{0CAFE042-C99B-4718-BD74-E4EB9E4225AC}" srcOrd="0" destOrd="0" presId="urn:microsoft.com/office/officeart/2005/8/layout/vList2"/>
    <dgm:cxn modelId="{46DC487F-E4B2-4E91-8BB2-C7682D44F058}" srcId="{24FAD45C-3723-4673-9098-38E1870CB963}" destId="{4FAA01C4-A3A1-4ACC-A47C-EF9006A678D6}" srcOrd="1" destOrd="0" parTransId="{DCDCC08B-07EA-4C4E-AE83-471DBF2B954A}" sibTransId="{0F091CDB-6CE0-4627-A55F-3905D40EFE8E}"/>
    <dgm:cxn modelId="{97A6018A-4AB7-43B1-B67F-87FDA1919861}" srcId="{B6D5FDD9-4FFD-4C34-8A01-F5D17CEAE088}" destId="{8FBB7031-DCCA-4F95-9EB8-CEE5A95015B4}" srcOrd="0" destOrd="0" parTransId="{57A7ED52-C358-40E4-A362-6ADFD62E9F35}" sibTransId="{01BD802D-95F3-4FD2-A2FC-AF98C68DCED9}"/>
    <dgm:cxn modelId="{DA6474AA-BF71-4171-A47F-CEF493D358AC}" type="presOf" srcId="{24FAD45C-3723-4673-9098-38E1870CB963}" destId="{EF50BE03-2E88-4D33-A27F-4AA97BA5C5B5}" srcOrd="0" destOrd="0" presId="urn:microsoft.com/office/officeart/2005/8/layout/vList2"/>
    <dgm:cxn modelId="{C565D7BD-950C-4103-A746-DAC0BD99C3ED}" srcId="{05A43E89-02C0-4FD7-8F38-C608088154C5}" destId="{C28D6901-FCED-4133-92FA-0F719F01E171}" srcOrd="0" destOrd="0" parTransId="{0D8D6327-E375-49C5-BC56-03DFB028563B}" sibTransId="{DBA41BFF-C8D1-475B-8604-A0EAAFE37DBB}"/>
    <dgm:cxn modelId="{15AAC7DD-B1FF-40C7-B8C9-821721A68863}" type="presOf" srcId="{8FBB7031-DCCA-4F95-9EB8-CEE5A95015B4}" destId="{66DEB19F-8069-4DFF-853F-D9EBC9FB8324}" srcOrd="0" destOrd="0" presId="urn:microsoft.com/office/officeart/2005/8/layout/vList2"/>
    <dgm:cxn modelId="{AC83FDE1-CF29-4D56-B9CD-011EF90D8FFA}" type="presOf" srcId="{C28D6901-FCED-4133-92FA-0F719F01E171}" destId="{401467B1-4EB3-47DA-9320-CF5DC039C49C}" srcOrd="0" destOrd="0" presId="urn:microsoft.com/office/officeart/2005/8/layout/vList2"/>
    <dgm:cxn modelId="{7D08ADFD-07EE-4670-A211-C95DA35E128F}" type="presOf" srcId="{4FAA01C4-A3A1-4ACC-A47C-EF9006A678D6}" destId="{5ED042DB-8F8A-4CF7-A933-CB7995D8ED22}" srcOrd="0" destOrd="0" presId="urn:microsoft.com/office/officeart/2005/8/layout/vList2"/>
    <dgm:cxn modelId="{853397C0-FC32-4ED7-BB99-245BA08C1470}" type="presParOf" srcId="{EF50BE03-2E88-4D33-A27F-4AA97BA5C5B5}" destId="{0C0D06FA-6719-4DF9-AE30-7C96E96D83B9}" srcOrd="0" destOrd="0" presId="urn:microsoft.com/office/officeart/2005/8/layout/vList2"/>
    <dgm:cxn modelId="{335212C0-363B-441E-ABCE-ADADDF56A281}" type="presParOf" srcId="{EF50BE03-2E88-4D33-A27F-4AA97BA5C5B5}" destId="{401467B1-4EB3-47DA-9320-CF5DC039C49C}" srcOrd="1" destOrd="0" presId="urn:microsoft.com/office/officeart/2005/8/layout/vList2"/>
    <dgm:cxn modelId="{C1B9D70A-DB49-43FB-A398-0E2A732E44FE}" type="presParOf" srcId="{EF50BE03-2E88-4D33-A27F-4AA97BA5C5B5}" destId="{5ED042DB-8F8A-4CF7-A933-CB7995D8ED22}" srcOrd="2" destOrd="0" presId="urn:microsoft.com/office/officeart/2005/8/layout/vList2"/>
    <dgm:cxn modelId="{9A7F48E6-BC56-4D32-B990-F8A4A98A50E1}" type="presParOf" srcId="{EF50BE03-2E88-4D33-A27F-4AA97BA5C5B5}" destId="{2651430E-E4FE-4147-BDB4-263930601B3D}" srcOrd="3" destOrd="0" presId="urn:microsoft.com/office/officeart/2005/8/layout/vList2"/>
    <dgm:cxn modelId="{E906D986-399A-4769-B889-D405B4A939EC}" type="presParOf" srcId="{EF50BE03-2E88-4D33-A27F-4AA97BA5C5B5}" destId="{0CAFE042-C99B-4718-BD74-E4EB9E4225AC}" srcOrd="4" destOrd="0" presId="urn:microsoft.com/office/officeart/2005/8/layout/vList2"/>
    <dgm:cxn modelId="{84D5A042-B450-4511-92B0-FCC3ECDE7C74}" type="presParOf" srcId="{EF50BE03-2E88-4D33-A27F-4AA97BA5C5B5}" destId="{66DEB19F-8069-4DFF-853F-D9EBC9FB832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712FD-5761-4A4F-A47F-846883E6DB8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1A4D2-B450-4EAB-ABD0-A7577E5BD069}">
      <dgm:prSet custT="1"/>
      <dgm:spPr/>
      <dgm:t>
        <a:bodyPr/>
        <a:lstStyle/>
        <a:p>
          <a:r>
            <a:rPr lang="en-US" sz="1600" dirty="0"/>
            <a:t>1. Questions &amp; Hypotheses</a:t>
          </a:r>
        </a:p>
      </dgm:t>
    </dgm:pt>
    <dgm:pt modelId="{9CDB522C-4B26-4CAD-8AB4-E7EEAFABFFD1}" type="parTrans" cxnId="{28DCE36A-D60A-405A-8138-4DA268AD37B6}">
      <dgm:prSet/>
      <dgm:spPr/>
      <dgm:t>
        <a:bodyPr/>
        <a:lstStyle/>
        <a:p>
          <a:endParaRPr lang="en-US"/>
        </a:p>
      </dgm:t>
    </dgm:pt>
    <dgm:pt modelId="{2A34ED68-832D-4843-9BB9-28299BAFC1AA}" type="sibTrans" cxnId="{28DCE36A-D60A-405A-8138-4DA268AD37B6}">
      <dgm:prSet/>
      <dgm:spPr/>
      <dgm:t>
        <a:bodyPr/>
        <a:lstStyle/>
        <a:p>
          <a:endParaRPr lang="en-US"/>
        </a:p>
      </dgm:t>
    </dgm:pt>
    <dgm:pt modelId="{3924DF46-97C5-4CC4-8A65-8E8D5E56850E}">
      <dgm:prSet custT="1"/>
      <dgm:spPr/>
      <dgm:t>
        <a:bodyPr/>
        <a:lstStyle/>
        <a:p>
          <a:r>
            <a:rPr lang="en-US" sz="1600" dirty="0"/>
            <a:t>2. Approach and Analysis</a:t>
          </a:r>
        </a:p>
      </dgm:t>
    </dgm:pt>
    <dgm:pt modelId="{1B532638-8261-4E06-8DD7-FA42DF37614A}" type="parTrans" cxnId="{ECD9E296-23E1-4B09-A2D0-1FB786B9AAFE}">
      <dgm:prSet/>
      <dgm:spPr/>
      <dgm:t>
        <a:bodyPr/>
        <a:lstStyle/>
        <a:p>
          <a:endParaRPr lang="en-US"/>
        </a:p>
      </dgm:t>
    </dgm:pt>
    <dgm:pt modelId="{94B44C14-78AF-4E84-A864-89654AF2DFB3}" type="sibTrans" cxnId="{ECD9E296-23E1-4B09-A2D0-1FB786B9AAFE}">
      <dgm:prSet/>
      <dgm:spPr/>
      <dgm:t>
        <a:bodyPr/>
        <a:lstStyle/>
        <a:p>
          <a:endParaRPr lang="en-US"/>
        </a:p>
      </dgm:t>
    </dgm:pt>
    <dgm:pt modelId="{924D2470-8056-4ED7-9791-95CAF013A0E8}">
      <dgm:prSet custT="1"/>
      <dgm:spPr/>
      <dgm:t>
        <a:bodyPr/>
        <a:lstStyle/>
        <a:p>
          <a:r>
            <a:rPr lang="en-US" sz="1600" dirty="0"/>
            <a:t>3. Technical Challenges</a:t>
          </a:r>
        </a:p>
      </dgm:t>
    </dgm:pt>
    <dgm:pt modelId="{83B228FF-68D3-4154-A44E-27A07AA2A46F}" type="parTrans" cxnId="{3474A2EF-51CF-40B9-AE2C-87AE56B4636A}">
      <dgm:prSet/>
      <dgm:spPr/>
      <dgm:t>
        <a:bodyPr/>
        <a:lstStyle/>
        <a:p>
          <a:endParaRPr lang="en-US"/>
        </a:p>
      </dgm:t>
    </dgm:pt>
    <dgm:pt modelId="{5B0DD6D5-EEAE-4343-86F4-23C25DF5B028}" type="sibTrans" cxnId="{3474A2EF-51CF-40B9-AE2C-87AE56B4636A}">
      <dgm:prSet/>
      <dgm:spPr/>
      <dgm:t>
        <a:bodyPr/>
        <a:lstStyle/>
        <a:p>
          <a:endParaRPr lang="en-US"/>
        </a:p>
      </dgm:t>
    </dgm:pt>
    <dgm:pt modelId="{246E03DF-04EF-405A-B443-3C9EB3E1C1A6}">
      <dgm:prSet custT="1"/>
      <dgm:spPr/>
      <dgm:t>
        <a:bodyPr/>
        <a:lstStyle/>
        <a:p>
          <a:r>
            <a:rPr lang="en-US" sz="1600" dirty="0"/>
            <a:t>4. Q1: CGPA and Depression</a:t>
          </a:r>
        </a:p>
      </dgm:t>
    </dgm:pt>
    <dgm:pt modelId="{A7550846-69F3-4F35-BCCD-30D021746709}" type="parTrans" cxnId="{EB341F58-9284-4FBA-A17B-B3387F647EE3}">
      <dgm:prSet/>
      <dgm:spPr/>
      <dgm:t>
        <a:bodyPr/>
        <a:lstStyle/>
        <a:p>
          <a:endParaRPr lang="en-US"/>
        </a:p>
      </dgm:t>
    </dgm:pt>
    <dgm:pt modelId="{ACD3D790-3606-4C76-BB51-1A9396BE5F6A}" type="sibTrans" cxnId="{EB341F58-9284-4FBA-A17B-B3387F647EE3}">
      <dgm:prSet/>
      <dgm:spPr/>
      <dgm:t>
        <a:bodyPr/>
        <a:lstStyle/>
        <a:p>
          <a:endParaRPr lang="en-US"/>
        </a:p>
      </dgm:t>
    </dgm:pt>
    <dgm:pt modelId="{F7C770F0-6B9C-4F7F-83CC-F7641C31AD83}">
      <dgm:prSet custT="1"/>
      <dgm:spPr/>
      <dgm:t>
        <a:bodyPr/>
        <a:lstStyle/>
        <a:p>
          <a:r>
            <a:rPr lang="en-US" sz="1600" dirty="0"/>
            <a:t>5. Q2: Academic Pressure and Study Satisfaction</a:t>
          </a:r>
        </a:p>
      </dgm:t>
    </dgm:pt>
    <dgm:pt modelId="{3F813408-103E-4C8F-AF52-2E7B7594D5AE}" type="parTrans" cxnId="{976AF3DB-C6E1-421E-966C-29023F759B24}">
      <dgm:prSet/>
      <dgm:spPr/>
      <dgm:t>
        <a:bodyPr/>
        <a:lstStyle/>
        <a:p>
          <a:endParaRPr lang="en-US"/>
        </a:p>
      </dgm:t>
    </dgm:pt>
    <dgm:pt modelId="{75236F65-4AB9-4568-99A1-FB51965D6E5A}" type="sibTrans" cxnId="{976AF3DB-C6E1-421E-966C-29023F759B24}">
      <dgm:prSet/>
      <dgm:spPr/>
      <dgm:t>
        <a:bodyPr/>
        <a:lstStyle/>
        <a:p>
          <a:endParaRPr lang="en-US"/>
        </a:p>
      </dgm:t>
    </dgm:pt>
    <dgm:pt modelId="{02BA3FC7-20EB-4DC5-AEC2-F4049B7CAE7F}">
      <dgm:prSet custT="1"/>
      <dgm:spPr/>
      <dgm:t>
        <a:bodyPr/>
        <a:lstStyle/>
        <a:p>
          <a:r>
            <a:rPr lang="en-US" sz="1600" dirty="0"/>
            <a:t>6. Q3: Lifestyle Factors</a:t>
          </a:r>
        </a:p>
      </dgm:t>
    </dgm:pt>
    <dgm:pt modelId="{53CA0A26-588B-4C9C-99DD-E1681E543737}" type="parTrans" cxnId="{9D0151CD-A3AA-49C0-9E53-13F2C9B24AC7}">
      <dgm:prSet/>
      <dgm:spPr/>
      <dgm:t>
        <a:bodyPr/>
        <a:lstStyle/>
        <a:p>
          <a:endParaRPr lang="en-US"/>
        </a:p>
      </dgm:t>
    </dgm:pt>
    <dgm:pt modelId="{FDA67CEC-E5B5-4553-91B5-7E1C7E3C11BF}" type="sibTrans" cxnId="{9D0151CD-A3AA-49C0-9E53-13F2C9B24AC7}">
      <dgm:prSet/>
      <dgm:spPr/>
      <dgm:t>
        <a:bodyPr/>
        <a:lstStyle/>
        <a:p>
          <a:endParaRPr lang="en-US"/>
        </a:p>
      </dgm:t>
    </dgm:pt>
    <dgm:pt modelId="{BC154EA9-C891-4E4D-8FAF-0A955CD0DC51}">
      <dgm:prSet custT="1"/>
      <dgm:spPr/>
      <dgm:t>
        <a:bodyPr/>
        <a:lstStyle/>
        <a:p>
          <a:r>
            <a:rPr lang="en-US" sz="1600" dirty="0"/>
            <a:t>7. Q4: Family History of Mental illness</a:t>
          </a:r>
        </a:p>
      </dgm:t>
    </dgm:pt>
    <dgm:pt modelId="{08DAA753-4D7C-4C13-BF35-2CA84DC873DC}" type="parTrans" cxnId="{9DF7FBB4-0E55-4FFE-B527-10299142E5CF}">
      <dgm:prSet/>
      <dgm:spPr/>
      <dgm:t>
        <a:bodyPr/>
        <a:lstStyle/>
        <a:p>
          <a:endParaRPr lang="en-US"/>
        </a:p>
      </dgm:t>
    </dgm:pt>
    <dgm:pt modelId="{00212544-5845-4965-8973-BB31662B0D1E}" type="sibTrans" cxnId="{9DF7FBB4-0E55-4FFE-B527-10299142E5CF}">
      <dgm:prSet/>
      <dgm:spPr/>
      <dgm:t>
        <a:bodyPr/>
        <a:lstStyle/>
        <a:p>
          <a:endParaRPr lang="en-US"/>
        </a:p>
      </dgm:t>
    </dgm:pt>
    <dgm:pt modelId="{4B2F04D3-5E2E-4200-A42C-D0B9148D707A}">
      <dgm:prSet custT="1"/>
      <dgm:spPr/>
      <dgm:t>
        <a:bodyPr/>
        <a:lstStyle/>
        <a:p>
          <a:r>
            <a:rPr lang="en-US" sz="1600" dirty="0"/>
            <a:t>8. Q5: Financial Stress</a:t>
          </a:r>
        </a:p>
      </dgm:t>
    </dgm:pt>
    <dgm:pt modelId="{4F837DCF-E302-4297-A8E6-443295802124}" type="parTrans" cxnId="{DB78636A-0BD4-47E2-B7FB-96383044A7C9}">
      <dgm:prSet/>
      <dgm:spPr/>
      <dgm:t>
        <a:bodyPr/>
        <a:lstStyle/>
        <a:p>
          <a:endParaRPr lang="en-US"/>
        </a:p>
      </dgm:t>
    </dgm:pt>
    <dgm:pt modelId="{B58B28B5-3752-4676-93CB-C049CA76860B}" type="sibTrans" cxnId="{DB78636A-0BD4-47E2-B7FB-96383044A7C9}">
      <dgm:prSet/>
      <dgm:spPr/>
      <dgm:t>
        <a:bodyPr/>
        <a:lstStyle/>
        <a:p>
          <a:endParaRPr lang="en-US"/>
        </a:p>
      </dgm:t>
    </dgm:pt>
    <dgm:pt modelId="{9FA4803B-0B4D-46A4-A0B8-4BF53CDCE092}">
      <dgm:prSet custT="1"/>
      <dgm:spPr/>
      <dgm:t>
        <a:bodyPr/>
        <a:lstStyle/>
        <a:p>
          <a:r>
            <a:rPr lang="en-US" sz="1600" dirty="0"/>
            <a:t>9. Q6: Academic Degrees</a:t>
          </a:r>
        </a:p>
      </dgm:t>
    </dgm:pt>
    <dgm:pt modelId="{CC1341B3-B061-4B27-BA5C-7DED9405EAF3}" type="parTrans" cxnId="{2A406854-7615-4781-BFAE-6D38131997A6}">
      <dgm:prSet/>
      <dgm:spPr/>
      <dgm:t>
        <a:bodyPr/>
        <a:lstStyle/>
        <a:p>
          <a:endParaRPr lang="en-US"/>
        </a:p>
      </dgm:t>
    </dgm:pt>
    <dgm:pt modelId="{D008EF04-6386-4B24-8872-0841489633D4}" type="sibTrans" cxnId="{2A406854-7615-4781-BFAE-6D38131997A6}">
      <dgm:prSet/>
      <dgm:spPr/>
      <dgm:t>
        <a:bodyPr/>
        <a:lstStyle/>
        <a:p>
          <a:endParaRPr lang="en-US"/>
        </a:p>
      </dgm:t>
    </dgm:pt>
    <dgm:pt modelId="{FBCD4D2B-4FDA-486C-AB26-D58C95EC347A}">
      <dgm:prSet custT="1"/>
      <dgm:spPr/>
      <dgm:t>
        <a:bodyPr/>
        <a:lstStyle/>
        <a:p>
          <a:r>
            <a:rPr lang="en-US" sz="1600" dirty="0"/>
            <a:t>10. Q7: Suicidal Thoughts</a:t>
          </a:r>
        </a:p>
      </dgm:t>
    </dgm:pt>
    <dgm:pt modelId="{17C6A9DF-7382-4F6C-93D5-57FA56EB729C}" type="parTrans" cxnId="{D4556414-5A84-4D5E-B255-EBF844EB78BF}">
      <dgm:prSet/>
      <dgm:spPr/>
      <dgm:t>
        <a:bodyPr/>
        <a:lstStyle/>
        <a:p>
          <a:endParaRPr lang="en-US"/>
        </a:p>
      </dgm:t>
    </dgm:pt>
    <dgm:pt modelId="{23C48591-D1FD-4C96-B6B4-ACB28E5E6C4D}" type="sibTrans" cxnId="{D4556414-5A84-4D5E-B255-EBF844EB78BF}">
      <dgm:prSet/>
      <dgm:spPr/>
      <dgm:t>
        <a:bodyPr/>
        <a:lstStyle/>
        <a:p>
          <a:endParaRPr lang="en-US"/>
        </a:p>
      </dgm:t>
    </dgm:pt>
    <dgm:pt modelId="{0DAA9109-3FBC-4659-85EF-DEE4695D8F97}">
      <dgm:prSet custT="1"/>
      <dgm:spPr/>
      <dgm:t>
        <a:bodyPr/>
        <a:lstStyle/>
        <a:p>
          <a:r>
            <a:rPr lang="en-US" sz="1600" dirty="0"/>
            <a:t>11. Deeper analysis</a:t>
          </a:r>
        </a:p>
      </dgm:t>
    </dgm:pt>
    <dgm:pt modelId="{9A514514-DB75-400F-B207-711705ECAF05}" type="parTrans" cxnId="{E4CA0491-E570-4E9A-AFE5-09E3F1C472ED}">
      <dgm:prSet/>
      <dgm:spPr/>
      <dgm:t>
        <a:bodyPr/>
        <a:lstStyle/>
        <a:p>
          <a:endParaRPr lang="en-US"/>
        </a:p>
      </dgm:t>
    </dgm:pt>
    <dgm:pt modelId="{B2431AD6-9141-4B2A-8D26-FA96FC97AD35}" type="sibTrans" cxnId="{E4CA0491-E570-4E9A-AFE5-09E3F1C472ED}">
      <dgm:prSet/>
      <dgm:spPr/>
      <dgm:t>
        <a:bodyPr/>
        <a:lstStyle/>
        <a:p>
          <a:endParaRPr lang="en-US"/>
        </a:p>
      </dgm:t>
    </dgm:pt>
    <dgm:pt modelId="{9893E228-B84E-41CE-896F-E540B31A6119}">
      <dgm:prSet custT="1"/>
      <dgm:spPr/>
      <dgm:t>
        <a:bodyPr/>
        <a:lstStyle/>
        <a:p>
          <a:r>
            <a:rPr lang="en-US" sz="1600" dirty="0"/>
            <a:t>12. Results</a:t>
          </a:r>
        </a:p>
      </dgm:t>
    </dgm:pt>
    <dgm:pt modelId="{FDD9FC9E-D04D-4FB3-8F02-F185EAE684C5}" type="parTrans" cxnId="{B76F15FC-0384-4963-B594-816E4C36B34C}">
      <dgm:prSet/>
      <dgm:spPr/>
      <dgm:t>
        <a:bodyPr/>
        <a:lstStyle/>
        <a:p>
          <a:endParaRPr lang="en-US"/>
        </a:p>
      </dgm:t>
    </dgm:pt>
    <dgm:pt modelId="{0135A391-BC5E-4505-B41B-42C09CFFB26B}" type="sibTrans" cxnId="{B76F15FC-0384-4963-B594-816E4C36B34C}">
      <dgm:prSet/>
      <dgm:spPr/>
      <dgm:t>
        <a:bodyPr/>
        <a:lstStyle/>
        <a:p>
          <a:endParaRPr lang="en-US"/>
        </a:p>
      </dgm:t>
    </dgm:pt>
    <dgm:pt modelId="{8959C1A3-CB58-4199-AA78-C0C09AF33C2B}">
      <dgm:prSet custT="1"/>
      <dgm:spPr/>
      <dgm:t>
        <a:bodyPr/>
        <a:lstStyle/>
        <a:p>
          <a:endParaRPr lang="en-US" sz="1600" dirty="0"/>
        </a:p>
        <a:p>
          <a:endParaRPr lang="en-US" sz="1600" dirty="0"/>
        </a:p>
      </dgm:t>
    </dgm:pt>
    <dgm:pt modelId="{9D34F021-CA49-43C6-B7C8-E87067960CAB}" type="parTrans" cxnId="{C2B3756D-3658-4C39-A6CD-A362C0D0DB80}">
      <dgm:prSet/>
      <dgm:spPr/>
      <dgm:t>
        <a:bodyPr/>
        <a:lstStyle/>
        <a:p>
          <a:endParaRPr lang="en-US"/>
        </a:p>
      </dgm:t>
    </dgm:pt>
    <dgm:pt modelId="{C931A700-E1E3-4180-8C33-854F4024C1D9}" type="sibTrans" cxnId="{C2B3756D-3658-4C39-A6CD-A362C0D0DB80}">
      <dgm:prSet/>
      <dgm:spPr/>
      <dgm:t>
        <a:bodyPr/>
        <a:lstStyle/>
        <a:p>
          <a:endParaRPr lang="en-US"/>
        </a:p>
      </dgm:t>
    </dgm:pt>
    <dgm:pt modelId="{12A44B26-1754-4A08-83D5-7BB24A99B54F}">
      <dgm:prSet custT="1"/>
      <dgm:spPr/>
      <dgm:t>
        <a:bodyPr/>
        <a:lstStyle/>
        <a:p>
          <a:r>
            <a:rPr lang="en-US" sz="1600" dirty="0"/>
            <a:t>13. Recommendation</a:t>
          </a:r>
        </a:p>
      </dgm:t>
    </dgm:pt>
    <dgm:pt modelId="{54DC0459-520A-4B16-8C3A-BBE41B8B4D81}" type="parTrans" cxnId="{C534FC9F-63E6-41DF-9E16-3F28282C4F70}">
      <dgm:prSet/>
      <dgm:spPr/>
      <dgm:t>
        <a:bodyPr/>
        <a:lstStyle/>
        <a:p>
          <a:endParaRPr lang="en-US"/>
        </a:p>
      </dgm:t>
    </dgm:pt>
    <dgm:pt modelId="{E5B39971-910D-479B-84F3-A78AF8D5C589}" type="sibTrans" cxnId="{C534FC9F-63E6-41DF-9E16-3F28282C4F70}">
      <dgm:prSet/>
      <dgm:spPr/>
      <dgm:t>
        <a:bodyPr/>
        <a:lstStyle/>
        <a:p>
          <a:endParaRPr lang="en-US"/>
        </a:p>
      </dgm:t>
    </dgm:pt>
    <dgm:pt modelId="{FA93F25E-D449-431C-A152-72613003C502}" type="pres">
      <dgm:prSet presAssocID="{EE8712FD-5761-4A4F-A47F-846883E6DB81}" presName="vert0" presStyleCnt="0">
        <dgm:presLayoutVars>
          <dgm:dir/>
          <dgm:animOne val="branch"/>
          <dgm:animLvl val="lvl"/>
        </dgm:presLayoutVars>
      </dgm:prSet>
      <dgm:spPr/>
    </dgm:pt>
    <dgm:pt modelId="{C34C8C77-3D11-439E-B963-0C1225BF23D1}" type="pres">
      <dgm:prSet presAssocID="{7BF1A4D2-B450-4EAB-ABD0-A7577E5BD069}" presName="thickLine" presStyleLbl="alignNode1" presStyleIdx="0" presStyleCnt="14"/>
      <dgm:spPr/>
    </dgm:pt>
    <dgm:pt modelId="{DCDEF76D-DF26-44CA-8B2A-2E66D61CE12D}" type="pres">
      <dgm:prSet presAssocID="{7BF1A4D2-B450-4EAB-ABD0-A7577E5BD069}" presName="horz1" presStyleCnt="0"/>
      <dgm:spPr/>
    </dgm:pt>
    <dgm:pt modelId="{48113F00-9E3A-4852-A47D-B3B2A83797B3}" type="pres">
      <dgm:prSet presAssocID="{7BF1A4D2-B450-4EAB-ABD0-A7577E5BD069}" presName="tx1" presStyleLbl="revTx" presStyleIdx="0" presStyleCnt="14"/>
      <dgm:spPr/>
    </dgm:pt>
    <dgm:pt modelId="{BC01AAA4-3BE9-48E9-B475-7AAE5767AD00}" type="pres">
      <dgm:prSet presAssocID="{7BF1A4D2-B450-4EAB-ABD0-A7577E5BD069}" presName="vert1" presStyleCnt="0"/>
      <dgm:spPr/>
    </dgm:pt>
    <dgm:pt modelId="{B31C21DD-D110-4530-8E2D-4A8BED66180A}" type="pres">
      <dgm:prSet presAssocID="{3924DF46-97C5-4CC4-8A65-8E8D5E56850E}" presName="thickLine" presStyleLbl="alignNode1" presStyleIdx="1" presStyleCnt="14"/>
      <dgm:spPr/>
    </dgm:pt>
    <dgm:pt modelId="{4E6D434D-F179-4DD3-A7AC-8635E84576E4}" type="pres">
      <dgm:prSet presAssocID="{3924DF46-97C5-4CC4-8A65-8E8D5E56850E}" presName="horz1" presStyleCnt="0"/>
      <dgm:spPr/>
    </dgm:pt>
    <dgm:pt modelId="{B6F96256-4161-455D-80B1-F4D3F08DA928}" type="pres">
      <dgm:prSet presAssocID="{3924DF46-97C5-4CC4-8A65-8E8D5E56850E}" presName="tx1" presStyleLbl="revTx" presStyleIdx="1" presStyleCnt="14"/>
      <dgm:spPr/>
    </dgm:pt>
    <dgm:pt modelId="{E6218EA1-EAD7-4C07-90FC-565EFE111441}" type="pres">
      <dgm:prSet presAssocID="{3924DF46-97C5-4CC4-8A65-8E8D5E56850E}" presName="vert1" presStyleCnt="0"/>
      <dgm:spPr/>
    </dgm:pt>
    <dgm:pt modelId="{1AD46C6D-31D2-47E8-8651-5B928FCD314F}" type="pres">
      <dgm:prSet presAssocID="{924D2470-8056-4ED7-9791-95CAF013A0E8}" presName="thickLine" presStyleLbl="alignNode1" presStyleIdx="2" presStyleCnt="14"/>
      <dgm:spPr/>
    </dgm:pt>
    <dgm:pt modelId="{317306B5-6DC4-4F96-91A8-0848CCC6D52B}" type="pres">
      <dgm:prSet presAssocID="{924D2470-8056-4ED7-9791-95CAF013A0E8}" presName="horz1" presStyleCnt="0"/>
      <dgm:spPr/>
    </dgm:pt>
    <dgm:pt modelId="{2CF92711-3D5E-4BB3-AAA7-B46344A6CAF0}" type="pres">
      <dgm:prSet presAssocID="{924D2470-8056-4ED7-9791-95CAF013A0E8}" presName="tx1" presStyleLbl="revTx" presStyleIdx="2" presStyleCnt="14"/>
      <dgm:spPr/>
    </dgm:pt>
    <dgm:pt modelId="{25B0137B-9D90-41A7-8A9F-4D4C8446C1A0}" type="pres">
      <dgm:prSet presAssocID="{924D2470-8056-4ED7-9791-95CAF013A0E8}" presName="vert1" presStyleCnt="0"/>
      <dgm:spPr/>
    </dgm:pt>
    <dgm:pt modelId="{7876E1AB-85C6-48EB-B576-DE0015AF46B0}" type="pres">
      <dgm:prSet presAssocID="{246E03DF-04EF-405A-B443-3C9EB3E1C1A6}" presName="thickLine" presStyleLbl="alignNode1" presStyleIdx="3" presStyleCnt="14"/>
      <dgm:spPr/>
    </dgm:pt>
    <dgm:pt modelId="{93AB4C9D-72EF-454F-9F55-A21B4C3B2D9E}" type="pres">
      <dgm:prSet presAssocID="{246E03DF-04EF-405A-B443-3C9EB3E1C1A6}" presName="horz1" presStyleCnt="0"/>
      <dgm:spPr/>
    </dgm:pt>
    <dgm:pt modelId="{B664389B-FE16-4B75-8004-0EB7BFDCF55D}" type="pres">
      <dgm:prSet presAssocID="{246E03DF-04EF-405A-B443-3C9EB3E1C1A6}" presName="tx1" presStyleLbl="revTx" presStyleIdx="3" presStyleCnt="14"/>
      <dgm:spPr/>
    </dgm:pt>
    <dgm:pt modelId="{34731E04-4F89-445D-A569-A687E4E0FBCC}" type="pres">
      <dgm:prSet presAssocID="{246E03DF-04EF-405A-B443-3C9EB3E1C1A6}" presName="vert1" presStyleCnt="0"/>
      <dgm:spPr/>
    </dgm:pt>
    <dgm:pt modelId="{7B406C8D-7A2E-4DCB-AD08-FF9E254A1EB2}" type="pres">
      <dgm:prSet presAssocID="{F7C770F0-6B9C-4F7F-83CC-F7641C31AD83}" presName="thickLine" presStyleLbl="alignNode1" presStyleIdx="4" presStyleCnt="14"/>
      <dgm:spPr/>
    </dgm:pt>
    <dgm:pt modelId="{3FF1678A-F23C-436C-A382-1DF165D0A492}" type="pres">
      <dgm:prSet presAssocID="{F7C770F0-6B9C-4F7F-83CC-F7641C31AD83}" presName="horz1" presStyleCnt="0"/>
      <dgm:spPr/>
    </dgm:pt>
    <dgm:pt modelId="{63639634-CCBB-4C03-A771-4BEC8DEF23B7}" type="pres">
      <dgm:prSet presAssocID="{F7C770F0-6B9C-4F7F-83CC-F7641C31AD83}" presName="tx1" presStyleLbl="revTx" presStyleIdx="4" presStyleCnt="14"/>
      <dgm:spPr/>
    </dgm:pt>
    <dgm:pt modelId="{7FCF82F7-AAAF-4D6D-B31D-48419C40C76E}" type="pres">
      <dgm:prSet presAssocID="{F7C770F0-6B9C-4F7F-83CC-F7641C31AD83}" presName="vert1" presStyleCnt="0"/>
      <dgm:spPr/>
    </dgm:pt>
    <dgm:pt modelId="{6BFB3931-6DFF-4E06-99C8-E90909C8BC6E}" type="pres">
      <dgm:prSet presAssocID="{02BA3FC7-20EB-4DC5-AEC2-F4049B7CAE7F}" presName="thickLine" presStyleLbl="alignNode1" presStyleIdx="5" presStyleCnt="14"/>
      <dgm:spPr/>
    </dgm:pt>
    <dgm:pt modelId="{EC11ED51-88A1-455C-8B3D-C44B8D1DA868}" type="pres">
      <dgm:prSet presAssocID="{02BA3FC7-20EB-4DC5-AEC2-F4049B7CAE7F}" presName="horz1" presStyleCnt="0"/>
      <dgm:spPr/>
    </dgm:pt>
    <dgm:pt modelId="{A21FB3FD-69F8-4917-9E27-C31EC3769C80}" type="pres">
      <dgm:prSet presAssocID="{02BA3FC7-20EB-4DC5-AEC2-F4049B7CAE7F}" presName="tx1" presStyleLbl="revTx" presStyleIdx="5" presStyleCnt="14"/>
      <dgm:spPr/>
    </dgm:pt>
    <dgm:pt modelId="{9C783619-F23B-427D-AFC4-78B7C13248CD}" type="pres">
      <dgm:prSet presAssocID="{02BA3FC7-20EB-4DC5-AEC2-F4049B7CAE7F}" presName="vert1" presStyleCnt="0"/>
      <dgm:spPr/>
    </dgm:pt>
    <dgm:pt modelId="{2E914A80-A202-45D6-B489-321C77D91EEA}" type="pres">
      <dgm:prSet presAssocID="{BC154EA9-C891-4E4D-8FAF-0A955CD0DC51}" presName="thickLine" presStyleLbl="alignNode1" presStyleIdx="6" presStyleCnt="14"/>
      <dgm:spPr/>
    </dgm:pt>
    <dgm:pt modelId="{CBD2D47B-5F94-45C6-975D-0E8B8B72D7D1}" type="pres">
      <dgm:prSet presAssocID="{BC154EA9-C891-4E4D-8FAF-0A955CD0DC51}" presName="horz1" presStyleCnt="0"/>
      <dgm:spPr/>
    </dgm:pt>
    <dgm:pt modelId="{EB0CD217-D788-4D80-8A1F-5455119EEF42}" type="pres">
      <dgm:prSet presAssocID="{BC154EA9-C891-4E4D-8FAF-0A955CD0DC51}" presName="tx1" presStyleLbl="revTx" presStyleIdx="6" presStyleCnt="14"/>
      <dgm:spPr/>
    </dgm:pt>
    <dgm:pt modelId="{BC42A33E-DC5B-4D17-BB9E-C6CAB7D0F216}" type="pres">
      <dgm:prSet presAssocID="{BC154EA9-C891-4E4D-8FAF-0A955CD0DC51}" presName="vert1" presStyleCnt="0"/>
      <dgm:spPr/>
    </dgm:pt>
    <dgm:pt modelId="{E7101867-882E-4A3E-8ECA-4E3E4726FAF9}" type="pres">
      <dgm:prSet presAssocID="{4B2F04D3-5E2E-4200-A42C-D0B9148D707A}" presName="thickLine" presStyleLbl="alignNode1" presStyleIdx="7" presStyleCnt="14"/>
      <dgm:spPr/>
    </dgm:pt>
    <dgm:pt modelId="{A4D3A2E0-CBCA-455C-8090-1708B72FFACC}" type="pres">
      <dgm:prSet presAssocID="{4B2F04D3-5E2E-4200-A42C-D0B9148D707A}" presName="horz1" presStyleCnt="0"/>
      <dgm:spPr/>
    </dgm:pt>
    <dgm:pt modelId="{A62593FA-C9F1-436E-8E41-D0D4FC95BC10}" type="pres">
      <dgm:prSet presAssocID="{4B2F04D3-5E2E-4200-A42C-D0B9148D707A}" presName="tx1" presStyleLbl="revTx" presStyleIdx="7" presStyleCnt="14"/>
      <dgm:spPr/>
    </dgm:pt>
    <dgm:pt modelId="{BD18561B-5941-4F30-8733-3086ADE7BE0A}" type="pres">
      <dgm:prSet presAssocID="{4B2F04D3-5E2E-4200-A42C-D0B9148D707A}" presName="vert1" presStyleCnt="0"/>
      <dgm:spPr/>
    </dgm:pt>
    <dgm:pt modelId="{41694903-567A-495D-8489-B4C923F8768A}" type="pres">
      <dgm:prSet presAssocID="{9FA4803B-0B4D-46A4-A0B8-4BF53CDCE092}" presName="thickLine" presStyleLbl="alignNode1" presStyleIdx="8" presStyleCnt="14"/>
      <dgm:spPr/>
    </dgm:pt>
    <dgm:pt modelId="{EA163ED8-81EB-4575-AC8A-618041A5BD44}" type="pres">
      <dgm:prSet presAssocID="{9FA4803B-0B4D-46A4-A0B8-4BF53CDCE092}" presName="horz1" presStyleCnt="0"/>
      <dgm:spPr/>
    </dgm:pt>
    <dgm:pt modelId="{D261588E-6469-4523-BC7C-75DA4FBFFD39}" type="pres">
      <dgm:prSet presAssocID="{9FA4803B-0B4D-46A4-A0B8-4BF53CDCE092}" presName="tx1" presStyleLbl="revTx" presStyleIdx="8" presStyleCnt="14"/>
      <dgm:spPr/>
    </dgm:pt>
    <dgm:pt modelId="{7DED4FB4-C701-43B5-84F1-162F5563463D}" type="pres">
      <dgm:prSet presAssocID="{9FA4803B-0B4D-46A4-A0B8-4BF53CDCE092}" presName="vert1" presStyleCnt="0"/>
      <dgm:spPr/>
    </dgm:pt>
    <dgm:pt modelId="{2497B57B-FD3D-43D2-9751-4F345F05E428}" type="pres">
      <dgm:prSet presAssocID="{FBCD4D2B-4FDA-486C-AB26-D58C95EC347A}" presName="thickLine" presStyleLbl="alignNode1" presStyleIdx="9" presStyleCnt="14"/>
      <dgm:spPr/>
    </dgm:pt>
    <dgm:pt modelId="{153CF3CC-B85E-4CC9-BDA9-58EF37CD407B}" type="pres">
      <dgm:prSet presAssocID="{FBCD4D2B-4FDA-486C-AB26-D58C95EC347A}" presName="horz1" presStyleCnt="0"/>
      <dgm:spPr/>
    </dgm:pt>
    <dgm:pt modelId="{2F1D8BAC-973C-492D-970C-6541E7CFAF99}" type="pres">
      <dgm:prSet presAssocID="{FBCD4D2B-4FDA-486C-AB26-D58C95EC347A}" presName="tx1" presStyleLbl="revTx" presStyleIdx="9" presStyleCnt="14"/>
      <dgm:spPr/>
    </dgm:pt>
    <dgm:pt modelId="{5D154ED3-B4E2-4789-92A7-3774879ABDFF}" type="pres">
      <dgm:prSet presAssocID="{FBCD4D2B-4FDA-486C-AB26-D58C95EC347A}" presName="vert1" presStyleCnt="0"/>
      <dgm:spPr/>
    </dgm:pt>
    <dgm:pt modelId="{51DA210F-FC48-4AB2-AB94-81C87FE7FCE8}" type="pres">
      <dgm:prSet presAssocID="{0DAA9109-3FBC-4659-85EF-DEE4695D8F97}" presName="thickLine" presStyleLbl="alignNode1" presStyleIdx="10" presStyleCnt="14"/>
      <dgm:spPr/>
    </dgm:pt>
    <dgm:pt modelId="{70C373C8-37FA-4042-9DB8-8CF3128C10B4}" type="pres">
      <dgm:prSet presAssocID="{0DAA9109-3FBC-4659-85EF-DEE4695D8F97}" presName="horz1" presStyleCnt="0"/>
      <dgm:spPr/>
    </dgm:pt>
    <dgm:pt modelId="{C95B6097-AC20-403A-B71D-3FDCCB7039F0}" type="pres">
      <dgm:prSet presAssocID="{0DAA9109-3FBC-4659-85EF-DEE4695D8F97}" presName="tx1" presStyleLbl="revTx" presStyleIdx="10" presStyleCnt="14"/>
      <dgm:spPr/>
    </dgm:pt>
    <dgm:pt modelId="{284314D1-4EA4-474B-8ADA-AC7936B0C118}" type="pres">
      <dgm:prSet presAssocID="{0DAA9109-3FBC-4659-85EF-DEE4695D8F97}" presName="vert1" presStyleCnt="0"/>
      <dgm:spPr/>
    </dgm:pt>
    <dgm:pt modelId="{0555F200-D1FE-4331-9521-2D99F7F3D1DF}" type="pres">
      <dgm:prSet presAssocID="{9893E228-B84E-41CE-896F-E540B31A6119}" presName="thickLine" presStyleLbl="alignNode1" presStyleIdx="11" presStyleCnt="14"/>
      <dgm:spPr/>
    </dgm:pt>
    <dgm:pt modelId="{E67869D0-D3A7-41B9-91F9-8725FCBBE2BF}" type="pres">
      <dgm:prSet presAssocID="{9893E228-B84E-41CE-896F-E540B31A6119}" presName="horz1" presStyleCnt="0"/>
      <dgm:spPr/>
    </dgm:pt>
    <dgm:pt modelId="{43E70F33-C329-4227-93EF-D9B6D6AA0D2E}" type="pres">
      <dgm:prSet presAssocID="{9893E228-B84E-41CE-896F-E540B31A6119}" presName="tx1" presStyleLbl="revTx" presStyleIdx="11" presStyleCnt="14"/>
      <dgm:spPr/>
    </dgm:pt>
    <dgm:pt modelId="{E57FD438-026B-4F9E-814E-B1726BE17DCD}" type="pres">
      <dgm:prSet presAssocID="{9893E228-B84E-41CE-896F-E540B31A6119}" presName="vert1" presStyleCnt="0"/>
      <dgm:spPr/>
    </dgm:pt>
    <dgm:pt modelId="{FD543423-97A3-4F62-9F02-29E635F011D3}" type="pres">
      <dgm:prSet presAssocID="{12A44B26-1754-4A08-83D5-7BB24A99B54F}" presName="thickLine" presStyleLbl="alignNode1" presStyleIdx="12" presStyleCnt="14"/>
      <dgm:spPr/>
    </dgm:pt>
    <dgm:pt modelId="{2AA1E75C-E8EF-48CB-8569-3BDA1923E0D4}" type="pres">
      <dgm:prSet presAssocID="{12A44B26-1754-4A08-83D5-7BB24A99B54F}" presName="horz1" presStyleCnt="0"/>
      <dgm:spPr/>
    </dgm:pt>
    <dgm:pt modelId="{1B8A2CCC-AD33-43F6-ACD1-A1CEC5D6C542}" type="pres">
      <dgm:prSet presAssocID="{12A44B26-1754-4A08-83D5-7BB24A99B54F}" presName="tx1" presStyleLbl="revTx" presStyleIdx="12" presStyleCnt="14"/>
      <dgm:spPr/>
    </dgm:pt>
    <dgm:pt modelId="{6C052464-314A-4CBF-AFA0-72EBE571F1D0}" type="pres">
      <dgm:prSet presAssocID="{12A44B26-1754-4A08-83D5-7BB24A99B54F}" presName="vert1" presStyleCnt="0"/>
      <dgm:spPr/>
    </dgm:pt>
    <dgm:pt modelId="{D5F83459-F690-4247-85AD-11F3D9D62A5F}" type="pres">
      <dgm:prSet presAssocID="{8959C1A3-CB58-4199-AA78-C0C09AF33C2B}" presName="thickLine" presStyleLbl="alignNode1" presStyleIdx="13" presStyleCnt="14"/>
      <dgm:spPr/>
    </dgm:pt>
    <dgm:pt modelId="{F7B2BBAF-AB9F-4D55-92F1-175EEB4BF6FA}" type="pres">
      <dgm:prSet presAssocID="{8959C1A3-CB58-4199-AA78-C0C09AF33C2B}" presName="horz1" presStyleCnt="0"/>
      <dgm:spPr/>
    </dgm:pt>
    <dgm:pt modelId="{9C0B3CDD-BEB1-41D9-B11B-CC891316D93B}" type="pres">
      <dgm:prSet presAssocID="{8959C1A3-CB58-4199-AA78-C0C09AF33C2B}" presName="tx1" presStyleLbl="revTx" presStyleIdx="13" presStyleCnt="14"/>
      <dgm:spPr/>
    </dgm:pt>
    <dgm:pt modelId="{C268A18F-4D7A-41A5-8855-5B1FBF727636}" type="pres">
      <dgm:prSet presAssocID="{8959C1A3-CB58-4199-AA78-C0C09AF33C2B}" presName="vert1" presStyleCnt="0"/>
      <dgm:spPr/>
    </dgm:pt>
  </dgm:ptLst>
  <dgm:cxnLst>
    <dgm:cxn modelId="{D4556414-5A84-4D5E-B255-EBF844EB78BF}" srcId="{EE8712FD-5761-4A4F-A47F-846883E6DB81}" destId="{FBCD4D2B-4FDA-486C-AB26-D58C95EC347A}" srcOrd="9" destOrd="0" parTransId="{17C6A9DF-7382-4F6C-93D5-57FA56EB729C}" sibTransId="{23C48591-D1FD-4C96-B6B4-ACB28E5E6C4D}"/>
    <dgm:cxn modelId="{03125417-4050-4941-B9F4-0D8C0F965531}" type="presOf" srcId="{0DAA9109-3FBC-4659-85EF-DEE4695D8F97}" destId="{C95B6097-AC20-403A-B71D-3FDCCB7039F0}" srcOrd="0" destOrd="0" presId="urn:microsoft.com/office/officeart/2008/layout/LinedList"/>
    <dgm:cxn modelId="{3E998C2D-0437-4D3D-BD54-B40D43FC6C22}" type="presOf" srcId="{3924DF46-97C5-4CC4-8A65-8E8D5E56850E}" destId="{B6F96256-4161-455D-80B1-F4D3F08DA928}" srcOrd="0" destOrd="0" presId="urn:microsoft.com/office/officeart/2008/layout/LinedList"/>
    <dgm:cxn modelId="{AD8BD346-2818-42D6-8E87-72357E6F4DBA}" type="presOf" srcId="{8959C1A3-CB58-4199-AA78-C0C09AF33C2B}" destId="{9C0B3CDD-BEB1-41D9-B11B-CC891316D93B}" srcOrd="0" destOrd="0" presId="urn:microsoft.com/office/officeart/2008/layout/LinedList"/>
    <dgm:cxn modelId="{DB78636A-0BD4-47E2-B7FB-96383044A7C9}" srcId="{EE8712FD-5761-4A4F-A47F-846883E6DB81}" destId="{4B2F04D3-5E2E-4200-A42C-D0B9148D707A}" srcOrd="7" destOrd="0" parTransId="{4F837DCF-E302-4297-A8E6-443295802124}" sibTransId="{B58B28B5-3752-4676-93CB-C049CA76860B}"/>
    <dgm:cxn modelId="{28DCE36A-D60A-405A-8138-4DA268AD37B6}" srcId="{EE8712FD-5761-4A4F-A47F-846883E6DB81}" destId="{7BF1A4D2-B450-4EAB-ABD0-A7577E5BD069}" srcOrd="0" destOrd="0" parTransId="{9CDB522C-4B26-4CAD-8AB4-E7EEAFABFFD1}" sibTransId="{2A34ED68-832D-4843-9BB9-28299BAFC1AA}"/>
    <dgm:cxn modelId="{2782F54A-0544-42A6-B7B2-670B0B4DB91A}" type="presOf" srcId="{BC154EA9-C891-4E4D-8FAF-0A955CD0DC51}" destId="{EB0CD217-D788-4D80-8A1F-5455119EEF42}" srcOrd="0" destOrd="0" presId="urn:microsoft.com/office/officeart/2008/layout/LinedList"/>
    <dgm:cxn modelId="{C2B3756D-3658-4C39-A6CD-A362C0D0DB80}" srcId="{EE8712FD-5761-4A4F-A47F-846883E6DB81}" destId="{8959C1A3-CB58-4199-AA78-C0C09AF33C2B}" srcOrd="13" destOrd="0" parTransId="{9D34F021-CA49-43C6-B7C8-E87067960CAB}" sibTransId="{C931A700-E1E3-4180-8C33-854F4024C1D9}"/>
    <dgm:cxn modelId="{3E406D50-FA27-475C-872B-89F726B83ACE}" type="presOf" srcId="{EE8712FD-5761-4A4F-A47F-846883E6DB81}" destId="{FA93F25E-D449-431C-A152-72613003C502}" srcOrd="0" destOrd="0" presId="urn:microsoft.com/office/officeart/2008/layout/LinedList"/>
    <dgm:cxn modelId="{2A406854-7615-4781-BFAE-6D38131997A6}" srcId="{EE8712FD-5761-4A4F-A47F-846883E6DB81}" destId="{9FA4803B-0B4D-46A4-A0B8-4BF53CDCE092}" srcOrd="8" destOrd="0" parTransId="{CC1341B3-B061-4B27-BA5C-7DED9405EAF3}" sibTransId="{D008EF04-6386-4B24-8872-0841489633D4}"/>
    <dgm:cxn modelId="{F119BB74-3177-4E2A-BF13-22B421F00BA8}" type="presOf" srcId="{9893E228-B84E-41CE-896F-E540B31A6119}" destId="{43E70F33-C329-4227-93EF-D9B6D6AA0D2E}" srcOrd="0" destOrd="0" presId="urn:microsoft.com/office/officeart/2008/layout/LinedList"/>
    <dgm:cxn modelId="{EB341F58-9284-4FBA-A17B-B3387F647EE3}" srcId="{EE8712FD-5761-4A4F-A47F-846883E6DB81}" destId="{246E03DF-04EF-405A-B443-3C9EB3E1C1A6}" srcOrd="3" destOrd="0" parTransId="{A7550846-69F3-4F35-BCCD-30D021746709}" sibTransId="{ACD3D790-3606-4C76-BB51-1A9396BE5F6A}"/>
    <dgm:cxn modelId="{35481F83-C782-4F29-A47A-3C1385CFF07A}" type="presOf" srcId="{12A44B26-1754-4A08-83D5-7BB24A99B54F}" destId="{1B8A2CCC-AD33-43F6-ACD1-A1CEC5D6C542}" srcOrd="0" destOrd="0" presId="urn:microsoft.com/office/officeart/2008/layout/LinedList"/>
    <dgm:cxn modelId="{E4CA0491-E570-4E9A-AFE5-09E3F1C472ED}" srcId="{EE8712FD-5761-4A4F-A47F-846883E6DB81}" destId="{0DAA9109-3FBC-4659-85EF-DEE4695D8F97}" srcOrd="10" destOrd="0" parTransId="{9A514514-DB75-400F-B207-711705ECAF05}" sibTransId="{B2431AD6-9141-4B2A-8D26-FA96FC97AD35}"/>
    <dgm:cxn modelId="{9A6C6393-F2FE-4BEB-9370-B73876B8FE7C}" type="presOf" srcId="{FBCD4D2B-4FDA-486C-AB26-D58C95EC347A}" destId="{2F1D8BAC-973C-492D-970C-6541E7CFAF99}" srcOrd="0" destOrd="0" presId="urn:microsoft.com/office/officeart/2008/layout/LinedList"/>
    <dgm:cxn modelId="{ECD9E296-23E1-4B09-A2D0-1FB786B9AAFE}" srcId="{EE8712FD-5761-4A4F-A47F-846883E6DB81}" destId="{3924DF46-97C5-4CC4-8A65-8E8D5E56850E}" srcOrd="1" destOrd="0" parTransId="{1B532638-8261-4E06-8DD7-FA42DF37614A}" sibTransId="{94B44C14-78AF-4E84-A864-89654AF2DFB3}"/>
    <dgm:cxn modelId="{CE4C8799-8BD2-4F82-9891-CC691AA76FE5}" type="presOf" srcId="{02BA3FC7-20EB-4DC5-AEC2-F4049B7CAE7F}" destId="{A21FB3FD-69F8-4917-9E27-C31EC3769C80}" srcOrd="0" destOrd="0" presId="urn:microsoft.com/office/officeart/2008/layout/LinedList"/>
    <dgm:cxn modelId="{ADF8FF9D-B36C-4D56-829B-E719A17C78CF}" type="presOf" srcId="{4B2F04D3-5E2E-4200-A42C-D0B9148D707A}" destId="{A62593FA-C9F1-436E-8E41-D0D4FC95BC10}" srcOrd="0" destOrd="0" presId="urn:microsoft.com/office/officeart/2008/layout/LinedList"/>
    <dgm:cxn modelId="{C534FC9F-63E6-41DF-9E16-3F28282C4F70}" srcId="{EE8712FD-5761-4A4F-A47F-846883E6DB81}" destId="{12A44B26-1754-4A08-83D5-7BB24A99B54F}" srcOrd="12" destOrd="0" parTransId="{54DC0459-520A-4B16-8C3A-BBE41B8B4D81}" sibTransId="{E5B39971-910D-479B-84F3-A78AF8D5C589}"/>
    <dgm:cxn modelId="{9DF7FBB4-0E55-4FFE-B527-10299142E5CF}" srcId="{EE8712FD-5761-4A4F-A47F-846883E6DB81}" destId="{BC154EA9-C891-4E4D-8FAF-0A955CD0DC51}" srcOrd="6" destOrd="0" parTransId="{08DAA753-4D7C-4C13-BF35-2CA84DC873DC}" sibTransId="{00212544-5845-4965-8973-BB31662B0D1E}"/>
    <dgm:cxn modelId="{609AA5C1-9C95-44B0-AEF2-32B12A79A90F}" type="presOf" srcId="{7BF1A4D2-B450-4EAB-ABD0-A7577E5BD069}" destId="{48113F00-9E3A-4852-A47D-B3B2A83797B3}" srcOrd="0" destOrd="0" presId="urn:microsoft.com/office/officeart/2008/layout/LinedList"/>
    <dgm:cxn modelId="{9D0151CD-A3AA-49C0-9E53-13F2C9B24AC7}" srcId="{EE8712FD-5761-4A4F-A47F-846883E6DB81}" destId="{02BA3FC7-20EB-4DC5-AEC2-F4049B7CAE7F}" srcOrd="5" destOrd="0" parTransId="{53CA0A26-588B-4C9C-99DD-E1681E543737}" sibTransId="{FDA67CEC-E5B5-4553-91B5-7E1C7E3C11BF}"/>
    <dgm:cxn modelId="{DD11BED5-8121-4AC8-BD2D-D7A8A53FE642}" type="presOf" srcId="{9FA4803B-0B4D-46A4-A0B8-4BF53CDCE092}" destId="{D261588E-6469-4523-BC7C-75DA4FBFFD39}" srcOrd="0" destOrd="0" presId="urn:microsoft.com/office/officeart/2008/layout/LinedList"/>
    <dgm:cxn modelId="{976AF3DB-C6E1-421E-966C-29023F759B24}" srcId="{EE8712FD-5761-4A4F-A47F-846883E6DB81}" destId="{F7C770F0-6B9C-4F7F-83CC-F7641C31AD83}" srcOrd="4" destOrd="0" parTransId="{3F813408-103E-4C8F-AF52-2E7B7594D5AE}" sibTransId="{75236F65-4AB9-4568-99A1-FB51965D6E5A}"/>
    <dgm:cxn modelId="{0B4226E0-D4E3-4242-AB6D-3B5D43AAF83E}" type="presOf" srcId="{F7C770F0-6B9C-4F7F-83CC-F7641C31AD83}" destId="{63639634-CCBB-4C03-A771-4BEC8DEF23B7}" srcOrd="0" destOrd="0" presId="urn:microsoft.com/office/officeart/2008/layout/LinedList"/>
    <dgm:cxn modelId="{B55F2AE3-DF58-4ACC-A569-3E714E77473F}" type="presOf" srcId="{246E03DF-04EF-405A-B443-3C9EB3E1C1A6}" destId="{B664389B-FE16-4B75-8004-0EB7BFDCF55D}" srcOrd="0" destOrd="0" presId="urn:microsoft.com/office/officeart/2008/layout/LinedList"/>
    <dgm:cxn modelId="{D53161E9-6104-4160-9B72-7F3B5D55CF77}" type="presOf" srcId="{924D2470-8056-4ED7-9791-95CAF013A0E8}" destId="{2CF92711-3D5E-4BB3-AAA7-B46344A6CAF0}" srcOrd="0" destOrd="0" presId="urn:microsoft.com/office/officeart/2008/layout/LinedList"/>
    <dgm:cxn modelId="{3474A2EF-51CF-40B9-AE2C-87AE56B4636A}" srcId="{EE8712FD-5761-4A4F-A47F-846883E6DB81}" destId="{924D2470-8056-4ED7-9791-95CAF013A0E8}" srcOrd="2" destOrd="0" parTransId="{83B228FF-68D3-4154-A44E-27A07AA2A46F}" sibTransId="{5B0DD6D5-EEAE-4343-86F4-23C25DF5B028}"/>
    <dgm:cxn modelId="{B76F15FC-0384-4963-B594-816E4C36B34C}" srcId="{EE8712FD-5761-4A4F-A47F-846883E6DB81}" destId="{9893E228-B84E-41CE-896F-E540B31A6119}" srcOrd="11" destOrd="0" parTransId="{FDD9FC9E-D04D-4FB3-8F02-F185EAE684C5}" sibTransId="{0135A391-BC5E-4505-B41B-42C09CFFB26B}"/>
    <dgm:cxn modelId="{78E29E5E-CDE3-495D-8AD8-913D2B0A7C13}" type="presParOf" srcId="{FA93F25E-D449-431C-A152-72613003C502}" destId="{C34C8C77-3D11-439E-B963-0C1225BF23D1}" srcOrd="0" destOrd="0" presId="urn:microsoft.com/office/officeart/2008/layout/LinedList"/>
    <dgm:cxn modelId="{0A8C01C6-034F-420F-94A4-D06749F12473}" type="presParOf" srcId="{FA93F25E-D449-431C-A152-72613003C502}" destId="{DCDEF76D-DF26-44CA-8B2A-2E66D61CE12D}" srcOrd="1" destOrd="0" presId="urn:microsoft.com/office/officeart/2008/layout/LinedList"/>
    <dgm:cxn modelId="{12A09D70-6701-4C8D-9F44-B88F2AFC6EB2}" type="presParOf" srcId="{DCDEF76D-DF26-44CA-8B2A-2E66D61CE12D}" destId="{48113F00-9E3A-4852-A47D-B3B2A83797B3}" srcOrd="0" destOrd="0" presId="urn:microsoft.com/office/officeart/2008/layout/LinedList"/>
    <dgm:cxn modelId="{635641EA-7FBB-4993-BABD-BA9845A3F680}" type="presParOf" srcId="{DCDEF76D-DF26-44CA-8B2A-2E66D61CE12D}" destId="{BC01AAA4-3BE9-48E9-B475-7AAE5767AD00}" srcOrd="1" destOrd="0" presId="urn:microsoft.com/office/officeart/2008/layout/LinedList"/>
    <dgm:cxn modelId="{9C787F3A-4940-4999-B2A4-8472C897AEBA}" type="presParOf" srcId="{FA93F25E-D449-431C-A152-72613003C502}" destId="{B31C21DD-D110-4530-8E2D-4A8BED66180A}" srcOrd="2" destOrd="0" presId="urn:microsoft.com/office/officeart/2008/layout/LinedList"/>
    <dgm:cxn modelId="{C84BA10D-7BE4-47A6-A3E0-72AB0404D4A2}" type="presParOf" srcId="{FA93F25E-D449-431C-A152-72613003C502}" destId="{4E6D434D-F179-4DD3-A7AC-8635E84576E4}" srcOrd="3" destOrd="0" presId="urn:microsoft.com/office/officeart/2008/layout/LinedList"/>
    <dgm:cxn modelId="{8EC675A3-FBB1-43AF-B831-8509D40E4FF5}" type="presParOf" srcId="{4E6D434D-F179-4DD3-A7AC-8635E84576E4}" destId="{B6F96256-4161-455D-80B1-F4D3F08DA928}" srcOrd="0" destOrd="0" presId="urn:microsoft.com/office/officeart/2008/layout/LinedList"/>
    <dgm:cxn modelId="{0C44D9CF-8043-4C44-81C2-ECD284AA2075}" type="presParOf" srcId="{4E6D434D-F179-4DD3-A7AC-8635E84576E4}" destId="{E6218EA1-EAD7-4C07-90FC-565EFE111441}" srcOrd="1" destOrd="0" presId="urn:microsoft.com/office/officeart/2008/layout/LinedList"/>
    <dgm:cxn modelId="{D4419992-C8ED-441F-834B-973531D8F4BF}" type="presParOf" srcId="{FA93F25E-D449-431C-A152-72613003C502}" destId="{1AD46C6D-31D2-47E8-8651-5B928FCD314F}" srcOrd="4" destOrd="0" presId="urn:microsoft.com/office/officeart/2008/layout/LinedList"/>
    <dgm:cxn modelId="{A89DD235-5900-4550-9B24-EB46CBCAC4E7}" type="presParOf" srcId="{FA93F25E-D449-431C-A152-72613003C502}" destId="{317306B5-6DC4-4F96-91A8-0848CCC6D52B}" srcOrd="5" destOrd="0" presId="urn:microsoft.com/office/officeart/2008/layout/LinedList"/>
    <dgm:cxn modelId="{6BF79F52-562B-4275-9A00-32444D1D7FBA}" type="presParOf" srcId="{317306B5-6DC4-4F96-91A8-0848CCC6D52B}" destId="{2CF92711-3D5E-4BB3-AAA7-B46344A6CAF0}" srcOrd="0" destOrd="0" presId="urn:microsoft.com/office/officeart/2008/layout/LinedList"/>
    <dgm:cxn modelId="{60EA3728-7D08-403E-B2D9-142BE6E16D03}" type="presParOf" srcId="{317306B5-6DC4-4F96-91A8-0848CCC6D52B}" destId="{25B0137B-9D90-41A7-8A9F-4D4C8446C1A0}" srcOrd="1" destOrd="0" presId="urn:microsoft.com/office/officeart/2008/layout/LinedList"/>
    <dgm:cxn modelId="{18DBBFDB-CDFA-438E-8CE2-1503B7F7E85F}" type="presParOf" srcId="{FA93F25E-D449-431C-A152-72613003C502}" destId="{7876E1AB-85C6-48EB-B576-DE0015AF46B0}" srcOrd="6" destOrd="0" presId="urn:microsoft.com/office/officeart/2008/layout/LinedList"/>
    <dgm:cxn modelId="{932322B0-1B20-4946-9BF1-BAF9E5A4B0B9}" type="presParOf" srcId="{FA93F25E-D449-431C-A152-72613003C502}" destId="{93AB4C9D-72EF-454F-9F55-A21B4C3B2D9E}" srcOrd="7" destOrd="0" presId="urn:microsoft.com/office/officeart/2008/layout/LinedList"/>
    <dgm:cxn modelId="{114FCC9A-BD38-488F-8E8B-93493F1CB541}" type="presParOf" srcId="{93AB4C9D-72EF-454F-9F55-A21B4C3B2D9E}" destId="{B664389B-FE16-4B75-8004-0EB7BFDCF55D}" srcOrd="0" destOrd="0" presId="urn:microsoft.com/office/officeart/2008/layout/LinedList"/>
    <dgm:cxn modelId="{8EF3752D-5213-48EF-89C7-00D5F004EA52}" type="presParOf" srcId="{93AB4C9D-72EF-454F-9F55-A21B4C3B2D9E}" destId="{34731E04-4F89-445D-A569-A687E4E0FBCC}" srcOrd="1" destOrd="0" presId="urn:microsoft.com/office/officeart/2008/layout/LinedList"/>
    <dgm:cxn modelId="{66696DF0-7FEF-4F89-B8EB-292E981EE734}" type="presParOf" srcId="{FA93F25E-D449-431C-A152-72613003C502}" destId="{7B406C8D-7A2E-4DCB-AD08-FF9E254A1EB2}" srcOrd="8" destOrd="0" presId="urn:microsoft.com/office/officeart/2008/layout/LinedList"/>
    <dgm:cxn modelId="{47312320-08AE-4415-9831-5F42152D5ADC}" type="presParOf" srcId="{FA93F25E-D449-431C-A152-72613003C502}" destId="{3FF1678A-F23C-436C-A382-1DF165D0A492}" srcOrd="9" destOrd="0" presId="urn:microsoft.com/office/officeart/2008/layout/LinedList"/>
    <dgm:cxn modelId="{231E435A-8391-4451-BD8A-34026BDF5E7D}" type="presParOf" srcId="{3FF1678A-F23C-436C-A382-1DF165D0A492}" destId="{63639634-CCBB-4C03-A771-4BEC8DEF23B7}" srcOrd="0" destOrd="0" presId="urn:microsoft.com/office/officeart/2008/layout/LinedList"/>
    <dgm:cxn modelId="{E5B50A1E-C5D1-4529-BDC8-1C018B8D90FE}" type="presParOf" srcId="{3FF1678A-F23C-436C-A382-1DF165D0A492}" destId="{7FCF82F7-AAAF-4D6D-B31D-48419C40C76E}" srcOrd="1" destOrd="0" presId="urn:microsoft.com/office/officeart/2008/layout/LinedList"/>
    <dgm:cxn modelId="{C47962DE-1C84-4F88-B3C8-0D89A0BC71C5}" type="presParOf" srcId="{FA93F25E-D449-431C-A152-72613003C502}" destId="{6BFB3931-6DFF-4E06-99C8-E90909C8BC6E}" srcOrd="10" destOrd="0" presId="urn:microsoft.com/office/officeart/2008/layout/LinedList"/>
    <dgm:cxn modelId="{AE048384-123C-4E1E-B62C-9B7ABCF55177}" type="presParOf" srcId="{FA93F25E-D449-431C-A152-72613003C502}" destId="{EC11ED51-88A1-455C-8B3D-C44B8D1DA868}" srcOrd="11" destOrd="0" presId="urn:microsoft.com/office/officeart/2008/layout/LinedList"/>
    <dgm:cxn modelId="{4F120C83-54EA-4EE1-9E75-B0C58FD9D607}" type="presParOf" srcId="{EC11ED51-88A1-455C-8B3D-C44B8D1DA868}" destId="{A21FB3FD-69F8-4917-9E27-C31EC3769C80}" srcOrd="0" destOrd="0" presId="urn:microsoft.com/office/officeart/2008/layout/LinedList"/>
    <dgm:cxn modelId="{059A5920-6C15-4E02-87D3-55ABA7181E2C}" type="presParOf" srcId="{EC11ED51-88A1-455C-8B3D-C44B8D1DA868}" destId="{9C783619-F23B-427D-AFC4-78B7C13248CD}" srcOrd="1" destOrd="0" presId="urn:microsoft.com/office/officeart/2008/layout/LinedList"/>
    <dgm:cxn modelId="{C5B067F8-BA7A-4A63-BC01-7247AD05C8FB}" type="presParOf" srcId="{FA93F25E-D449-431C-A152-72613003C502}" destId="{2E914A80-A202-45D6-B489-321C77D91EEA}" srcOrd="12" destOrd="0" presId="urn:microsoft.com/office/officeart/2008/layout/LinedList"/>
    <dgm:cxn modelId="{652B4704-37E4-4A48-870A-8AEBE93B13A0}" type="presParOf" srcId="{FA93F25E-D449-431C-A152-72613003C502}" destId="{CBD2D47B-5F94-45C6-975D-0E8B8B72D7D1}" srcOrd="13" destOrd="0" presId="urn:microsoft.com/office/officeart/2008/layout/LinedList"/>
    <dgm:cxn modelId="{7FCE4DBD-6080-400A-8E1D-9FA76564604D}" type="presParOf" srcId="{CBD2D47B-5F94-45C6-975D-0E8B8B72D7D1}" destId="{EB0CD217-D788-4D80-8A1F-5455119EEF42}" srcOrd="0" destOrd="0" presId="urn:microsoft.com/office/officeart/2008/layout/LinedList"/>
    <dgm:cxn modelId="{F4073BC3-B419-4EF9-AE03-B7FED651A376}" type="presParOf" srcId="{CBD2D47B-5F94-45C6-975D-0E8B8B72D7D1}" destId="{BC42A33E-DC5B-4D17-BB9E-C6CAB7D0F216}" srcOrd="1" destOrd="0" presId="urn:microsoft.com/office/officeart/2008/layout/LinedList"/>
    <dgm:cxn modelId="{EAD6460C-EE9C-4067-85EC-FD08022CCBDC}" type="presParOf" srcId="{FA93F25E-D449-431C-A152-72613003C502}" destId="{E7101867-882E-4A3E-8ECA-4E3E4726FAF9}" srcOrd="14" destOrd="0" presId="urn:microsoft.com/office/officeart/2008/layout/LinedList"/>
    <dgm:cxn modelId="{24EA29C6-7889-47C2-AB64-E6349DE036FE}" type="presParOf" srcId="{FA93F25E-D449-431C-A152-72613003C502}" destId="{A4D3A2E0-CBCA-455C-8090-1708B72FFACC}" srcOrd="15" destOrd="0" presId="urn:microsoft.com/office/officeart/2008/layout/LinedList"/>
    <dgm:cxn modelId="{BCDCD0C5-D9BD-4CF0-BB96-D5CC93EEAB50}" type="presParOf" srcId="{A4D3A2E0-CBCA-455C-8090-1708B72FFACC}" destId="{A62593FA-C9F1-436E-8E41-D0D4FC95BC10}" srcOrd="0" destOrd="0" presId="urn:microsoft.com/office/officeart/2008/layout/LinedList"/>
    <dgm:cxn modelId="{BA2512F5-56BB-448C-B7DF-61D0AA9303A4}" type="presParOf" srcId="{A4D3A2E0-CBCA-455C-8090-1708B72FFACC}" destId="{BD18561B-5941-4F30-8733-3086ADE7BE0A}" srcOrd="1" destOrd="0" presId="urn:microsoft.com/office/officeart/2008/layout/LinedList"/>
    <dgm:cxn modelId="{4CDF8B77-9818-4A9B-85C4-6E7543C633DA}" type="presParOf" srcId="{FA93F25E-D449-431C-A152-72613003C502}" destId="{41694903-567A-495D-8489-B4C923F8768A}" srcOrd="16" destOrd="0" presId="urn:microsoft.com/office/officeart/2008/layout/LinedList"/>
    <dgm:cxn modelId="{4EE82319-7C11-4B7E-92CC-A11065E16DA9}" type="presParOf" srcId="{FA93F25E-D449-431C-A152-72613003C502}" destId="{EA163ED8-81EB-4575-AC8A-618041A5BD44}" srcOrd="17" destOrd="0" presId="urn:microsoft.com/office/officeart/2008/layout/LinedList"/>
    <dgm:cxn modelId="{DA935D8B-79EA-4C90-8BAF-AB1669B73ECE}" type="presParOf" srcId="{EA163ED8-81EB-4575-AC8A-618041A5BD44}" destId="{D261588E-6469-4523-BC7C-75DA4FBFFD39}" srcOrd="0" destOrd="0" presId="urn:microsoft.com/office/officeart/2008/layout/LinedList"/>
    <dgm:cxn modelId="{2312E2D9-9A84-4DBF-BBBF-3B8B9A58735C}" type="presParOf" srcId="{EA163ED8-81EB-4575-AC8A-618041A5BD44}" destId="{7DED4FB4-C701-43B5-84F1-162F5563463D}" srcOrd="1" destOrd="0" presId="urn:microsoft.com/office/officeart/2008/layout/LinedList"/>
    <dgm:cxn modelId="{07CA1863-1344-46D9-9A82-BF69A7CEFF38}" type="presParOf" srcId="{FA93F25E-D449-431C-A152-72613003C502}" destId="{2497B57B-FD3D-43D2-9751-4F345F05E428}" srcOrd="18" destOrd="0" presId="urn:microsoft.com/office/officeart/2008/layout/LinedList"/>
    <dgm:cxn modelId="{9BB16055-010B-4B47-BA84-BAFAA15D0387}" type="presParOf" srcId="{FA93F25E-D449-431C-A152-72613003C502}" destId="{153CF3CC-B85E-4CC9-BDA9-58EF37CD407B}" srcOrd="19" destOrd="0" presId="urn:microsoft.com/office/officeart/2008/layout/LinedList"/>
    <dgm:cxn modelId="{DACE0BF1-389C-4A48-8594-BA13792044FB}" type="presParOf" srcId="{153CF3CC-B85E-4CC9-BDA9-58EF37CD407B}" destId="{2F1D8BAC-973C-492D-970C-6541E7CFAF99}" srcOrd="0" destOrd="0" presId="urn:microsoft.com/office/officeart/2008/layout/LinedList"/>
    <dgm:cxn modelId="{2E6706C8-6188-4565-84E1-B0B646142E9D}" type="presParOf" srcId="{153CF3CC-B85E-4CC9-BDA9-58EF37CD407B}" destId="{5D154ED3-B4E2-4789-92A7-3774879ABDFF}" srcOrd="1" destOrd="0" presId="urn:microsoft.com/office/officeart/2008/layout/LinedList"/>
    <dgm:cxn modelId="{5A9B9882-49A5-43CF-9689-E0E3DE85E39A}" type="presParOf" srcId="{FA93F25E-D449-431C-A152-72613003C502}" destId="{51DA210F-FC48-4AB2-AB94-81C87FE7FCE8}" srcOrd="20" destOrd="0" presId="urn:microsoft.com/office/officeart/2008/layout/LinedList"/>
    <dgm:cxn modelId="{3A599B52-CCF9-4C15-BE4A-A986E0972A3C}" type="presParOf" srcId="{FA93F25E-D449-431C-A152-72613003C502}" destId="{70C373C8-37FA-4042-9DB8-8CF3128C10B4}" srcOrd="21" destOrd="0" presId="urn:microsoft.com/office/officeart/2008/layout/LinedList"/>
    <dgm:cxn modelId="{EC7CF76E-9244-42D1-A4A0-45A6B6A70EE4}" type="presParOf" srcId="{70C373C8-37FA-4042-9DB8-8CF3128C10B4}" destId="{C95B6097-AC20-403A-B71D-3FDCCB7039F0}" srcOrd="0" destOrd="0" presId="urn:microsoft.com/office/officeart/2008/layout/LinedList"/>
    <dgm:cxn modelId="{F9EB5EEA-567E-42DA-96A4-C21C824B9607}" type="presParOf" srcId="{70C373C8-37FA-4042-9DB8-8CF3128C10B4}" destId="{284314D1-4EA4-474B-8ADA-AC7936B0C118}" srcOrd="1" destOrd="0" presId="urn:microsoft.com/office/officeart/2008/layout/LinedList"/>
    <dgm:cxn modelId="{97B4AE62-A340-42A7-AD3C-49158600312B}" type="presParOf" srcId="{FA93F25E-D449-431C-A152-72613003C502}" destId="{0555F200-D1FE-4331-9521-2D99F7F3D1DF}" srcOrd="22" destOrd="0" presId="urn:microsoft.com/office/officeart/2008/layout/LinedList"/>
    <dgm:cxn modelId="{D49A6DF6-DF79-4FC4-B377-5527EEEF9208}" type="presParOf" srcId="{FA93F25E-D449-431C-A152-72613003C502}" destId="{E67869D0-D3A7-41B9-91F9-8725FCBBE2BF}" srcOrd="23" destOrd="0" presId="urn:microsoft.com/office/officeart/2008/layout/LinedList"/>
    <dgm:cxn modelId="{88CD7AFD-9D68-40B4-8D90-23D81F12A72A}" type="presParOf" srcId="{E67869D0-D3A7-41B9-91F9-8725FCBBE2BF}" destId="{43E70F33-C329-4227-93EF-D9B6D6AA0D2E}" srcOrd="0" destOrd="0" presId="urn:microsoft.com/office/officeart/2008/layout/LinedList"/>
    <dgm:cxn modelId="{57B125D1-A62E-48A7-AF15-BB614EF564A6}" type="presParOf" srcId="{E67869D0-D3A7-41B9-91F9-8725FCBBE2BF}" destId="{E57FD438-026B-4F9E-814E-B1726BE17DCD}" srcOrd="1" destOrd="0" presId="urn:microsoft.com/office/officeart/2008/layout/LinedList"/>
    <dgm:cxn modelId="{742572F6-4468-4E28-8642-49057EEBF662}" type="presParOf" srcId="{FA93F25E-D449-431C-A152-72613003C502}" destId="{FD543423-97A3-4F62-9F02-29E635F011D3}" srcOrd="24" destOrd="0" presId="urn:microsoft.com/office/officeart/2008/layout/LinedList"/>
    <dgm:cxn modelId="{0036E6CB-A0FE-41E1-B23E-3A71FC02C07C}" type="presParOf" srcId="{FA93F25E-D449-431C-A152-72613003C502}" destId="{2AA1E75C-E8EF-48CB-8569-3BDA1923E0D4}" srcOrd="25" destOrd="0" presId="urn:microsoft.com/office/officeart/2008/layout/LinedList"/>
    <dgm:cxn modelId="{29924BEB-A82B-40DA-9FA7-5BBF0D5F41B0}" type="presParOf" srcId="{2AA1E75C-E8EF-48CB-8569-3BDA1923E0D4}" destId="{1B8A2CCC-AD33-43F6-ACD1-A1CEC5D6C542}" srcOrd="0" destOrd="0" presId="urn:microsoft.com/office/officeart/2008/layout/LinedList"/>
    <dgm:cxn modelId="{A7BD630F-C5B0-4FBB-893E-7E949C26448D}" type="presParOf" srcId="{2AA1E75C-E8EF-48CB-8569-3BDA1923E0D4}" destId="{6C052464-314A-4CBF-AFA0-72EBE571F1D0}" srcOrd="1" destOrd="0" presId="urn:microsoft.com/office/officeart/2008/layout/LinedList"/>
    <dgm:cxn modelId="{E17CAF19-D41B-43C0-B326-E79C3CD5D2AE}" type="presParOf" srcId="{FA93F25E-D449-431C-A152-72613003C502}" destId="{D5F83459-F690-4247-85AD-11F3D9D62A5F}" srcOrd="26" destOrd="0" presId="urn:microsoft.com/office/officeart/2008/layout/LinedList"/>
    <dgm:cxn modelId="{DC531311-94A6-4461-8FCF-B30E8206A720}" type="presParOf" srcId="{FA93F25E-D449-431C-A152-72613003C502}" destId="{F7B2BBAF-AB9F-4D55-92F1-175EEB4BF6FA}" srcOrd="27" destOrd="0" presId="urn:microsoft.com/office/officeart/2008/layout/LinedList"/>
    <dgm:cxn modelId="{538D5E62-C945-441A-BB76-F7535E53EBAD}" type="presParOf" srcId="{F7B2BBAF-AB9F-4D55-92F1-175EEB4BF6FA}" destId="{9C0B3CDD-BEB1-41D9-B11B-CC891316D93B}" srcOrd="0" destOrd="0" presId="urn:microsoft.com/office/officeart/2008/layout/LinedList"/>
    <dgm:cxn modelId="{9F391240-9107-48B1-AE05-2641BADA9A00}" type="presParOf" srcId="{F7B2BBAF-AB9F-4D55-92F1-175EEB4BF6FA}" destId="{C268A18F-4D7A-41A5-8855-5B1FBF7276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A80907-FCFC-4209-8C64-B17F8E1F61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238876DA-1A29-4044-93ED-8228F19A7A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1. Load dataset from CSV (Kaggle source)</a:t>
          </a:r>
        </a:p>
      </dgm:t>
    </dgm:pt>
    <dgm:pt modelId="{A73C08A0-679D-4E60-BB07-3ADCCF155A54}" type="parTrans" cxnId="{855FCABD-BE6A-4E6F-8C1A-5D4DB43DF2A2}">
      <dgm:prSet/>
      <dgm:spPr/>
      <dgm:t>
        <a:bodyPr/>
        <a:lstStyle/>
        <a:p>
          <a:endParaRPr lang="en-US"/>
        </a:p>
      </dgm:t>
    </dgm:pt>
    <dgm:pt modelId="{7469E38A-0C5E-4A44-AA68-550BB11A020B}" type="sibTrans" cxnId="{855FCABD-BE6A-4E6F-8C1A-5D4DB43DF2A2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3B86A5-4411-4617-8C71-E0EC5120D8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2. Clean and preprocess: handle missing values, encode categories</a:t>
          </a:r>
        </a:p>
      </dgm:t>
    </dgm:pt>
    <dgm:pt modelId="{28FC9817-6042-47E4-A17D-4DDEA663B4DD}" type="parTrans" cxnId="{708C3FFE-63F1-440F-9B7A-11CE675E8EC8}">
      <dgm:prSet/>
      <dgm:spPr/>
      <dgm:t>
        <a:bodyPr/>
        <a:lstStyle/>
        <a:p>
          <a:endParaRPr lang="en-US"/>
        </a:p>
      </dgm:t>
    </dgm:pt>
    <dgm:pt modelId="{91B9FB6D-0ED9-483C-B26F-DC2841295A4B}" type="sibTrans" cxnId="{708C3FFE-63F1-440F-9B7A-11CE675E8EC8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C996BF-186C-4D32-99DF-80EB26AA6F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3. Identify key features: Sleep, Dietary Habits, Financial and Academic Stress, CGPA</a:t>
          </a:r>
        </a:p>
      </dgm:t>
    </dgm:pt>
    <dgm:pt modelId="{B2442A38-54E9-4CC2-A0F7-81A19D7779A5}" type="parTrans" cxnId="{78FBD55F-B1F2-472E-ABB8-D03DA716C4E9}">
      <dgm:prSet/>
      <dgm:spPr/>
      <dgm:t>
        <a:bodyPr/>
        <a:lstStyle/>
        <a:p>
          <a:endParaRPr lang="en-US"/>
        </a:p>
      </dgm:t>
    </dgm:pt>
    <dgm:pt modelId="{7D5A7833-2A55-4B72-8ADE-648C174CCE1B}" type="sibTrans" cxnId="{78FBD55F-B1F2-472E-ABB8-D03DA716C4E9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CD6B5C-E435-4898-B219-8ECC1BC3A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4. Perform EDA using Python Libraries </a:t>
          </a:r>
        </a:p>
      </dgm:t>
    </dgm:pt>
    <dgm:pt modelId="{4682AB0D-FB3E-4A2F-8208-A424A729728F}" type="parTrans" cxnId="{25391491-CF27-4D35-A67D-96E959260FC7}">
      <dgm:prSet/>
      <dgm:spPr/>
      <dgm:t>
        <a:bodyPr/>
        <a:lstStyle/>
        <a:p>
          <a:endParaRPr lang="en-US"/>
        </a:p>
      </dgm:t>
    </dgm:pt>
    <dgm:pt modelId="{D97225AF-DDE5-4A74-B6E2-8F2948A79B07}" type="sibTrans" cxnId="{25391491-CF27-4D35-A67D-96E959260FC7}">
      <dgm:prSet phldrT="4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3B4C4FF-ADF2-4ECC-A8D8-095449E26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5. Apply statistical analysis to verify key results(chi-square tests)</a:t>
          </a:r>
        </a:p>
      </dgm:t>
    </dgm:pt>
    <dgm:pt modelId="{48C062F2-1A27-4FC6-A2A5-350F9667288A}" type="parTrans" cxnId="{80ED5F8C-1413-4332-B32A-723550FAE1E4}">
      <dgm:prSet/>
      <dgm:spPr/>
      <dgm:t>
        <a:bodyPr/>
        <a:lstStyle/>
        <a:p>
          <a:endParaRPr lang="en-US"/>
        </a:p>
      </dgm:t>
    </dgm:pt>
    <dgm:pt modelId="{95B12AB7-B9C5-4242-B7C7-6B6EC28D1ADE}" type="sibTrans" cxnId="{80ED5F8C-1413-4332-B32A-723550FAE1E4}">
      <dgm:prSet phldrT="5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D8788AD-4A65-4215-9696-15F3277FC2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6. Use visualization for trend discovery (bar charts, boxplots, heatmaps)</a:t>
          </a:r>
        </a:p>
      </dgm:t>
    </dgm:pt>
    <dgm:pt modelId="{0CCF10CB-AB38-49C9-A1DA-9B0400E85917}" type="parTrans" cxnId="{FBC21E53-6732-4205-AC5D-AC64C23BD2F9}">
      <dgm:prSet/>
      <dgm:spPr/>
      <dgm:t>
        <a:bodyPr/>
        <a:lstStyle/>
        <a:p>
          <a:endParaRPr lang="en-US"/>
        </a:p>
      </dgm:t>
    </dgm:pt>
    <dgm:pt modelId="{9DD87D36-1225-4B5F-BDB6-FBD77DCD5C45}" type="sibTrans" cxnId="{FBC21E53-6732-4205-AC5D-AC64C23BD2F9}">
      <dgm:prSet phldrT="6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7487EC0-C79A-4E3C-A624-63D5BA8EB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7. Prepare a final report with all the key findings and recommendations</a:t>
          </a:r>
        </a:p>
      </dgm:t>
    </dgm:pt>
    <dgm:pt modelId="{76287B47-2B47-4C74-BB71-CC83A5E9C6BC}" type="parTrans" cxnId="{1A12A3AF-B2E2-43AE-BCEB-A3A2D3CD44FE}">
      <dgm:prSet/>
      <dgm:spPr/>
      <dgm:t>
        <a:bodyPr/>
        <a:lstStyle/>
        <a:p>
          <a:endParaRPr lang="en-US"/>
        </a:p>
      </dgm:t>
    </dgm:pt>
    <dgm:pt modelId="{83BDDF6E-535E-4A78-8297-6F9B971FFE3C}" type="sibTrans" cxnId="{1A12A3AF-B2E2-43AE-BCEB-A3A2D3CD44FE}">
      <dgm:prSet phldrT="7"/>
      <dgm:spPr/>
      <dgm:t>
        <a:bodyPr/>
        <a:lstStyle/>
        <a:p>
          <a:endParaRPr lang="en-US"/>
        </a:p>
      </dgm:t>
    </dgm:pt>
    <dgm:pt modelId="{9C0893B3-F6E5-49E2-8808-06F879237958}" type="pres">
      <dgm:prSet presAssocID="{AFA80907-FCFC-4209-8C64-B17F8E1F61F3}" presName="root" presStyleCnt="0">
        <dgm:presLayoutVars>
          <dgm:dir/>
          <dgm:resizeHandles val="exact"/>
        </dgm:presLayoutVars>
      </dgm:prSet>
      <dgm:spPr/>
    </dgm:pt>
    <dgm:pt modelId="{89E69DF4-397E-497B-A96D-6850C727A4EE}" type="pres">
      <dgm:prSet presAssocID="{AFA80907-FCFC-4209-8C64-B17F8E1F61F3}" presName="container" presStyleCnt="0">
        <dgm:presLayoutVars>
          <dgm:dir/>
          <dgm:resizeHandles val="exact"/>
        </dgm:presLayoutVars>
      </dgm:prSet>
      <dgm:spPr/>
    </dgm:pt>
    <dgm:pt modelId="{628E99A7-5F83-4B7F-8D70-617879A1D0C0}" type="pres">
      <dgm:prSet presAssocID="{238876DA-1A29-4044-93ED-8228F19A7A6C}" presName="compNode" presStyleCnt="0"/>
      <dgm:spPr/>
    </dgm:pt>
    <dgm:pt modelId="{E8969543-0215-42D7-8F4F-A2271B48793A}" type="pres">
      <dgm:prSet presAssocID="{238876DA-1A29-4044-93ED-8228F19A7A6C}" presName="iconBgRect" presStyleLbl="bgShp" presStyleIdx="0" presStyleCnt="7"/>
      <dgm:spPr/>
    </dgm:pt>
    <dgm:pt modelId="{1579888C-D8A9-4EDB-B081-74CF34F27651}" type="pres">
      <dgm:prSet presAssocID="{238876DA-1A29-4044-93ED-8228F19A7A6C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3DA0FD-B605-403E-AADE-578557267C84}" type="pres">
      <dgm:prSet presAssocID="{238876DA-1A29-4044-93ED-8228F19A7A6C}" presName="spaceRect" presStyleCnt="0"/>
      <dgm:spPr/>
    </dgm:pt>
    <dgm:pt modelId="{C32C9AFB-9005-462B-B77E-33C7C0BF5777}" type="pres">
      <dgm:prSet presAssocID="{238876DA-1A29-4044-93ED-8228F19A7A6C}" presName="textRect" presStyleLbl="revTx" presStyleIdx="0" presStyleCnt="7">
        <dgm:presLayoutVars>
          <dgm:chMax val="1"/>
          <dgm:chPref val="1"/>
        </dgm:presLayoutVars>
      </dgm:prSet>
      <dgm:spPr/>
    </dgm:pt>
    <dgm:pt modelId="{7900EA2A-0083-4405-A7B0-90CDB5D2E700}" type="pres">
      <dgm:prSet presAssocID="{7469E38A-0C5E-4A44-AA68-550BB11A020B}" presName="sibTrans" presStyleLbl="sibTrans2D1" presStyleIdx="0" presStyleCnt="0"/>
      <dgm:spPr/>
    </dgm:pt>
    <dgm:pt modelId="{E51DC700-699E-429B-AF8E-895DD64A518F}" type="pres">
      <dgm:prSet presAssocID="{503B86A5-4411-4617-8C71-E0EC5120D81C}" presName="compNode" presStyleCnt="0"/>
      <dgm:spPr/>
    </dgm:pt>
    <dgm:pt modelId="{F398D263-7339-4B0F-A403-5EB544966158}" type="pres">
      <dgm:prSet presAssocID="{503B86A5-4411-4617-8C71-E0EC5120D81C}" presName="iconBgRect" presStyleLbl="bgShp" presStyleIdx="1" presStyleCnt="7"/>
      <dgm:spPr/>
    </dgm:pt>
    <dgm:pt modelId="{12B3DFC6-E9B2-4535-8F62-3837F2B3230D}" type="pres">
      <dgm:prSet presAssocID="{503B86A5-4411-4617-8C71-E0EC5120D81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C80CBFD-C691-4EE4-98D8-C37C3AE9DAEE}" type="pres">
      <dgm:prSet presAssocID="{503B86A5-4411-4617-8C71-E0EC5120D81C}" presName="spaceRect" presStyleCnt="0"/>
      <dgm:spPr/>
    </dgm:pt>
    <dgm:pt modelId="{0C80850A-2148-4663-ABF8-D016613B918E}" type="pres">
      <dgm:prSet presAssocID="{503B86A5-4411-4617-8C71-E0EC5120D81C}" presName="textRect" presStyleLbl="revTx" presStyleIdx="1" presStyleCnt="7">
        <dgm:presLayoutVars>
          <dgm:chMax val="1"/>
          <dgm:chPref val="1"/>
        </dgm:presLayoutVars>
      </dgm:prSet>
      <dgm:spPr/>
    </dgm:pt>
    <dgm:pt modelId="{8ECA6F9B-42AC-447C-8787-BFE7405DE6F4}" type="pres">
      <dgm:prSet presAssocID="{91B9FB6D-0ED9-483C-B26F-DC2841295A4B}" presName="sibTrans" presStyleLbl="sibTrans2D1" presStyleIdx="0" presStyleCnt="0"/>
      <dgm:spPr/>
    </dgm:pt>
    <dgm:pt modelId="{15A744E3-4334-4EEC-B0FC-C7548396F367}" type="pres">
      <dgm:prSet presAssocID="{01C996BF-186C-4D32-99DF-80EB26AA6FAC}" presName="compNode" presStyleCnt="0"/>
      <dgm:spPr/>
    </dgm:pt>
    <dgm:pt modelId="{0EDC1FA0-1F8D-488B-8252-CA9C3D39A013}" type="pres">
      <dgm:prSet presAssocID="{01C996BF-186C-4D32-99DF-80EB26AA6FAC}" presName="iconBgRect" presStyleLbl="bgShp" presStyleIdx="2" presStyleCnt="7"/>
      <dgm:spPr/>
    </dgm:pt>
    <dgm:pt modelId="{0A63F644-76DA-411F-B8BD-710BEBB2A66E}" type="pres">
      <dgm:prSet presAssocID="{01C996BF-186C-4D32-99DF-80EB26AA6FA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94522652-A38D-4B3B-A9DE-874B4A992540}" type="pres">
      <dgm:prSet presAssocID="{01C996BF-186C-4D32-99DF-80EB26AA6FAC}" presName="spaceRect" presStyleCnt="0"/>
      <dgm:spPr/>
    </dgm:pt>
    <dgm:pt modelId="{D638EA68-8A79-468E-A11E-968C2F26F724}" type="pres">
      <dgm:prSet presAssocID="{01C996BF-186C-4D32-99DF-80EB26AA6FAC}" presName="textRect" presStyleLbl="revTx" presStyleIdx="2" presStyleCnt="7">
        <dgm:presLayoutVars>
          <dgm:chMax val="1"/>
          <dgm:chPref val="1"/>
        </dgm:presLayoutVars>
      </dgm:prSet>
      <dgm:spPr/>
    </dgm:pt>
    <dgm:pt modelId="{96524AC8-84B3-4083-8F0A-47062E5D4B78}" type="pres">
      <dgm:prSet presAssocID="{7D5A7833-2A55-4B72-8ADE-648C174CCE1B}" presName="sibTrans" presStyleLbl="sibTrans2D1" presStyleIdx="0" presStyleCnt="0"/>
      <dgm:spPr/>
    </dgm:pt>
    <dgm:pt modelId="{78B345AE-0FA2-4144-B995-2852C942EAE1}" type="pres">
      <dgm:prSet presAssocID="{27CD6B5C-E435-4898-B219-8ECC1BC3AE4A}" presName="compNode" presStyleCnt="0"/>
      <dgm:spPr/>
    </dgm:pt>
    <dgm:pt modelId="{F1D47C7C-42AD-472C-B00D-020286AD5899}" type="pres">
      <dgm:prSet presAssocID="{27CD6B5C-E435-4898-B219-8ECC1BC3AE4A}" presName="iconBgRect" presStyleLbl="bgShp" presStyleIdx="3" presStyleCnt="7"/>
      <dgm:spPr/>
    </dgm:pt>
    <dgm:pt modelId="{C6F83761-6880-49A0-B018-70BA0AF32F69}" type="pres">
      <dgm:prSet presAssocID="{27CD6B5C-E435-4898-B219-8ECC1BC3AE4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930F046-DC19-488A-81E9-899D7920003F}" type="pres">
      <dgm:prSet presAssocID="{27CD6B5C-E435-4898-B219-8ECC1BC3AE4A}" presName="spaceRect" presStyleCnt="0"/>
      <dgm:spPr/>
    </dgm:pt>
    <dgm:pt modelId="{12AD114E-B69A-443F-8607-E1E037F54AE9}" type="pres">
      <dgm:prSet presAssocID="{27CD6B5C-E435-4898-B219-8ECC1BC3AE4A}" presName="textRect" presStyleLbl="revTx" presStyleIdx="3" presStyleCnt="7">
        <dgm:presLayoutVars>
          <dgm:chMax val="1"/>
          <dgm:chPref val="1"/>
        </dgm:presLayoutVars>
      </dgm:prSet>
      <dgm:spPr/>
    </dgm:pt>
    <dgm:pt modelId="{827669E6-0870-47A7-BD12-D9BF4F93F332}" type="pres">
      <dgm:prSet presAssocID="{D97225AF-DDE5-4A74-B6E2-8F2948A79B07}" presName="sibTrans" presStyleLbl="sibTrans2D1" presStyleIdx="0" presStyleCnt="0"/>
      <dgm:spPr/>
    </dgm:pt>
    <dgm:pt modelId="{08660A79-C871-4EE8-99BD-C6C16484C021}" type="pres">
      <dgm:prSet presAssocID="{33B4C4FF-ADF2-4ECC-A8D8-095449E26052}" presName="compNode" presStyleCnt="0"/>
      <dgm:spPr/>
    </dgm:pt>
    <dgm:pt modelId="{9EFB1412-723C-409A-88BD-39847267B24B}" type="pres">
      <dgm:prSet presAssocID="{33B4C4FF-ADF2-4ECC-A8D8-095449E26052}" presName="iconBgRect" presStyleLbl="bgShp" presStyleIdx="4" presStyleCnt="7"/>
      <dgm:spPr/>
    </dgm:pt>
    <dgm:pt modelId="{A0E13C35-B671-44BC-B7E9-E97B9AD12407}" type="pres">
      <dgm:prSet presAssocID="{33B4C4FF-ADF2-4ECC-A8D8-095449E2605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6371849-BFC8-4F08-AE67-8B082C42628D}" type="pres">
      <dgm:prSet presAssocID="{33B4C4FF-ADF2-4ECC-A8D8-095449E26052}" presName="spaceRect" presStyleCnt="0"/>
      <dgm:spPr/>
    </dgm:pt>
    <dgm:pt modelId="{CBD9C9E7-D7EE-40FB-B627-410D4C6F9464}" type="pres">
      <dgm:prSet presAssocID="{33B4C4FF-ADF2-4ECC-A8D8-095449E26052}" presName="textRect" presStyleLbl="revTx" presStyleIdx="4" presStyleCnt="7">
        <dgm:presLayoutVars>
          <dgm:chMax val="1"/>
          <dgm:chPref val="1"/>
        </dgm:presLayoutVars>
      </dgm:prSet>
      <dgm:spPr/>
    </dgm:pt>
    <dgm:pt modelId="{65F72237-5FD6-409A-955B-4D471985A549}" type="pres">
      <dgm:prSet presAssocID="{95B12AB7-B9C5-4242-B7C7-6B6EC28D1ADE}" presName="sibTrans" presStyleLbl="sibTrans2D1" presStyleIdx="0" presStyleCnt="0"/>
      <dgm:spPr/>
    </dgm:pt>
    <dgm:pt modelId="{0115FF98-E958-4128-9EB0-AB16CC7F0325}" type="pres">
      <dgm:prSet presAssocID="{FD8788AD-4A65-4215-9696-15F3277FC24D}" presName="compNode" presStyleCnt="0"/>
      <dgm:spPr/>
    </dgm:pt>
    <dgm:pt modelId="{60D8421A-E5CB-4717-B2A2-F13733F0339B}" type="pres">
      <dgm:prSet presAssocID="{FD8788AD-4A65-4215-9696-15F3277FC24D}" presName="iconBgRect" presStyleLbl="bgShp" presStyleIdx="5" presStyleCnt="7"/>
      <dgm:spPr/>
    </dgm:pt>
    <dgm:pt modelId="{9AEE5006-A9F3-4AE0-B6B7-BC94EA7EE924}" type="pres">
      <dgm:prSet presAssocID="{FD8788AD-4A65-4215-9696-15F3277FC24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366551A2-4886-4891-A9FC-EC6483322BF0}" type="pres">
      <dgm:prSet presAssocID="{FD8788AD-4A65-4215-9696-15F3277FC24D}" presName="spaceRect" presStyleCnt="0"/>
      <dgm:spPr/>
    </dgm:pt>
    <dgm:pt modelId="{F78FAD64-149B-4477-BDCD-3B401CD345AB}" type="pres">
      <dgm:prSet presAssocID="{FD8788AD-4A65-4215-9696-15F3277FC24D}" presName="textRect" presStyleLbl="revTx" presStyleIdx="5" presStyleCnt="7">
        <dgm:presLayoutVars>
          <dgm:chMax val="1"/>
          <dgm:chPref val="1"/>
        </dgm:presLayoutVars>
      </dgm:prSet>
      <dgm:spPr/>
    </dgm:pt>
    <dgm:pt modelId="{BC941776-5E9E-4084-93D3-27E97F23E4B3}" type="pres">
      <dgm:prSet presAssocID="{9DD87D36-1225-4B5F-BDB6-FBD77DCD5C45}" presName="sibTrans" presStyleLbl="sibTrans2D1" presStyleIdx="0" presStyleCnt="0"/>
      <dgm:spPr/>
    </dgm:pt>
    <dgm:pt modelId="{958EB08A-FF1D-4655-B5FA-54E81A1D7F3B}" type="pres">
      <dgm:prSet presAssocID="{17487EC0-C79A-4E3C-A624-63D5BA8EB23B}" presName="compNode" presStyleCnt="0"/>
      <dgm:spPr/>
    </dgm:pt>
    <dgm:pt modelId="{5CAD5D5C-11D5-422C-B055-9556C7C920BD}" type="pres">
      <dgm:prSet presAssocID="{17487EC0-C79A-4E3C-A624-63D5BA8EB23B}" presName="iconBgRect" presStyleLbl="bgShp" presStyleIdx="6" presStyleCnt="7"/>
      <dgm:spPr/>
    </dgm:pt>
    <dgm:pt modelId="{0D454851-9AAD-4BAA-AF95-44C045FA6B1E}" type="pres">
      <dgm:prSet presAssocID="{17487EC0-C79A-4E3C-A624-63D5BA8EB23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2A1B317-028E-46C8-8132-C94BDD63BADB}" type="pres">
      <dgm:prSet presAssocID="{17487EC0-C79A-4E3C-A624-63D5BA8EB23B}" presName="spaceRect" presStyleCnt="0"/>
      <dgm:spPr/>
    </dgm:pt>
    <dgm:pt modelId="{6D345CF6-8476-44C3-913D-BB125DA689D9}" type="pres">
      <dgm:prSet presAssocID="{17487EC0-C79A-4E3C-A624-63D5BA8EB23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8A0F302-A0A1-4650-AEF0-37CBA6C5D366}" type="presOf" srcId="{503B86A5-4411-4617-8C71-E0EC5120D81C}" destId="{0C80850A-2148-4663-ABF8-D016613B918E}" srcOrd="0" destOrd="0" presId="urn:microsoft.com/office/officeart/2018/2/layout/IconCircleList"/>
    <dgm:cxn modelId="{FA19F20C-0314-4706-A060-F8F6DC3A0032}" type="presOf" srcId="{AFA80907-FCFC-4209-8C64-B17F8E1F61F3}" destId="{9C0893B3-F6E5-49E2-8808-06F879237958}" srcOrd="0" destOrd="0" presId="urn:microsoft.com/office/officeart/2018/2/layout/IconCircleList"/>
    <dgm:cxn modelId="{1091C415-7EC7-4749-8E39-19AE772A5A3F}" type="presOf" srcId="{91B9FB6D-0ED9-483C-B26F-DC2841295A4B}" destId="{8ECA6F9B-42AC-447C-8787-BFE7405DE6F4}" srcOrd="0" destOrd="0" presId="urn:microsoft.com/office/officeart/2018/2/layout/IconCircleList"/>
    <dgm:cxn modelId="{8C15055D-84B6-4721-A99D-FFDEDC96D00C}" type="presOf" srcId="{FD8788AD-4A65-4215-9696-15F3277FC24D}" destId="{F78FAD64-149B-4477-BDCD-3B401CD345AB}" srcOrd="0" destOrd="0" presId="urn:microsoft.com/office/officeart/2018/2/layout/IconCircleList"/>
    <dgm:cxn modelId="{78FBD55F-B1F2-472E-ABB8-D03DA716C4E9}" srcId="{AFA80907-FCFC-4209-8C64-B17F8E1F61F3}" destId="{01C996BF-186C-4D32-99DF-80EB26AA6FAC}" srcOrd="2" destOrd="0" parTransId="{B2442A38-54E9-4CC2-A0F7-81A19D7779A5}" sibTransId="{7D5A7833-2A55-4B72-8ADE-648C174CCE1B}"/>
    <dgm:cxn modelId="{6BB70A63-F802-4FA1-BDA8-1FCB54839747}" type="presOf" srcId="{D97225AF-DDE5-4A74-B6E2-8F2948A79B07}" destId="{827669E6-0870-47A7-BD12-D9BF4F93F332}" srcOrd="0" destOrd="0" presId="urn:microsoft.com/office/officeart/2018/2/layout/IconCircleList"/>
    <dgm:cxn modelId="{A7EFCE69-FB51-4134-8843-D05D663B987E}" type="presOf" srcId="{17487EC0-C79A-4E3C-A624-63D5BA8EB23B}" destId="{6D345CF6-8476-44C3-913D-BB125DA689D9}" srcOrd="0" destOrd="0" presId="urn:microsoft.com/office/officeart/2018/2/layout/IconCircleList"/>
    <dgm:cxn modelId="{34E7E54D-C3A9-4606-993E-E137038029B2}" type="presOf" srcId="{7D5A7833-2A55-4B72-8ADE-648C174CCE1B}" destId="{96524AC8-84B3-4083-8F0A-47062E5D4B78}" srcOrd="0" destOrd="0" presId="urn:microsoft.com/office/officeart/2018/2/layout/IconCircleList"/>
    <dgm:cxn modelId="{82975550-FAD0-46F6-84A5-64E592711E12}" type="presOf" srcId="{95B12AB7-B9C5-4242-B7C7-6B6EC28D1ADE}" destId="{65F72237-5FD6-409A-955B-4D471985A549}" srcOrd="0" destOrd="0" presId="urn:microsoft.com/office/officeart/2018/2/layout/IconCircleList"/>
    <dgm:cxn modelId="{4A7F1B53-127E-4DF8-835E-2E417DBAD701}" type="presOf" srcId="{238876DA-1A29-4044-93ED-8228F19A7A6C}" destId="{C32C9AFB-9005-462B-B77E-33C7C0BF5777}" srcOrd="0" destOrd="0" presId="urn:microsoft.com/office/officeart/2018/2/layout/IconCircleList"/>
    <dgm:cxn modelId="{FBC21E53-6732-4205-AC5D-AC64C23BD2F9}" srcId="{AFA80907-FCFC-4209-8C64-B17F8E1F61F3}" destId="{FD8788AD-4A65-4215-9696-15F3277FC24D}" srcOrd="5" destOrd="0" parTransId="{0CCF10CB-AB38-49C9-A1DA-9B0400E85917}" sibTransId="{9DD87D36-1225-4B5F-BDB6-FBD77DCD5C45}"/>
    <dgm:cxn modelId="{80ED5F8C-1413-4332-B32A-723550FAE1E4}" srcId="{AFA80907-FCFC-4209-8C64-B17F8E1F61F3}" destId="{33B4C4FF-ADF2-4ECC-A8D8-095449E26052}" srcOrd="4" destOrd="0" parTransId="{48C062F2-1A27-4FC6-A2A5-350F9667288A}" sibTransId="{95B12AB7-B9C5-4242-B7C7-6B6EC28D1ADE}"/>
    <dgm:cxn modelId="{25391491-CF27-4D35-A67D-96E959260FC7}" srcId="{AFA80907-FCFC-4209-8C64-B17F8E1F61F3}" destId="{27CD6B5C-E435-4898-B219-8ECC1BC3AE4A}" srcOrd="3" destOrd="0" parTransId="{4682AB0D-FB3E-4A2F-8208-A424A729728F}" sibTransId="{D97225AF-DDE5-4A74-B6E2-8F2948A79B07}"/>
    <dgm:cxn modelId="{638950A5-5554-4CBD-AEC4-C4117D6776B7}" type="presOf" srcId="{9DD87D36-1225-4B5F-BDB6-FBD77DCD5C45}" destId="{BC941776-5E9E-4084-93D3-27E97F23E4B3}" srcOrd="0" destOrd="0" presId="urn:microsoft.com/office/officeart/2018/2/layout/IconCircleList"/>
    <dgm:cxn modelId="{1A12A3AF-B2E2-43AE-BCEB-A3A2D3CD44FE}" srcId="{AFA80907-FCFC-4209-8C64-B17F8E1F61F3}" destId="{17487EC0-C79A-4E3C-A624-63D5BA8EB23B}" srcOrd="6" destOrd="0" parTransId="{76287B47-2B47-4C74-BB71-CC83A5E9C6BC}" sibTransId="{83BDDF6E-535E-4A78-8297-6F9B971FFE3C}"/>
    <dgm:cxn modelId="{855FCABD-BE6A-4E6F-8C1A-5D4DB43DF2A2}" srcId="{AFA80907-FCFC-4209-8C64-B17F8E1F61F3}" destId="{238876DA-1A29-4044-93ED-8228F19A7A6C}" srcOrd="0" destOrd="0" parTransId="{A73C08A0-679D-4E60-BB07-3ADCCF155A54}" sibTransId="{7469E38A-0C5E-4A44-AA68-550BB11A020B}"/>
    <dgm:cxn modelId="{A2EE8BC6-73B1-4091-BAA1-D7899110528E}" type="presOf" srcId="{01C996BF-186C-4D32-99DF-80EB26AA6FAC}" destId="{D638EA68-8A79-468E-A11E-968C2F26F724}" srcOrd="0" destOrd="0" presId="urn:microsoft.com/office/officeart/2018/2/layout/IconCircleList"/>
    <dgm:cxn modelId="{1FC5B9D6-9D30-4AE1-A72B-B560EE05E4F8}" type="presOf" srcId="{33B4C4FF-ADF2-4ECC-A8D8-095449E26052}" destId="{CBD9C9E7-D7EE-40FB-B627-410D4C6F9464}" srcOrd="0" destOrd="0" presId="urn:microsoft.com/office/officeart/2018/2/layout/IconCircleList"/>
    <dgm:cxn modelId="{0B5A0BDF-9ADE-47F3-9101-F026BCB652CA}" type="presOf" srcId="{7469E38A-0C5E-4A44-AA68-550BB11A020B}" destId="{7900EA2A-0083-4405-A7B0-90CDB5D2E700}" srcOrd="0" destOrd="0" presId="urn:microsoft.com/office/officeart/2018/2/layout/IconCircleList"/>
    <dgm:cxn modelId="{6456F2DF-493E-4090-81DB-5A51A2862753}" type="presOf" srcId="{27CD6B5C-E435-4898-B219-8ECC1BC3AE4A}" destId="{12AD114E-B69A-443F-8607-E1E037F54AE9}" srcOrd="0" destOrd="0" presId="urn:microsoft.com/office/officeart/2018/2/layout/IconCircleList"/>
    <dgm:cxn modelId="{708C3FFE-63F1-440F-9B7A-11CE675E8EC8}" srcId="{AFA80907-FCFC-4209-8C64-B17F8E1F61F3}" destId="{503B86A5-4411-4617-8C71-E0EC5120D81C}" srcOrd="1" destOrd="0" parTransId="{28FC9817-6042-47E4-A17D-4DDEA663B4DD}" sibTransId="{91B9FB6D-0ED9-483C-B26F-DC2841295A4B}"/>
    <dgm:cxn modelId="{F3D5FB48-9D58-47EF-B764-C0A4ED171C25}" type="presParOf" srcId="{9C0893B3-F6E5-49E2-8808-06F879237958}" destId="{89E69DF4-397E-497B-A96D-6850C727A4EE}" srcOrd="0" destOrd="0" presId="urn:microsoft.com/office/officeart/2018/2/layout/IconCircleList"/>
    <dgm:cxn modelId="{F953FA09-A0A2-4886-A7DA-BB306FE0E75C}" type="presParOf" srcId="{89E69DF4-397E-497B-A96D-6850C727A4EE}" destId="{628E99A7-5F83-4B7F-8D70-617879A1D0C0}" srcOrd="0" destOrd="0" presId="urn:microsoft.com/office/officeart/2018/2/layout/IconCircleList"/>
    <dgm:cxn modelId="{A2CC88D0-40A8-4D38-883C-0AF81FBDE649}" type="presParOf" srcId="{628E99A7-5F83-4B7F-8D70-617879A1D0C0}" destId="{E8969543-0215-42D7-8F4F-A2271B48793A}" srcOrd="0" destOrd="0" presId="urn:microsoft.com/office/officeart/2018/2/layout/IconCircleList"/>
    <dgm:cxn modelId="{E090B798-D391-450E-9939-1D8DF581F610}" type="presParOf" srcId="{628E99A7-5F83-4B7F-8D70-617879A1D0C0}" destId="{1579888C-D8A9-4EDB-B081-74CF34F27651}" srcOrd="1" destOrd="0" presId="urn:microsoft.com/office/officeart/2018/2/layout/IconCircleList"/>
    <dgm:cxn modelId="{0C4DE2D2-DEA9-4B28-A66B-9C6B827B72C5}" type="presParOf" srcId="{628E99A7-5F83-4B7F-8D70-617879A1D0C0}" destId="{AA3DA0FD-B605-403E-AADE-578557267C84}" srcOrd="2" destOrd="0" presId="urn:microsoft.com/office/officeart/2018/2/layout/IconCircleList"/>
    <dgm:cxn modelId="{4D582C5E-54AE-49FC-B8B4-E4BE2D45FD31}" type="presParOf" srcId="{628E99A7-5F83-4B7F-8D70-617879A1D0C0}" destId="{C32C9AFB-9005-462B-B77E-33C7C0BF5777}" srcOrd="3" destOrd="0" presId="urn:microsoft.com/office/officeart/2018/2/layout/IconCircleList"/>
    <dgm:cxn modelId="{9EE7230B-4FBA-4646-8479-2C2DC03F98F8}" type="presParOf" srcId="{89E69DF4-397E-497B-A96D-6850C727A4EE}" destId="{7900EA2A-0083-4405-A7B0-90CDB5D2E700}" srcOrd="1" destOrd="0" presId="urn:microsoft.com/office/officeart/2018/2/layout/IconCircleList"/>
    <dgm:cxn modelId="{4E46E562-2D0C-442B-A372-96619D77BE1E}" type="presParOf" srcId="{89E69DF4-397E-497B-A96D-6850C727A4EE}" destId="{E51DC700-699E-429B-AF8E-895DD64A518F}" srcOrd="2" destOrd="0" presId="urn:microsoft.com/office/officeart/2018/2/layout/IconCircleList"/>
    <dgm:cxn modelId="{41D7532D-543A-47C8-903A-5C5AE57E9786}" type="presParOf" srcId="{E51DC700-699E-429B-AF8E-895DD64A518F}" destId="{F398D263-7339-4B0F-A403-5EB544966158}" srcOrd="0" destOrd="0" presId="urn:microsoft.com/office/officeart/2018/2/layout/IconCircleList"/>
    <dgm:cxn modelId="{8E2DA710-F0A9-41DF-AF4D-115502588F59}" type="presParOf" srcId="{E51DC700-699E-429B-AF8E-895DD64A518F}" destId="{12B3DFC6-E9B2-4535-8F62-3837F2B3230D}" srcOrd="1" destOrd="0" presId="urn:microsoft.com/office/officeart/2018/2/layout/IconCircleList"/>
    <dgm:cxn modelId="{27FA2F4A-6FBF-4E76-8443-DFCF722AA084}" type="presParOf" srcId="{E51DC700-699E-429B-AF8E-895DD64A518F}" destId="{EC80CBFD-C691-4EE4-98D8-C37C3AE9DAEE}" srcOrd="2" destOrd="0" presId="urn:microsoft.com/office/officeart/2018/2/layout/IconCircleList"/>
    <dgm:cxn modelId="{2D642AAA-A024-4CE9-AAA4-158AB5CFE9D0}" type="presParOf" srcId="{E51DC700-699E-429B-AF8E-895DD64A518F}" destId="{0C80850A-2148-4663-ABF8-D016613B918E}" srcOrd="3" destOrd="0" presId="urn:microsoft.com/office/officeart/2018/2/layout/IconCircleList"/>
    <dgm:cxn modelId="{E9B4E1DB-5A53-4FE7-BBBA-86F98BFEF3E4}" type="presParOf" srcId="{89E69DF4-397E-497B-A96D-6850C727A4EE}" destId="{8ECA6F9B-42AC-447C-8787-BFE7405DE6F4}" srcOrd="3" destOrd="0" presId="urn:microsoft.com/office/officeart/2018/2/layout/IconCircleList"/>
    <dgm:cxn modelId="{FFD0A6BB-DC67-48EB-90FE-D1BA8A9DB610}" type="presParOf" srcId="{89E69DF4-397E-497B-A96D-6850C727A4EE}" destId="{15A744E3-4334-4EEC-B0FC-C7548396F367}" srcOrd="4" destOrd="0" presId="urn:microsoft.com/office/officeart/2018/2/layout/IconCircleList"/>
    <dgm:cxn modelId="{296CEA64-DFCE-4353-9A76-B02D7740D926}" type="presParOf" srcId="{15A744E3-4334-4EEC-B0FC-C7548396F367}" destId="{0EDC1FA0-1F8D-488B-8252-CA9C3D39A013}" srcOrd="0" destOrd="0" presId="urn:microsoft.com/office/officeart/2018/2/layout/IconCircleList"/>
    <dgm:cxn modelId="{DCE68DBB-D180-40DD-8305-E81675611FDA}" type="presParOf" srcId="{15A744E3-4334-4EEC-B0FC-C7548396F367}" destId="{0A63F644-76DA-411F-B8BD-710BEBB2A66E}" srcOrd="1" destOrd="0" presId="urn:microsoft.com/office/officeart/2018/2/layout/IconCircleList"/>
    <dgm:cxn modelId="{5E9FD188-D4D6-431F-9796-D863C8E6F9A8}" type="presParOf" srcId="{15A744E3-4334-4EEC-B0FC-C7548396F367}" destId="{94522652-A38D-4B3B-A9DE-874B4A992540}" srcOrd="2" destOrd="0" presId="urn:microsoft.com/office/officeart/2018/2/layout/IconCircleList"/>
    <dgm:cxn modelId="{E1727C49-E8DC-48C5-818D-294BFC5C0ABD}" type="presParOf" srcId="{15A744E3-4334-4EEC-B0FC-C7548396F367}" destId="{D638EA68-8A79-468E-A11E-968C2F26F724}" srcOrd="3" destOrd="0" presId="urn:microsoft.com/office/officeart/2018/2/layout/IconCircleList"/>
    <dgm:cxn modelId="{06D13C8E-0714-47E9-8684-3D7A77BF28BF}" type="presParOf" srcId="{89E69DF4-397E-497B-A96D-6850C727A4EE}" destId="{96524AC8-84B3-4083-8F0A-47062E5D4B78}" srcOrd="5" destOrd="0" presId="urn:microsoft.com/office/officeart/2018/2/layout/IconCircleList"/>
    <dgm:cxn modelId="{78504FB0-A005-4C62-9954-EED4B671341E}" type="presParOf" srcId="{89E69DF4-397E-497B-A96D-6850C727A4EE}" destId="{78B345AE-0FA2-4144-B995-2852C942EAE1}" srcOrd="6" destOrd="0" presId="urn:microsoft.com/office/officeart/2018/2/layout/IconCircleList"/>
    <dgm:cxn modelId="{B9CC5945-85C6-4238-8506-3B53EFBDE00B}" type="presParOf" srcId="{78B345AE-0FA2-4144-B995-2852C942EAE1}" destId="{F1D47C7C-42AD-472C-B00D-020286AD5899}" srcOrd="0" destOrd="0" presId="urn:microsoft.com/office/officeart/2018/2/layout/IconCircleList"/>
    <dgm:cxn modelId="{423A8C24-4153-44DC-BC3E-DCA5481F3E7C}" type="presParOf" srcId="{78B345AE-0FA2-4144-B995-2852C942EAE1}" destId="{C6F83761-6880-49A0-B018-70BA0AF32F69}" srcOrd="1" destOrd="0" presId="urn:microsoft.com/office/officeart/2018/2/layout/IconCircleList"/>
    <dgm:cxn modelId="{D4F75C02-0B77-47D7-8B1F-CEF2B215F109}" type="presParOf" srcId="{78B345AE-0FA2-4144-B995-2852C942EAE1}" destId="{E930F046-DC19-488A-81E9-899D7920003F}" srcOrd="2" destOrd="0" presId="urn:microsoft.com/office/officeart/2018/2/layout/IconCircleList"/>
    <dgm:cxn modelId="{571A8075-13C6-4827-96B7-7AA4B16AA919}" type="presParOf" srcId="{78B345AE-0FA2-4144-B995-2852C942EAE1}" destId="{12AD114E-B69A-443F-8607-E1E037F54AE9}" srcOrd="3" destOrd="0" presId="urn:microsoft.com/office/officeart/2018/2/layout/IconCircleList"/>
    <dgm:cxn modelId="{41207E69-9CD6-4430-B44D-AF8F2D43A419}" type="presParOf" srcId="{89E69DF4-397E-497B-A96D-6850C727A4EE}" destId="{827669E6-0870-47A7-BD12-D9BF4F93F332}" srcOrd="7" destOrd="0" presId="urn:microsoft.com/office/officeart/2018/2/layout/IconCircleList"/>
    <dgm:cxn modelId="{ED4232DF-97A5-4DE3-A813-9A8AACB2EB48}" type="presParOf" srcId="{89E69DF4-397E-497B-A96D-6850C727A4EE}" destId="{08660A79-C871-4EE8-99BD-C6C16484C021}" srcOrd="8" destOrd="0" presId="urn:microsoft.com/office/officeart/2018/2/layout/IconCircleList"/>
    <dgm:cxn modelId="{03AFB7C4-B311-4E0F-AF7B-B9847F7B80BF}" type="presParOf" srcId="{08660A79-C871-4EE8-99BD-C6C16484C021}" destId="{9EFB1412-723C-409A-88BD-39847267B24B}" srcOrd="0" destOrd="0" presId="urn:microsoft.com/office/officeart/2018/2/layout/IconCircleList"/>
    <dgm:cxn modelId="{F87174D4-87C8-4DCF-9C04-F0E66B4413D4}" type="presParOf" srcId="{08660A79-C871-4EE8-99BD-C6C16484C021}" destId="{A0E13C35-B671-44BC-B7E9-E97B9AD12407}" srcOrd="1" destOrd="0" presId="urn:microsoft.com/office/officeart/2018/2/layout/IconCircleList"/>
    <dgm:cxn modelId="{4F248316-5CEC-43DC-A7A7-7080B8B5A4CD}" type="presParOf" srcId="{08660A79-C871-4EE8-99BD-C6C16484C021}" destId="{E6371849-BFC8-4F08-AE67-8B082C42628D}" srcOrd="2" destOrd="0" presId="urn:microsoft.com/office/officeart/2018/2/layout/IconCircleList"/>
    <dgm:cxn modelId="{C206D5E2-5F4D-4322-835D-80B5A0DABDDF}" type="presParOf" srcId="{08660A79-C871-4EE8-99BD-C6C16484C021}" destId="{CBD9C9E7-D7EE-40FB-B627-410D4C6F9464}" srcOrd="3" destOrd="0" presId="urn:microsoft.com/office/officeart/2018/2/layout/IconCircleList"/>
    <dgm:cxn modelId="{8C492F24-5B8F-4F1F-8729-B223B57AA55E}" type="presParOf" srcId="{89E69DF4-397E-497B-A96D-6850C727A4EE}" destId="{65F72237-5FD6-409A-955B-4D471985A549}" srcOrd="9" destOrd="0" presId="urn:microsoft.com/office/officeart/2018/2/layout/IconCircleList"/>
    <dgm:cxn modelId="{5443A4E2-A9B0-4736-AEA6-987159C49F0D}" type="presParOf" srcId="{89E69DF4-397E-497B-A96D-6850C727A4EE}" destId="{0115FF98-E958-4128-9EB0-AB16CC7F0325}" srcOrd="10" destOrd="0" presId="urn:microsoft.com/office/officeart/2018/2/layout/IconCircleList"/>
    <dgm:cxn modelId="{9BC75E33-52B1-40E6-B3A3-193F9E662DF3}" type="presParOf" srcId="{0115FF98-E958-4128-9EB0-AB16CC7F0325}" destId="{60D8421A-E5CB-4717-B2A2-F13733F0339B}" srcOrd="0" destOrd="0" presId="urn:microsoft.com/office/officeart/2018/2/layout/IconCircleList"/>
    <dgm:cxn modelId="{3ECA5DA8-D61F-4EEF-971C-09035B9DB9AD}" type="presParOf" srcId="{0115FF98-E958-4128-9EB0-AB16CC7F0325}" destId="{9AEE5006-A9F3-4AE0-B6B7-BC94EA7EE924}" srcOrd="1" destOrd="0" presId="urn:microsoft.com/office/officeart/2018/2/layout/IconCircleList"/>
    <dgm:cxn modelId="{4C0FAA06-B526-4DAA-AA83-3E1B5D51874B}" type="presParOf" srcId="{0115FF98-E958-4128-9EB0-AB16CC7F0325}" destId="{366551A2-4886-4891-A9FC-EC6483322BF0}" srcOrd="2" destOrd="0" presId="urn:microsoft.com/office/officeart/2018/2/layout/IconCircleList"/>
    <dgm:cxn modelId="{1BFE3F3B-18D4-4CB5-B13C-94855710B474}" type="presParOf" srcId="{0115FF98-E958-4128-9EB0-AB16CC7F0325}" destId="{F78FAD64-149B-4477-BDCD-3B401CD345AB}" srcOrd="3" destOrd="0" presId="urn:microsoft.com/office/officeart/2018/2/layout/IconCircleList"/>
    <dgm:cxn modelId="{34139A35-C52E-4E9B-9E54-D4A533D13B23}" type="presParOf" srcId="{89E69DF4-397E-497B-A96D-6850C727A4EE}" destId="{BC941776-5E9E-4084-93D3-27E97F23E4B3}" srcOrd="11" destOrd="0" presId="urn:microsoft.com/office/officeart/2018/2/layout/IconCircleList"/>
    <dgm:cxn modelId="{8E008EB2-5152-4FAE-9487-0EA7F28CF45D}" type="presParOf" srcId="{89E69DF4-397E-497B-A96D-6850C727A4EE}" destId="{958EB08A-FF1D-4655-B5FA-54E81A1D7F3B}" srcOrd="12" destOrd="0" presId="urn:microsoft.com/office/officeart/2018/2/layout/IconCircleList"/>
    <dgm:cxn modelId="{6EC3C6B5-2753-45EE-9E83-D77A4E68FD88}" type="presParOf" srcId="{958EB08A-FF1D-4655-B5FA-54E81A1D7F3B}" destId="{5CAD5D5C-11D5-422C-B055-9556C7C920BD}" srcOrd="0" destOrd="0" presId="urn:microsoft.com/office/officeart/2018/2/layout/IconCircleList"/>
    <dgm:cxn modelId="{2A368F8A-E229-45E8-A040-21F8006F9997}" type="presParOf" srcId="{958EB08A-FF1D-4655-B5FA-54E81A1D7F3B}" destId="{0D454851-9AAD-4BAA-AF95-44C045FA6B1E}" srcOrd="1" destOrd="0" presId="urn:microsoft.com/office/officeart/2018/2/layout/IconCircleList"/>
    <dgm:cxn modelId="{7A13B73B-F840-444F-BCA5-3B14B051E59D}" type="presParOf" srcId="{958EB08A-FF1D-4655-B5FA-54E81A1D7F3B}" destId="{F2A1B317-028E-46C8-8132-C94BDD63BADB}" srcOrd="2" destOrd="0" presId="urn:microsoft.com/office/officeart/2018/2/layout/IconCircleList"/>
    <dgm:cxn modelId="{6CDB7292-92E2-4DC4-A8AE-3C312600C2DE}" type="presParOf" srcId="{958EB08A-FF1D-4655-B5FA-54E81A1D7F3B}" destId="{6D345CF6-8476-44C3-913D-BB125DA689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EAA031-E42F-4617-B5DF-89450203021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1A4761-D21A-48C9-AD95-9875C4326FB5}">
      <dgm:prSet/>
      <dgm:spPr/>
      <dgm:t>
        <a:bodyPr/>
        <a:lstStyle/>
        <a:p>
          <a:pPr>
            <a:defRPr b="1"/>
          </a:pPr>
          <a:r>
            <a:rPr lang="en-US" b="1" i="0" baseline="0"/>
            <a:t>Academic Factors</a:t>
          </a:r>
          <a:endParaRPr lang="en-US"/>
        </a:p>
      </dgm:t>
    </dgm:pt>
    <dgm:pt modelId="{09BC6A38-9A9F-4DEE-81C7-F82232A92D92}" type="parTrans" cxnId="{8AF34B21-AE82-48EF-B407-63BDED13D0F1}">
      <dgm:prSet/>
      <dgm:spPr/>
      <dgm:t>
        <a:bodyPr/>
        <a:lstStyle/>
        <a:p>
          <a:endParaRPr lang="en-US"/>
        </a:p>
      </dgm:t>
    </dgm:pt>
    <dgm:pt modelId="{8958E3BE-450C-415C-AA57-64DB0E505EFB}" type="sibTrans" cxnId="{8AF34B21-AE82-48EF-B407-63BDED13D0F1}">
      <dgm:prSet/>
      <dgm:spPr/>
      <dgm:t>
        <a:bodyPr/>
        <a:lstStyle/>
        <a:p>
          <a:endParaRPr lang="en-US"/>
        </a:p>
      </dgm:t>
    </dgm:pt>
    <dgm:pt modelId="{7AAC0C97-D66A-4363-97C5-3BFA4EF066B5}">
      <dgm:prSet/>
      <dgm:spPr/>
      <dgm:t>
        <a:bodyPr/>
        <a:lstStyle/>
        <a:p>
          <a:r>
            <a:rPr lang="en-US" b="0" i="0" baseline="0" dirty="0"/>
            <a:t>High </a:t>
          </a:r>
          <a:r>
            <a:rPr lang="en-US" b="1" i="0" baseline="0" dirty="0"/>
            <a:t>academic pressure</a:t>
          </a:r>
          <a:r>
            <a:rPr lang="en-US" b="0" i="0" baseline="0" dirty="0"/>
            <a:t> strongly linked with higher depression.</a:t>
          </a:r>
          <a:endParaRPr lang="en-US" dirty="0"/>
        </a:p>
      </dgm:t>
    </dgm:pt>
    <dgm:pt modelId="{8ECCBA25-732C-4118-959C-F91E9F4A3BD3}" type="parTrans" cxnId="{8E4A1CBC-085A-4133-9A1D-C797B59112D9}">
      <dgm:prSet/>
      <dgm:spPr/>
      <dgm:t>
        <a:bodyPr/>
        <a:lstStyle/>
        <a:p>
          <a:endParaRPr lang="en-US"/>
        </a:p>
      </dgm:t>
    </dgm:pt>
    <dgm:pt modelId="{19A7FDDA-A6D0-4441-B11F-C1960122783F}" type="sibTrans" cxnId="{8E4A1CBC-085A-4133-9A1D-C797B59112D9}">
      <dgm:prSet/>
      <dgm:spPr/>
      <dgm:t>
        <a:bodyPr/>
        <a:lstStyle/>
        <a:p>
          <a:endParaRPr lang="en-US"/>
        </a:p>
      </dgm:t>
    </dgm:pt>
    <dgm:pt modelId="{39342D82-E0FB-40CF-8158-70EEA0A288FA}">
      <dgm:prSet/>
      <dgm:spPr/>
      <dgm:t>
        <a:bodyPr/>
        <a:lstStyle/>
        <a:p>
          <a:r>
            <a:rPr lang="en-US" b="0" i="0" baseline="0"/>
            <a:t>Surprisingly, </a:t>
          </a:r>
          <a:r>
            <a:rPr lang="en-US" b="1" i="0" baseline="0"/>
            <a:t>CGPA</a:t>
          </a:r>
          <a:r>
            <a:rPr lang="en-US" b="0" i="0" baseline="0"/>
            <a:t> had a weak correlation with depression → performance ≠ mental health.</a:t>
          </a:r>
          <a:endParaRPr lang="en-US"/>
        </a:p>
      </dgm:t>
    </dgm:pt>
    <dgm:pt modelId="{A6334ADD-F121-45ED-B8B8-B165035B49E0}" type="parTrans" cxnId="{85D9F38D-6ECF-42E8-807B-769F364C52E7}">
      <dgm:prSet/>
      <dgm:spPr/>
      <dgm:t>
        <a:bodyPr/>
        <a:lstStyle/>
        <a:p>
          <a:endParaRPr lang="en-US"/>
        </a:p>
      </dgm:t>
    </dgm:pt>
    <dgm:pt modelId="{BA6F4B85-CADF-4692-A07E-9D4D585E8B06}" type="sibTrans" cxnId="{85D9F38D-6ECF-42E8-807B-769F364C52E7}">
      <dgm:prSet/>
      <dgm:spPr/>
      <dgm:t>
        <a:bodyPr/>
        <a:lstStyle/>
        <a:p>
          <a:endParaRPr lang="en-US"/>
        </a:p>
      </dgm:t>
    </dgm:pt>
    <dgm:pt modelId="{D4DD4E73-0F3A-4181-8651-4783029E6A1D}">
      <dgm:prSet/>
      <dgm:spPr/>
      <dgm:t>
        <a:bodyPr/>
        <a:lstStyle/>
        <a:p>
          <a:pPr>
            <a:defRPr b="1"/>
          </a:pPr>
          <a:r>
            <a:rPr lang="en-US" b="1" i="0" baseline="0"/>
            <a:t>Lifestyle Factors</a:t>
          </a:r>
          <a:endParaRPr lang="en-US"/>
        </a:p>
      </dgm:t>
    </dgm:pt>
    <dgm:pt modelId="{F6F6D739-E3E3-4A4E-B5B0-3ED44873E1B9}" type="parTrans" cxnId="{28CCDCEA-38E0-4A4E-B8BF-118C2E1D48D4}">
      <dgm:prSet/>
      <dgm:spPr/>
      <dgm:t>
        <a:bodyPr/>
        <a:lstStyle/>
        <a:p>
          <a:endParaRPr lang="en-US"/>
        </a:p>
      </dgm:t>
    </dgm:pt>
    <dgm:pt modelId="{114766FE-E21B-4B02-8893-266A145B5940}" type="sibTrans" cxnId="{28CCDCEA-38E0-4A4E-B8BF-118C2E1D48D4}">
      <dgm:prSet/>
      <dgm:spPr/>
      <dgm:t>
        <a:bodyPr/>
        <a:lstStyle/>
        <a:p>
          <a:endParaRPr lang="en-US"/>
        </a:p>
      </dgm:t>
    </dgm:pt>
    <dgm:pt modelId="{02156087-0339-4175-B97B-85CF2B486B40}">
      <dgm:prSet/>
      <dgm:spPr/>
      <dgm:t>
        <a:bodyPr/>
        <a:lstStyle/>
        <a:p>
          <a:r>
            <a:rPr lang="en-US" b="0" i="0" baseline="0"/>
            <a:t>Students with </a:t>
          </a:r>
          <a:r>
            <a:rPr lang="en-US" b="1" i="0" baseline="0"/>
            <a:t>&lt;5 hours of sleep</a:t>
          </a:r>
          <a:r>
            <a:rPr lang="en-US" b="0" i="0" baseline="0"/>
            <a:t> and an </a:t>
          </a:r>
          <a:r>
            <a:rPr lang="en-US" b="1" i="0" baseline="0"/>
            <a:t>unhealthy diet</a:t>
          </a:r>
          <a:r>
            <a:rPr lang="en-US" b="0" i="0" baseline="0"/>
            <a:t> had </a:t>
          </a:r>
          <a:endParaRPr lang="en-US"/>
        </a:p>
      </dgm:t>
    </dgm:pt>
    <dgm:pt modelId="{7B8A268F-3094-43A7-A108-81D8E090E9A7}" type="parTrans" cxnId="{C6BFF2A6-A51D-4473-99F8-F6AFA169D7DA}">
      <dgm:prSet/>
      <dgm:spPr/>
      <dgm:t>
        <a:bodyPr/>
        <a:lstStyle/>
        <a:p>
          <a:endParaRPr lang="en-US"/>
        </a:p>
      </dgm:t>
    </dgm:pt>
    <dgm:pt modelId="{31DD4D5D-88E6-40E5-B0D5-7BC16B19D8AB}" type="sibTrans" cxnId="{C6BFF2A6-A51D-4473-99F8-F6AFA169D7DA}">
      <dgm:prSet/>
      <dgm:spPr/>
      <dgm:t>
        <a:bodyPr/>
        <a:lstStyle/>
        <a:p>
          <a:endParaRPr lang="en-US"/>
        </a:p>
      </dgm:t>
    </dgm:pt>
    <dgm:pt modelId="{C12E97CE-86C6-4F54-865C-FAD8FC8551D5}">
      <dgm:prSet/>
      <dgm:spPr/>
      <dgm:t>
        <a:bodyPr/>
        <a:lstStyle/>
        <a:p>
          <a:r>
            <a:rPr lang="en-US" b="0" i="0" baseline="0"/>
            <a:t>depression rates in the range of </a:t>
          </a:r>
          <a:r>
            <a:rPr lang="en-US" b="1" i="0" baseline="0"/>
            <a:t>70% - 80%</a:t>
          </a:r>
          <a:r>
            <a:rPr lang="en-US" b="0" i="0" baseline="0"/>
            <a:t>.</a:t>
          </a:r>
          <a:endParaRPr lang="en-US"/>
        </a:p>
      </dgm:t>
    </dgm:pt>
    <dgm:pt modelId="{CFA66FEC-BDB9-41E6-84D8-C9C75AE3B6B0}" type="parTrans" cxnId="{F72521C5-F52B-49A4-8980-08C4FBCC80D8}">
      <dgm:prSet/>
      <dgm:spPr/>
      <dgm:t>
        <a:bodyPr/>
        <a:lstStyle/>
        <a:p>
          <a:endParaRPr lang="en-US"/>
        </a:p>
      </dgm:t>
    </dgm:pt>
    <dgm:pt modelId="{798BA1EB-1A3D-4924-8255-DBD3AED11D85}" type="sibTrans" cxnId="{F72521C5-F52B-49A4-8980-08C4FBCC80D8}">
      <dgm:prSet/>
      <dgm:spPr/>
      <dgm:t>
        <a:bodyPr/>
        <a:lstStyle/>
        <a:p>
          <a:endParaRPr lang="en-US"/>
        </a:p>
      </dgm:t>
    </dgm:pt>
    <dgm:pt modelId="{193313A1-E11F-453B-9673-368F2F329FC6}">
      <dgm:prSet/>
      <dgm:spPr/>
      <dgm:t>
        <a:bodyPr/>
        <a:lstStyle/>
        <a:p>
          <a:r>
            <a:rPr lang="en-US" b="0" i="0" baseline="0"/>
            <a:t>Balanced sleep &amp; diet reduced risk significantly.</a:t>
          </a:r>
          <a:endParaRPr lang="en-US"/>
        </a:p>
      </dgm:t>
    </dgm:pt>
    <dgm:pt modelId="{E2D4C787-C175-499A-87F4-130746CDA1DE}" type="parTrans" cxnId="{65E65758-6666-45BB-89CB-BA96BFE5A697}">
      <dgm:prSet/>
      <dgm:spPr/>
      <dgm:t>
        <a:bodyPr/>
        <a:lstStyle/>
        <a:p>
          <a:endParaRPr lang="en-US"/>
        </a:p>
      </dgm:t>
    </dgm:pt>
    <dgm:pt modelId="{5D2F69E3-CE07-48B9-BEF4-D16ECB4AA393}" type="sibTrans" cxnId="{65E65758-6666-45BB-89CB-BA96BFE5A697}">
      <dgm:prSet/>
      <dgm:spPr/>
      <dgm:t>
        <a:bodyPr/>
        <a:lstStyle/>
        <a:p>
          <a:endParaRPr lang="en-US"/>
        </a:p>
      </dgm:t>
    </dgm:pt>
    <dgm:pt modelId="{399F5916-CE29-4099-B00A-87CCEE044F7D}">
      <dgm:prSet/>
      <dgm:spPr/>
      <dgm:t>
        <a:bodyPr/>
        <a:lstStyle/>
        <a:p>
          <a:pPr>
            <a:defRPr b="1"/>
          </a:pPr>
          <a:r>
            <a:rPr lang="en-US" b="1" i="0" baseline="0"/>
            <a:t>Financial</a:t>
          </a:r>
          <a:endParaRPr lang="en-US"/>
        </a:p>
      </dgm:t>
    </dgm:pt>
    <dgm:pt modelId="{2B36780E-4763-41C7-AD6C-F88A44D37E07}" type="parTrans" cxnId="{D3C15C67-96C4-4379-8124-6274AC3CF9CB}">
      <dgm:prSet/>
      <dgm:spPr/>
      <dgm:t>
        <a:bodyPr/>
        <a:lstStyle/>
        <a:p>
          <a:endParaRPr lang="en-US"/>
        </a:p>
      </dgm:t>
    </dgm:pt>
    <dgm:pt modelId="{11BFEFC0-EBF7-42DF-8F6F-B300C19DE458}" type="sibTrans" cxnId="{D3C15C67-96C4-4379-8124-6274AC3CF9CB}">
      <dgm:prSet/>
      <dgm:spPr/>
      <dgm:t>
        <a:bodyPr/>
        <a:lstStyle/>
        <a:p>
          <a:endParaRPr lang="en-US"/>
        </a:p>
      </dgm:t>
    </dgm:pt>
    <dgm:pt modelId="{1E1787D9-1DB0-4341-8A29-03457862D2F1}">
      <dgm:prSet/>
      <dgm:spPr/>
      <dgm:t>
        <a:bodyPr/>
        <a:lstStyle/>
        <a:p>
          <a:r>
            <a:rPr lang="en-US" b="1"/>
            <a:t>Financial stress</a:t>
          </a:r>
          <a:r>
            <a:rPr lang="en-US"/>
            <a:t> amplifies depression risk.</a:t>
          </a:r>
        </a:p>
      </dgm:t>
    </dgm:pt>
    <dgm:pt modelId="{AE50A060-3D4A-4610-A19F-73ED628E8377}" type="parTrans" cxnId="{708E07DA-9C95-46BC-B89C-AF03F9A373F3}">
      <dgm:prSet/>
      <dgm:spPr/>
      <dgm:t>
        <a:bodyPr/>
        <a:lstStyle/>
        <a:p>
          <a:endParaRPr lang="en-US"/>
        </a:p>
      </dgm:t>
    </dgm:pt>
    <dgm:pt modelId="{E7E1ECBC-11E2-4E70-882F-54BDE5132DBB}" type="sibTrans" cxnId="{708E07DA-9C95-46BC-B89C-AF03F9A373F3}">
      <dgm:prSet/>
      <dgm:spPr/>
      <dgm:t>
        <a:bodyPr/>
        <a:lstStyle/>
        <a:p>
          <a:endParaRPr lang="en-US"/>
        </a:p>
      </dgm:t>
    </dgm:pt>
    <dgm:pt modelId="{8CAC5C23-2957-431D-8D52-A4B0EEFCAF93}">
      <dgm:prSet/>
      <dgm:spPr/>
      <dgm:t>
        <a:bodyPr/>
        <a:lstStyle/>
        <a:p>
          <a:r>
            <a:rPr lang="en-US" i="0" baseline="0"/>
            <a:t>Financial condition of a student act as a critical amplier and when combined</a:t>
          </a:r>
          <a:endParaRPr lang="en-US"/>
        </a:p>
      </dgm:t>
    </dgm:pt>
    <dgm:pt modelId="{37797DCA-0C7C-474D-95EB-D33393283B77}" type="parTrans" cxnId="{642C6D09-848E-40C7-8D87-939892EB2E6D}">
      <dgm:prSet/>
      <dgm:spPr/>
      <dgm:t>
        <a:bodyPr/>
        <a:lstStyle/>
        <a:p>
          <a:endParaRPr lang="en-US"/>
        </a:p>
      </dgm:t>
    </dgm:pt>
    <dgm:pt modelId="{49F30A51-BB26-4782-A2E1-144BC8E337E9}" type="sibTrans" cxnId="{642C6D09-848E-40C7-8D87-939892EB2E6D}">
      <dgm:prSet/>
      <dgm:spPr/>
      <dgm:t>
        <a:bodyPr/>
        <a:lstStyle/>
        <a:p>
          <a:endParaRPr lang="en-US"/>
        </a:p>
      </dgm:t>
    </dgm:pt>
    <dgm:pt modelId="{E45ED5FB-9D2A-48D3-B3F8-03CE08029FDD}">
      <dgm:prSet/>
      <dgm:spPr/>
      <dgm:t>
        <a:bodyPr/>
        <a:lstStyle/>
        <a:p>
          <a:r>
            <a:rPr lang="en-US"/>
            <a:t>with academic stress can increase the depression rates in the range of 85%-95%.</a:t>
          </a:r>
        </a:p>
      </dgm:t>
    </dgm:pt>
    <dgm:pt modelId="{757D531A-D408-40CA-BD4D-A1F60D2B5347}" type="parTrans" cxnId="{73816B7E-AAC0-454C-A7E2-E5A08D96BD42}">
      <dgm:prSet/>
      <dgm:spPr/>
      <dgm:t>
        <a:bodyPr/>
        <a:lstStyle/>
        <a:p>
          <a:endParaRPr lang="en-US"/>
        </a:p>
      </dgm:t>
    </dgm:pt>
    <dgm:pt modelId="{88D6E6F4-FD1A-4A4E-824D-1B76D078BE0A}" type="sibTrans" cxnId="{73816B7E-AAC0-454C-A7E2-E5A08D96BD42}">
      <dgm:prSet/>
      <dgm:spPr/>
      <dgm:t>
        <a:bodyPr/>
        <a:lstStyle/>
        <a:p>
          <a:endParaRPr lang="en-US"/>
        </a:p>
      </dgm:t>
    </dgm:pt>
    <dgm:pt modelId="{D50C57BC-73FF-48F2-A0F8-4C32CA43039E}">
      <dgm:prSet/>
      <dgm:spPr/>
      <dgm:t>
        <a:bodyPr/>
        <a:lstStyle/>
        <a:p>
          <a:pPr>
            <a:defRPr b="1"/>
          </a:pPr>
          <a:r>
            <a:rPr lang="en-US" b="1" i="0" baseline="0" dirty="0"/>
            <a:t>Family history of mental illness</a:t>
          </a:r>
          <a:endParaRPr lang="en-US" dirty="0"/>
        </a:p>
      </dgm:t>
    </dgm:pt>
    <dgm:pt modelId="{AF19E65A-F8C1-4A58-B919-4D664D402D36}" type="parTrans" cxnId="{CF5F0951-9515-4103-A512-B89CA3BEABEF}">
      <dgm:prSet/>
      <dgm:spPr/>
      <dgm:t>
        <a:bodyPr/>
        <a:lstStyle/>
        <a:p>
          <a:endParaRPr lang="en-US"/>
        </a:p>
      </dgm:t>
    </dgm:pt>
    <dgm:pt modelId="{9101C16D-DA4B-4D07-BCBA-BA2A26F3CCC2}" type="sibTrans" cxnId="{CF5F0951-9515-4103-A512-B89CA3BEABEF}">
      <dgm:prSet/>
      <dgm:spPr/>
      <dgm:t>
        <a:bodyPr/>
        <a:lstStyle/>
        <a:p>
          <a:endParaRPr lang="en-US"/>
        </a:p>
      </dgm:t>
    </dgm:pt>
    <dgm:pt modelId="{68F66195-F510-46B5-A769-FEFBE1ACB77E}">
      <dgm:prSet/>
      <dgm:spPr/>
      <dgm:t>
        <a:bodyPr/>
        <a:lstStyle/>
        <a:p>
          <a:r>
            <a:rPr lang="en-US" dirty="0"/>
            <a:t>Students with a family history of mental illness have a depression rate of  </a:t>
          </a:r>
          <a:r>
            <a:rPr lang="en-US" b="1" dirty="0"/>
            <a:t>61.2%</a:t>
          </a:r>
          <a:r>
            <a:rPr lang="en-US" dirty="0"/>
            <a:t> 🧬</a:t>
          </a:r>
        </a:p>
      </dgm:t>
    </dgm:pt>
    <dgm:pt modelId="{F5451E89-0FB3-4269-87DD-01275EAF3C06}" type="parTrans" cxnId="{6D3EC578-78B2-462F-9218-4292775BEC9B}">
      <dgm:prSet/>
      <dgm:spPr/>
      <dgm:t>
        <a:bodyPr/>
        <a:lstStyle/>
        <a:p>
          <a:endParaRPr lang="en-US"/>
        </a:p>
      </dgm:t>
    </dgm:pt>
    <dgm:pt modelId="{6DBDA428-4EE7-4A1C-B927-17B32BA34AFA}" type="sibTrans" cxnId="{6D3EC578-78B2-462F-9218-4292775BEC9B}">
      <dgm:prSet/>
      <dgm:spPr/>
      <dgm:t>
        <a:bodyPr/>
        <a:lstStyle/>
        <a:p>
          <a:endParaRPr lang="en-US"/>
        </a:p>
      </dgm:t>
    </dgm:pt>
    <dgm:pt modelId="{DA9D0F77-4C0D-4D8C-A4A6-D4C7EA422F25}">
      <dgm:prSet/>
      <dgm:spPr/>
      <dgm:t>
        <a:bodyPr/>
        <a:lstStyle/>
        <a:p>
          <a:pPr>
            <a:defRPr b="1"/>
          </a:pPr>
          <a:r>
            <a:rPr lang="en-US" b="1" dirty="0"/>
            <a:t>S</a:t>
          </a:r>
          <a:r>
            <a:rPr lang="en-US" b="1" i="0" baseline="0" dirty="0"/>
            <a:t>uicidal thoughts</a:t>
          </a:r>
          <a:r>
            <a:rPr lang="en-US" b="0" i="0" baseline="0" dirty="0"/>
            <a:t> </a:t>
          </a:r>
        </a:p>
      </dgm:t>
    </dgm:pt>
    <dgm:pt modelId="{DF74A71E-4F1C-4797-8582-0DB4461204E5}" type="parTrans" cxnId="{A1FEA049-AC78-423B-9778-08C06C29C6EA}">
      <dgm:prSet/>
      <dgm:spPr/>
      <dgm:t>
        <a:bodyPr/>
        <a:lstStyle/>
        <a:p>
          <a:endParaRPr lang="en-US"/>
        </a:p>
      </dgm:t>
    </dgm:pt>
    <dgm:pt modelId="{02A2520F-45E8-4D9A-816F-5049CA0261E9}" type="sibTrans" cxnId="{A1FEA049-AC78-423B-9778-08C06C29C6EA}">
      <dgm:prSet/>
      <dgm:spPr/>
      <dgm:t>
        <a:bodyPr/>
        <a:lstStyle/>
        <a:p>
          <a:endParaRPr lang="en-US"/>
        </a:p>
      </dgm:t>
    </dgm:pt>
    <dgm:pt modelId="{EF6BCF31-C4B7-4E57-8563-27B81418628A}">
      <dgm:prSet/>
      <dgm:spPr/>
      <dgm:t>
        <a:bodyPr/>
        <a:lstStyle/>
        <a:p>
          <a:r>
            <a:rPr lang="en-US" b="0" i="0" baseline="0" dirty="0"/>
            <a:t>Suicidal thoughts are common in the depressed category.</a:t>
          </a:r>
          <a:endParaRPr lang="en-US" dirty="0"/>
        </a:p>
      </dgm:t>
    </dgm:pt>
    <dgm:pt modelId="{9300B40D-CA2B-4BDB-A918-EBE40CD08AB7}" type="parTrans" cxnId="{C6C5C181-B5AE-4402-AA84-853C7BB50172}">
      <dgm:prSet/>
      <dgm:spPr/>
      <dgm:t>
        <a:bodyPr/>
        <a:lstStyle/>
        <a:p>
          <a:endParaRPr lang="en-US"/>
        </a:p>
      </dgm:t>
    </dgm:pt>
    <dgm:pt modelId="{CCDA61EF-5569-4BE9-8AAA-A957BA836EAD}" type="sibTrans" cxnId="{C6C5C181-B5AE-4402-AA84-853C7BB50172}">
      <dgm:prSet/>
      <dgm:spPr/>
      <dgm:t>
        <a:bodyPr/>
        <a:lstStyle/>
        <a:p>
          <a:endParaRPr lang="en-US"/>
        </a:p>
      </dgm:t>
    </dgm:pt>
    <dgm:pt modelId="{77280C0D-840F-4CC6-8ACF-83BF508FF1BD}">
      <dgm:prSet/>
      <dgm:spPr/>
      <dgm:t>
        <a:bodyPr/>
        <a:lstStyle/>
        <a:p>
          <a:r>
            <a:rPr lang="en-US"/>
            <a:t>Only </a:t>
          </a:r>
          <a:r>
            <a:rPr lang="en-US" b="1"/>
            <a:t>23.19%</a:t>
          </a:r>
          <a:r>
            <a:rPr lang="en-US"/>
            <a:t> of non-depressed students have suicidal thoughts</a:t>
          </a:r>
        </a:p>
      </dgm:t>
    </dgm:pt>
    <dgm:pt modelId="{FB699751-C13C-4191-BC07-EBDAA829B361}" type="parTrans" cxnId="{64C1A5E3-D2BC-4D67-94A3-171A75330B59}">
      <dgm:prSet/>
      <dgm:spPr/>
      <dgm:t>
        <a:bodyPr/>
        <a:lstStyle/>
        <a:p>
          <a:endParaRPr lang="en-US"/>
        </a:p>
      </dgm:t>
    </dgm:pt>
    <dgm:pt modelId="{2E87E77C-9288-45B3-99DA-EE3ED14F0898}" type="sibTrans" cxnId="{64C1A5E3-D2BC-4D67-94A3-171A75330B59}">
      <dgm:prSet/>
      <dgm:spPr/>
      <dgm:t>
        <a:bodyPr/>
        <a:lstStyle/>
        <a:p>
          <a:endParaRPr lang="en-US"/>
        </a:p>
      </dgm:t>
    </dgm:pt>
    <dgm:pt modelId="{0036BCC8-478A-4B99-839D-3FF2C2ADB8AC}">
      <dgm:prSet/>
      <dgm:spPr/>
      <dgm:t>
        <a:bodyPr/>
        <a:lstStyle/>
        <a:p>
          <a:pPr>
            <a:buNone/>
          </a:pPr>
          <a:r>
            <a:rPr lang="en-US" dirty="0"/>
            <a:t>Students without a family history have a depression rate of </a:t>
          </a:r>
          <a:r>
            <a:rPr lang="en-US" b="1" dirty="0"/>
            <a:t>56.0%</a:t>
          </a:r>
          <a:r>
            <a:rPr lang="en-US" dirty="0"/>
            <a:t>.</a:t>
          </a:r>
        </a:p>
      </dgm:t>
    </dgm:pt>
    <dgm:pt modelId="{60023E2F-9A3F-4F17-94B2-4C3FD514C759}" type="parTrans" cxnId="{7B39EBC7-EB94-40A4-A938-902D126581AC}">
      <dgm:prSet/>
      <dgm:spPr/>
      <dgm:t>
        <a:bodyPr/>
        <a:lstStyle/>
        <a:p>
          <a:endParaRPr lang="en-US"/>
        </a:p>
      </dgm:t>
    </dgm:pt>
    <dgm:pt modelId="{B0452628-3A07-4794-AFBE-882B42B3EE70}" type="sibTrans" cxnId="{7B39EBC7-EB94-40A4-A938-902D126581AC}">
      <dgm:prSet/>
      <dgm:spPr/>
      <dgm:t>
        <a:bodyPr/>
        <a:lstStyle/>
        <a:p>
          <a:endParaRPr lang="en-US"/>
        </a:p>
      </dgm:t>
    </dgm:pt>
    <dgm:pt modelId="{AAC5F90D-9028-4837-B05B-9A1F0B2D3212}">
      <dgm:prSet/>
      <dgm:spPr/>
      <dgm:t>
        <a:bodyPr/>
        <a:lstStyle/>
        <a:p>
          <a:r>
            <a:rPr lang="en-US" b="1" dirty="0"/>
            <a:t>79.03% </a:t>
          </a:r>
          <a:r>
            <a:rPr lang="en-US" dirty="0"/>
            <a:t>of depressed students have suicidal thoughts</a:t>
          </a:r>
        </a:p>
      </dgm:t>
    </dgm:pt>
    <dgm:pt modelId="{0C1FCC21-0C90-4C57-9095-F02B3CFD698B}" type="parTrans" cxnId="{69E82CC6-5DF0-4A4A-9644-0559BF0745CE}">
      <dgm:prSet/>
      <dgm:spPr/>
      <dgm:t>
        <a:bodyPr/>
        <a:lstStyle/>
        <a:p>
          <a:endParaRPr lang="en-US"/>
        </a:p>
      </dgm:t>
    </dgm:pt>
    <dgm:pt modelId="{4FB68E9C-3DF7-4517-8A78-0FA6D51508F8}" type="sibTrans" cxnId="{69E82CC6-5DF0-4A4A-9644-0559BF0745CE}">
      <dgm:prSet/>
      <dgm:spPr/>
      <dgm:t>
        <a:bodyPr/>
        <a:lstStyle/>
        <a:p>
          <a:endParaRPr lang="en-US"/>
        </a:p>
      </dgm:t>
    </dgm:pt>
    <dgm:pt modelId="{AB340059-F177-46C8-8940-0AD4A24888CD}" type="pres">
      <dgm:prSet presAssocID="{B1EAA031-E42F-4617-B5DF-89450203021D}" presName="Name0" presStyleCnt="0">
        <dgm:presLayoutVars>
          <dgm:dir/>
          <dgm:animLvl val="lvl"/>
          <dgm:resizeHandles val="exact"/>
        </dgm:presLayoutVars>
      </dgm:prSet>
      <dgm:spPr/>
    </dgm:pt>
    <dgm:pt modelId="{80F34EF6-3E49-403F-9D4A-8033495A2BBE}" type="pres">
      <dgm:prSet presAssocID="{B51A4761-D21A-48C9-AD95-9875C4326FB5}" presName="linNode" presStyleCnt="0"/>
      <dgm:spPr/>
    </dgm:pt>
    <dgm:pt modelId="{EF84DDF6-6DE5-43D6-BD73-06901BE6F197}" type="pres">
      <dgm:prSet presAssocID="{B51A4761-D21A-48C9-AD95-9875C4326FB5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FDC46DD8-0201-4E37-A3AB-1A0ABF45FCAD}" type="pres">
      <dgm:prSet presAssocID="{B51A4761-D21A-48C9-AD95-9875C4326FB5}" presName="descendantText" presStyleLbl="alignAccFollowNode1" presStyleIdx="0" presStyleCnt="5">
        <dgm:presLayoutVars>
          <dgm:bulletEnabled/>
        </dgm:presLayoutVars>
      </dgm:prSet>
      <dgm:spPr/>
    </dgm:pt>
    <dgm:pt modelId="{7CEF1899-D5BD-4210-A872-8C8DD82D11B5}" type="pres">
      <dgm:prSet presAssocID="{8958E3BE-450C-415C-AA57-64DB0E505EFB}" presName="sp" presStyleCnt="0"/>
      <dgm:spPr/>
    </dgm:pt>
    <dgm:pt modelId="{C564BA60-68C4-4438-8782-FD3F9B43A15F}" type="pres">
      <dgm:prSet presAssocID="{D4DD4E73-0F3A-4181-8651-4783029E6A1D}" presName="linNode" presStyleCnt="0"/>
      <dgm:spPr/>
    </dgm:pt>
    <dgm:pt modelId="{99E80079-72C5-4AA6-9E2A-B4D539072DFF}" type="pres">
      <dgm:prSet presAssocID="{D4DD4E73-0F3A-4181-8651-4783029E6A1D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7D445AE-AD82-41E1-8CF6-50FA9C981CEF}" type="pres">
      <dgm:prSet presAssocID="{D4DD4E73-0F3A-4181-8651-4783029E6A1D}" presName="descendantText" presStyleLbl="alignAccFollowNode1" presStyleIdx="1" presStyleCnt="5">
        <dgm:presLayoutVars>
          <dgm:bulletEnabled/>
        </dgm:presLayoutVars>
      </dgm:prSet>
      <dgm:spPr/>
    </dgm:pt>
    <dgm:pt modelId="{EC348DAC-C4E3-488A-86AF-E3AE595ACC85}" type="pres">
      <dgm:prSet presAssocID="{114766FE-E21B-4B02-8893-266A145B5940}" presName="sp" presStyleCnt="0"/>
      <dgm:spPr/>
    </dgm:pt>
    <dgm:pt modelId="{981888F3-C575-4F08-8D29-54FAE728F866}" type="pres">
      <dgm:prSet presAssocID="{399F5916-CE29-4099-B00A-87CCEE044F7D}" presName="linNode" presStyleCnt="0"/>
      <dgm:spPr/>
    </dgm:pt>
    <dgm:pt modelId="{8D7FF640-606E-4ABB-B20C-DAE10C10D7A0}" type="pres">
      <dgm:prSet presAssocID="{399F5916-CE29-4099-B00A-87CCEE044F7D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A4D37F53-D5C3-4321-B0E6-247814540043}" type="pres">
      <dgm:prSet presAssocID="{399F5916-CE29-4099-B00A-87CCEE044F7D}" presName="descendantText" presStyleLbl="alignAccFollowNode1" presStyleIdx="2" presStyleCnt="5">
        <dgm:presLayoutVars>
          <dgm:bulletEnabled/>
        </dgm:presLayoutVars>
      </dgm:prSet>
      <dgm:spPr/>
    </dgm:pt>
    <dgm:pt modelId="{53946015-9291-4B6E-A7AD-2AC60C77B82D}" type="pres">
      <dgm:prSet presAssocID="{11BFEFC0-EBF7-42DF-8F6F-B300C19DE458}" presName="sp" presStyleCnt="0"/>
      <dgm:spPr/>
    </dgm:pt>
    <dgm:pt modelId="{791F16DC-00DA-4D72-92E2-1A06FE03F63A}" type="pres">
      <dgm:prSet presAssocID="{D50C57BC-73FF-48F2-A0F8-4C32CA43039E}" presName="linNode" presStyleCnt="0"/>
      <dgm:spPr/>
    </dgm:pt>
    <dgm:pt modelId="{3D6EBC01-55F0-4A5E-AC81-62ED0A960665}" type="pres">
      <dgm:prSet presAssocID="{D50C57BC-73FF-48F2-A0F8-4C32CA43039E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9F568027-DD40-49E9-9E84-8BB6962A64FF}" type="pres">
      <dgm:prSet presAssocID="{D50C57BC-73FF-48F2-A0F8-4C32CA43039E}" presName="descendantText" presStyleLbl="alignAccFollowNode1" presStyleIdx="3" presStyleCnt="5">
        <dgm:presLayoutVars>
          <dgm:bulletEnabled/>
        </dgm:presLayoutVars>
      </dgm:prSet>
      <dgm:spPr/>
    </dgm:pt>
    <dgm:pt modelId="{DBA9A00A-E379-41E6-9ADE-88C5BD598953}" type="pres">
      <dgm:prSet presAssocID="{9101C16D-DA4B-4D07-BCBA-BA2A26F3CCC2}" presName="sp" presStyleCnt="0"/>
      <dgm:spPr/>
    </dgm:pt>
    <dgm:pt modelId="{F771821D-57A0-4758-91A8-09DA9D006011}" type="pres">
      <dgm:prSet presAssocID="{DA9D0F77-4C0D-4D8C-A4A6-D4C7EA422F25}" presName="linNode" presStyleCnt="0"/>
      <dgm:spPr/>
    </dgm:pt>
    <dgm:pt modelId="{A299DCA0-CC08-47D6-BF5D-E45B81D363B3}" type="pres">
      <dgm:prSet presAssocID="{DA9D0F77-4C0D-4D8C-A4A6-D4C7EA422F25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0298EF29-6357-464F-92D4-8E6E3D8924C0}" type="pres">
      <dgm:prSet presAssocID="{DA9D0F77-4C0D-4D8C-A4A6-D4C7EA422F25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32F80F00-4779-469B-A1F1-0984737E5D2F}" type="presOf" srcId="{77280C0D-840F-4CC6-8ACF-83BF508FF1BD}" destId="{0298EF29-6357-464F-92D4-8E6E3D8924C0}" srcOrd="0" destOrd="2" presId="urn:microsoft.com/office/officeart/2016/7/layout/VerticalSolidActionList"/>
    <dgm:cxn modelId="{642C6D09-848E-40C7-8D87-939892EB2E6D}" srcId="{399F5916-CE29-4099-B00A-87CCEE044F7D}" destId="{8CAC5C23-2957-431D-8D52-A4B0EEFCAF93}" srcOrd="1" destOrd="0" parTransId="{37797DCA-0C7C-474D-95EB-D33393283B77}" sibTransId="{49F30A51-BB26-4782-A2E1-144BC8E337E9}"/>
    <dgm:cxn modelId="{1D0EAB20-88F9-4D83-91DA-A8F317D0E2D2}" type="presOf" srcId="{AAC5F90D-9028-4837-B05B-9A1F0B2D3212}" destId="{0298EF29-6357-464F-92D4-8E6E3D8924C0}" srcOrd="0" destOrd="1" presId="urn:microsoft.com/office/officeart/2016/7/layout/VerticalSolidActionList"/>
    <dgm:cxn modelId="{8AF34B21-AE82-48EF-B407-63BDED13D0F1}" srcId="{B1EAA031-E42F-4617-B5DF-89450203021D}" destId="{B51A4761-D21A-48C9-AD95-9875C4326FB5}" srcOrd="0" destOrd="0" parTransId="{09BC6A38-9A9F-4DEE-81C7-F82232A92D92}" sibTransId="{8958E3BE-450C-415C-AA57-64DB0E505EFB}"/>
    <dgm:cxn modelId="{82898325-08D6-4D1A-B306-599AB30655E3}" type="presOf" srcId="{1E1787D9-1DB0-4341-8A29-03457862D2F1}" destId="{A4D37F53-D5C3-4321-B0E6-247814540043}" srcOrd="0" destOrd="0" presId="urn:microsoft.com/office/officeart/2016/7/layout/VerticalSolidActionList"/>
    <dgm:cxn modelId="{6C9C9A3C-E8A6-4FD7-BDF9-7B3A7A040048}" type="presOf" srcId="{B1EAA031-E42F-4617-B5DF-89450203021D}" destId="{AB340059-F177-46C8-8940-0AD4A24888CD}" srcOrd="0" destOrd="0" presId="urn:microsoft.com/office/officeart/2016/7/layout/VerticalSolidActionList"/>
    <dgm:cxn modelId="{A38B9D64-5115-49FA-9C1B-B1DD4482B7C7}" type="presOf" srcId="{D4DD4E73-0F3A-4181-8651-4783029E6A1D}" destId="{99E80079-72C5-4AA6-9E2A-B4D539072DFF}" srcOrd="0" destOrd="0" presId="urn:microsoft.com/office/officeart/2016/7/layout/VerticalSolidActionList"/>
    <dgm:cxn modelId="{BA90A446-DD6D-4D56-AF2F-1FBC60E06AB7}" type="presOf" srcId="{8CAC5C23-2957-431D-8D52-A4B0EEFCAF93}" destId="{A4D37F53-D5C3-4321-B0E6-247814540043}" srcOrd="0" destOrd="1" presId="urn:microsoft.com/office/officeart/2016/7/layout/VerticalSolidActionList"/>
    <dgm:cxn modelId="{D3C15C67-96C4-4379-8124-6274AC3CF9CB}" srcId="{B1EAA031-E42F-4617-B5DF-89450203021D}" destId="{399F5916-CE29-4099-B00A-87CCEE044F7D}" srcOrd="2" destOrd="0" parTransId="{2B36780E-4763-41C7-AD6C-F88A44D37E07}" sibTransId="{11BFEFC0-EBF7-42DF-8F6F-B300C19DE458}"/>
    <dgm:cxn modelId="{52D27248-0588-4F7F-8ADB-F3FD88A6EE66}" type="presOf" srcId="{68F66195-F510-46B5-A769-FEFBE1ACB77E}" destId="{9F568027-DD40-49E9-9E84-8BB6962A64FF}" srcOrd="0" destOrd="0" presId="urn:microsoft.com/office/officeart/2016/7/layout/VerticalSolidActionList"/>
    <dgm:cxn modelId="{7B3F2649-9D9F-42D9-A863-075A0FF57761}" type="presOf" srcId="{B51A4761-D21A-48C9-AD95-9875C4326FB5}" destId="{EF84DDF6-6DE5-43D6-BD73-06901BE6F197}" srcOrd="0" destOrd="0" presId="urn:microsoft.com/office/officeart/2016/7/layout/VerticalSolidActionList"/>
    <dgm:cxn modelId="{A1FEA049-AC78-423B-9778-08C06C29C6EA}" srcId="{B1EAA031-E42F-4617-B5DF-89450203021D}" destId="{DA9D0F77-4C0D-4D8C-A4A6-D4C7EA422F25}" srcOrd="4" destOrd="0" parTransId="{DF74A71E-4F1C-4797-8582-0DB4461204E5}" sibTransId="{02A2520F-45E8-4D9A-816F-5049CA0261E9}"/>
    <dgm:cxn modelId="{DCF2F14F-45EE-444A-99B3-2C9EDFB488CD}" type="presOf" srcId="{02156087-0339-4175-B97B-85CF2B486B40}" destId="{37D445AE-AD82-41E1-8CF6-50FA9C981CEF}" srcOrd="0" destOrd="0" presId="urn:microsoft.com/office/officeart/2016/7/layout/VerticalSolidActionList"/>
    <dgm:cxn modelId="{CF5F0951-9515-4103-A512-B89CA3BEABEF}" srcId="{B1EAA031-E42F-4617-B5DF-89450203021D}" destId="{D50C57BC-73FF-48F2-A0F8-4C32CA43039E}" srcOrd="3" destOrd="0" parTransId="{AF19E65A-F8C1-4A58-B919-4D664D402D36}" sibTransId="{9101C16D-DA4B-4D07-BCBA-BA2A26F3CCC2}"/>
    <dgm:cxn modelId="{C2913758-EC01-4C01-B950-3BCCE95DA010}" type="presOf" srcId="{DA9D0F77-4C0D-4D8C-A4A6-D4C7EA422F25}" destId="{A299DCA0-CC08-47D6-BF5D-E45B81D363B3}" srcOrd="0" destOrd="0" presId="urn:microsoft.com/office/officeart/2016/7/layout/VerticalSolidActionList"/>
    <dgm:cxn modelId="{65E65758-6666-45BB-89CB-BA96BFE5A697}" srcId="{D4DD4E73-0F3A-4181-8651-4783029E6A1D}" destId="{193313A1-E11F-453B-9673-368F2F329FC6}" srcOrd="2" destOrd="0" parTransId="{E2D4C787-C175-499A-87F4-130746CDA1DE}" sibTransId="{5D2F69E3-CE07-48B9-BEF4-D16ECB4AA393}"/>
    <dgm:cxn modelId="{6D3EC578-78B2-462F-9218-4292775BEC9B}" srcId="{D50C57BC-73FF-48F2-A0F8-4C32CA43039E}" destId="{68F66195-F510-46B5-A769-FEFBE1ACB77E}" srcOrd="0" destOrd="0" parTransId="{F5451E89-0FB3-4269-87DD-01275EAF3C06}" sibTransId="{6DBDA428-4EE7-4A1C-B927-17B32BA34AFA}"/>
    <dgm:cxn modelId="{3A0C3E79-1542-4832-950B-1F9BA80CA60D}" type="presOf" srcId="{E45ED5FB-9D2A-48D3-B3F8-03CE08029FDD}" destId="{A4D37F53-D5C3-4321-B0E6-247814540043}" srcOrd="0" destOrd="2" presId="urn:microsoft.com/office/officeart/2016/7/layout/VerticalSolidActionList"/>
    <dgm:cxn modelId="{73816B7E-AAC0-454C-A7E2-E5A08D96BD42}" srcId="{399F5916-CE29-4099-B00A-87CCEE044F7D}" destId="{E45ED5FB-9D2A-48D3-B3F8-03CE08029FDD}" srcOrd="2" destOrd="0" parTransId="{757D531A-D408-40CA-BD4D-A1F60D2B5347}" sibTransId="{88D6E6F4-FD1A-4A4E-824D-1B76D078BE0A}"/>
    <dgm:cxn modelId="{C6C5C181-B5AE-4402-AA84-853C7BB50172}" srcId="{DA9D0F77-4C0D-4D8C-A4A6-D4C7EA422F25}" destId="{EF6BCF31-C4B7-4E57-8563-27B81418628A}" srcOrd="0" destOrd="0" parTransId="{9300B40D-CA2B-4BDB-A918-EBE40CD08AB7}" sibTransId="{CCDA61EF-5569-4BE9-8AAA-A957BA836EAD}"/>
    <dgm:cxn modelId="{85D9F38D-6ECF-42E8-807B-769F364C52E7}" srcId="{B51A4761-D21A-48C9-AD95-9875C4326FB5}" destId="{39342D82-E0FB-40CF-8158-70EEA0A288FA}" srcOrd="1" destOrd="0" parTransId="{A6334ADD-F121-45ED-B8B8-B165035B49E0}" sibTransId="{BA6F4B85-CADF-4692-A07E-9D4D585E8B06}"/>
    <dgm:cxn modelId="{C6BFF2A6-A51D-4473-99F8-F6AFA169D7DA}" srcId="{D4DD4E73-0F3A-4181-8651-4783029E6A1D}" destId="{02156087-0339-4175-B97B-85CF2B486B40}" srcOrd="0" destOrd="0" parTransId="{7B8A268F-3094-43A7-A108-81D8E090E9A7}" sibTransId="{31DD4D5D-88E6-40E5-B0D5-7BC16B19D8AB}"/>
    <dgm:cxn modelId="{B072A8AB-2D9E-4C55-8D68-7A3156672A87}" type="presOf" srcId="{EF6BCF31-C4B7-4E57-8563-27B81418628A}" destId="{0298EF29-6357-464F-92D4-8E6E3D8924C0}" srcOrd="0" destOrd="0" presId="urn:microsoft.com/office/officeart/2016/7/layout/VerticalSolidActionList"/>
    <dgm:cxn modelId="{68ED3BAC-F116-4C14-99B1-26FA5D8C6CB6}" type="presOf" srcId="{399F5916-CE29-4099-B00A-87CCEE044F7D}" destId="{8D7FF640-606E-4ABB-B20C-DAE10C10D7A0}" srcOrd="0" destOrd="0" presId="urn:microsoft.com/office/officeart/2016/7/layout/VerticalSolidActionList"/>
    <dgm:cxn modelId="{2B9419B0-35D4-4A71-8D25-9910DCDB808C}" type="presOf" srcId="{7AAC0C97-D66A-4363-97C5-3BFA4EF066B5}" destId="{FDC46DD8-0201-4E37-A3AB-1A0ABF45FCAD}" srcOrd="0" destOrd="0" presId="urn:microsoft.com/office/officeart/2016/7/layout/VerticalSolidActionList"/>
    <dgm:cxn modelId="{FE91F0B4-06C9-4E90-A6A7-5F3A60A7F5D6}" type="presOf" srcId="{39342D82-E0FB-40CF-8158-70EEA0A288FA}" destId="{FDC46DD8-0201-4E37-A3AB-1A0ABF45FCAD}" srcOrd="0" destOrd="1" presId="urn:microsoft.com/office/officeart/2016/7/layout/VerticalSolidActionList"/>
    <dgm:cxn modelId="{8E4A1CBC-085A-4133-9A1D-C797B59112D9}" srcId="{B51A4761-D21A-48C9-AD95-9875C4326FB5}" destId="{7AAC0C97-D66A-4363-97C5-3BFA4EF066B5}" srcOrd="0" destOrd="0" parTransId="{8ECCBA25-732C-4118-959C-F91E9F4A3BD3}" sibTransId="{19A7FDDA-A6D0-4441-B11F-C1960122783F}"/>
    <dgm:cxn modelId="{F72521C5-F52B-49A4-8980-08C4FBCC80D8}" srcId="{D4DD4E73-0F3A-4181-8651-4783029E6A1D}" destId="{C12E97CE-86C6-4F54-865C-FAD8FC8551D5}" srcOrd="1" destOrd="0" parTransId="{CFA66FEC-BDB9-41E6-84D8-C9C75AE3B6B0}" sibTransId="{798BA1EB-1A3D-4924-8255-DBD3AED11D85}"/>
    <dgm:cxn modelId="{69E82CC6-5DF0-4A4A-9644-0559BF0745CE}" srcId="{DA9D0F77-4C0D-4D8C-A4A6-D4C7EA422F25}" destId="{AAC5F90D-9028-4837-B05B-9A1F0B2D3212}" srcOrd="1" destOrd="0" parTransId="{0C1FCC21-0C90-4C57-9095-F02B3CFD698B}" sibTransId="{4FB68E9C-3DF7-4517-8A78-0FA6D51508F8}"/>
    <dgm:cxn modelId="{7B39EBC7-EB94-40A4-A938-902D126581AC}" srcId="{D50C57BC-73FF-48F2-A0F8-4C32CA43039E}" destId="{0036BCC8-478A-4B99-839D-3FF2C2ADB8AC}" srcOrd="1" destOrd="0" parTransId="{60023E2F-9A3F-4F17-94B2-4C3FD514C759}" sibTransId="{B0452628-3A07-4794-AFBE-882B42B3EE70}"/>
    <dgm:cxn modelId="{708E07DA-9C95-46BC-B89C-AF03F9A373F3}" srcId="{399F5916-CE29-4099-B00A-87CCEE044F7D}" destId="{1E1787D9-1DB0-4341-8A29-03457862D2F1}" srcOrd="0" destOrd="0" parTransId="{AE50A060-3D4A-4610-A19F-73ED628E8377}" sibTransId="{E7E1ECBC-11E2-4E70-882F-54BDE5132DBB}"/>
    <dgm:cxn modelId="{64C1A5E3-D2BC-4D67-94A3-171A75330B59}" srcId="{DA9D0F77-4C0D-4D8C-A4A6-D4C7EA422F25}" destId="{77280C0D-840F-4CC6-8ACF-83BF508FF1BD}" srcOrd="2" destOrd="0" parTransId="{FB699751-C13C-4191-BC07-EBDAA829B361}" sibTransId="{2E87E77C-9288-45B3-99DA-EE3ED14F0898}"/>
    <dgm:cxn modelId="{28CCDCEA-38E0-4A4E-B8BF-118C2E1D48D4}" srcId="{B1EAA031-E42F-4617-B5DF-89450203021D}" destId="{D4DD4E73-0F3A-4181-8651-4783029E6A1D}" srcOrd="1" destOrd="0" parTransId="{F6F6D739-E3E3-4A4E-B5B0-3ED44873E1B9}" sibTransId="{114766FE-E21B-4B02-8893-266A145B5940}"/>
    <dgm:cxn modelId="{82ACB0EC-B5D1-4B2C-BA96-467ACCEAE0AC}" type="presOf" srcId="{193313A1-E11F-453B-9673-368F2F329FC6}" destId="{37D445AE-AD82-41E1-8CF6-50FA9C981CEF}" srcOrd="0" destOrd="2" presId="urn:microsoft.com/office/officeart/2016/7/layout/VerticalSolidActionList"/>
    <dgm:cxn modelId="{3DFCEBED-FB7C-4E68-9323-EDCD2FAA4177}" type="presOf" srcId="{C12E97CE-86C6-4F54-865C-FAD8FC8551D5}" destId="{37D445AE-AD82-41E1-8CF6-50FA9C981CEF}" srcOrd="0" destOrd="1" presId="urn:microsoft.com/office/officeart/2016/7/layout/VerticalSolidActionList"/>
    <dgm:cxn modelId="{DA59CFF8-C96C-4A87-AC30-F0CBEAC77C0C}" type="presOf" srcId="{D50C57BC-73FF-48F2-A0F8-4C32CA43039E}" destId="{3D6EBC01-55F0-4A5E-AC81-62ED0A960665}" srcOrd="0" destOrd="0" presId="urn:microsoft.com/office/officeart/2016/7/layout/VerticalSolidActionList"/>
    <dgm:cxn modelId="{636316FB-EC51-40ED-8433-8EFD32B60F45}" type="presOf" srcId="{0036BCC8-478A-4B99-839D-3FF2C2ADB8AC}" destId="{9F568027-DD40-49E9-9E84-8BB6962A64FF}" srcOrd="0" destOrd="1" presId="urn:microsoft.com/office/officeart/2016/7/layout/VerticalSolidActionList"/>
    <dgm:cxn modelId="{46C23383-B836-49A5-8B43-4C18351A0CA9}" type="presParOf" srcId="{AB340059-F177-46C8-8940-0AD4A24888CD}" destId="{80F34EF6-3E49-403F-9D4A-8033495A2BBE}" srcOrd="0" destOrd="0" presId="urn:microsoft.com/office/officeart/2016/7/layout/VerticalSolidActionList"/>
    <dgm:cxn modelId="{202B16AA-ED32-41B2-9065-2F039290F1F2}" type="presParOf" srcId="{80F34EF6-3E49-403F-9D4A-8033495A2BBE}" destId="{EF84DDF6-6DE5-43D6-BD73-06901BE6F197}" srcOrd="0" destOrd="0" presId="urn:microsoft.com/office/officeart/2016/7/layout/VerticalSolidActionList"/>
    <dgm:cxn modelId="{51DC643E-3C7D-428D-88F9-0A73F082DF02}" type="presParOf" srcId="{80F34EF6-3E49-403F-9D4A-8033495A2BBE}" destId="{FDC46DD8-0201-4E37-A3AB-1A0ABF45FCAD}" srcOrd="1" destOrd="0" presId="urn:microsoft.com/office/officeart/2016/7/layout/VerticalSolidActionList"/>
    <dgm:cxn modelId="{4BD0E905-52EE-4A7A-AB37-4335F15FF23A}" type="presParOf" srcId="{AB340059-F177-46C8-8940-0AD4A24888CD}" destId="{7CEF1899-D5BD-4210-A872-8C8DD82D11B5}" srcOrd="1" destOrd="0" presId="urn:microsoft.com/office/officeart/2016/7/layout/VerticalSolidActionList"/>
    <dgm:cxn modelId="{BFC891C8-5F8F-4264-BB41-7B7CD0B29F0F}" type="presParOf" srcId="{AB340059-F177-46C8-8940-0AD4A24888CD}" destId="{C564BA60-68C4-4438-8782-FD3F9B43A15F}" srcOrd="2" destOrd="0" presId="urn:microsoft.com/office/officeart/2016/7/layout/VerticalSolidActionList"/>
    <dgm:cxn modelId="{3F23640E-9304-4BCA-8EBF-15179D171571}" type="presParOf" srcId="{C564BA60-68C4-4438-8782-FD3F9B43A15F}" destId="{99E80079-72C5-4AA6-9E2A-B4D539072DFF}" srcOrd="0" destOrd="0" presId="urn:microsoft.com/office/officeart/2016/7/layout/VerticalSolidActionList"/>
    <dgm:cxn modelId="{189C3946-1177-42D8-A653-37E0C97505E3}" type="presParOf" srcId="{C564BA60-68C4-4438-8782-FD3F9B43A15F}" destId="{37D445AE-AD82-41E1-8CF6-50FA9C981CEF}" srcOrd="1" destOrd="0" presId="urn:microsoft.com/office/officeart/2016/7/layout/VerticalSolidActionList"/>
    <dgm:cxn modelId="{0DBEF81E-2D83-48E7-B568-A54EBD94477A}" type="presParOf" srcId="{AB340059-F177-46C8-8940-0AD4A24888CD}" destId="{EC348DAC-C4E3-488A-86AF-E3AE595ACC85}" srcOrd="3" destOrd="0" presId="urn:microsoft.com/office/officeart/2016/7/layout/VerticalSolidActionList"/>
    <dgm:cxn modelId="{45BCB646-8CC7-458D-8505-68F2AD37C751}" type="presParOf" srcId="{AB340059-F177-46C8-8940-0AD4A24888CD}" destId="{981888F3-C575-4F08-8D29-54FAE728F866}" srcOrd="4" destOrd="0" presId="urn:microsoft.com/office/officeart/2016/7/layout/VerticalSolidActionList"/>
    <dgm:cxn modelId="{C74CCF5F-1FCC-40D1-AD72-0EE9B79E4063}" type="presParOf" srcId="{981888F3-C575-4F08-8D29-54FAE728F866}" destId="{8D7FF640-606E-4ABB-B20C-DAE10C10D7A0}" srcOrd="0" destOrd="0" presId="urn:microsoft.com/office/officeart/2016/7/layout/VerticalSolidActionList"/>
    <dgm:cxn modelId="{C31667B8-E03D-4EBE-9F8F-D49F20822A0E}" type="presParOf" srcId="{981888F3-C575-4F08-8D29-54FAE728F866}" destId="{A4D37F53-D5C3-4321-B0E6-247814540043}" srcOrd="1" destOrd="0" presId="urn:microsoft.com/office/officeart/2016/7/layout/VerticalSolidActionList"/>
    <dgm:cxn modelId="{0124EDAB-9BC5-4F5A-AE3B-57D6F8FEB797}" type="presParOf" srcId="{AB340059-F177-46C8-8940-0AD4A24888CD}" destId="{53946015-9291-4B6E-A7AD-2AC60C77B82D}" srcOrd="5" destOrd="0" presId="urn:microsoft.com/office/officeart/2016/7/layout/VerticalSolidActionList"/>
    <dgm:cxn modelId="{C6D5D2E0-CFA5-4DC0-81D1-8BCBBB9665F1}" type="presParOf" srcId="{AB340059-F177-46C8-8940-0AD4A24888CD}" destId="{791F16DC-00DA-4D72-92E2-1A06FE03F63A}" srcOrd="6" destOrd="0" presId="urn:microsoft.com/office/officeart/2016/7/layout/VerticalSolidActionList"/>
    <dgm:cxn modelId="{D03BB8E6-4746-48EE-93DF-936361339BFA}" type="presParOf" srcId="{791F16DC-00DA-4D72-92E2-1A06FE03F63A}" destId="{3D6EBC01-55F0-4A5E-AC81-62ED0A960665}" srcOrd="0" destOrd="0" presId="urn:microsoft.com/office/officeart/2016/7/layout/VerticalSolidActionList"/>
    <dgm:cxn modelId="{C7603C94-07B7-41D2-9D2B-ADE4F4C51581}" type="presParOf" srcId="{791F16DC-00DA-4D72-92E2-1A06FE03F63A}" destId="{9F568027-DD40-49E9-9E84-8BB6962A64FF}" srcOrd="1" destOrd="0" presId="urn:microsoft.com/office/officeart/2016/7/layout/VerticalSolidActionList"/>
    <dgm:cxn modelId="{9E2ECD90-8DDA-4EDF-A746-31FCFCD3D2C3}" type="presParOf" srcId="{AB340059-F177-46C8-8940-0AD4A24888CD}" destId="{DBA9A00A-E379-41E6-9ADE-88C5BD598953}" srcOrd="7" destOrd="0" presId="urn:microsoft.com/office/officeart/2016/7/layout/VerticalSolidActionList"/>
    <dgm:cxn modelId="{9C8A15ED-152C-4312-8B87-13E27DF0B613}" type="presParOf" srcId="{AB340059-F177-46C8-8940-0AD4A24888CD}" destId="{F771821D-57A0-4758-91A8-09DA9D006011}" srcOrd="8" destOrd="0" presId="urn:microsoft.com/office/officeart/2016/7/layout/VerticalSolidActionList"/>
    <dgm:cxn modelId="{54DFDB35-7717-4CAB-B0C7-314B79E13866}" type="presParOf" srcId="{F771821D-57A0-4758-91A8-09DA9D006011}" destId="{A299DCA0-CC08-47D6-BF5D-E45B81D363B3}" srcOrd="0" destOrd="0" presId="urn:microsoft.com/office/officeart/2016/7/layout/VerticalSolidActionList"/>
    <dgm:cxn modelId="{310A2B4B-C9E9-4D06-9A1F-2393DACCB6A1}" type="presParOf" srcId="{F771821D-57A0-4758-91A8-09DA9D006011}" destId="{0298EF29-6357-464F-92D4-8E6E3D8924C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8C0AEA-DF8B-446E-9F15-464DE146B83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4150A5-51CB-4D85-AB97-575EA77946A2}">
      <dgm:prSet/>
      <dgm:spPr/>
      <dgm:t>
        <a:bodyPr/>
        <a:lstStyle/>
        <a:p>
          <a:pPr>
            <a:defRPr b="1"/>
          </a:pPr>
          <a:r>
            <a:rPr lang="en-US" b="1" dirty="0"/>
            <a:t>Academic Support</a:t>
          </a:r>
          <a:endParaRPr lang="en-US" dirty="0"/>
        </a:p>
      </dgm:t>
    </dgm:pt>
    <dgm:pt modelId="{F8B5A7FF-702B-40D1-B3A4-02D04FB8D3EF}" type="parTrans" cxnId="{A2B2A27C-D687-459E-8788-12C633637F5E}">
      <dgm:prSet/>
      <dgm:spPr/>
      <dgm:t>
        <a:bodyPr/>
        <a:lstStyle/>
        <a:p>
          <a:endParaRPr lang="en-US"/>
        </a:p>
      </dgm:t>
    </dgm:pt>
    <dgm:pt modelId="{54B3607F-A48E-4C28-A443-2ED1A7635B08}" type="sibTrans" cxnId="{A2B2A27C-D687-459E-8788-12C633637F5E}">
      <dgm:prSet/>
      <dgm:spPr/>
      <dgm:t>
        <a:bodyPr/>
        <a:lstStyle/>
        <a:p>
          <a:endParaRPr lang="en-US"/>
        </a:p>
      </dgm:t>
    </dgm:pt>
    <dgm:pt modelId="{B9DE8B64-05A9-4C7F-A911-961363014864}">
      <dgm:prSet/>
      <dgm:spPr/>
      <dgm:t>
        <a:bodyPr/>
        <a:lstStyle/>
        <a:p>
          <a:r>
            <a:rPr lang="en-US"/>
            <a:t>Reduce unnecessary academic pressure by encouraging flexible grading and counseling.</a:t>
          </a:r>
        </a:p>
      </dgm:t>
    </dgm:pt>
    <dgm:pt modelId="{29705C5B-1732-4462-B7C8-04AA38FDDAB4}" type="parTrans" cxnId="{2C21DB32-C1CB-4055-9ED0-3BC13BD75496}">
      <dgm:prSet/>
      <dgm:spPr/>
      <dgm:t>
        <a:bodyPr/>
        <a:lstStyle/>
        <a:p>
          <a:endParaRPr lang="en-US"/>
        </a:p>
      </dgm:t>
    </dgm:pt>
    <dgm:pt modelId="{BAF90D1F-5AD4-4529-A3F2-700F803F352A}" type="sibTrans" cxnId="{2C21DB32-C1CB-4055-9ED0-3BC13BD75496}">
      <dgm:prSet/>
      <dgm:spPr/>
      <dgm:t>
        <a:bodyPr/>
        <a:lstStyle/>
        <a:p>
          <a:endParaRPr lang="en-US"/>
        </a:p>
      </dgm:t>
    </dgm:pt>
    <dgm:pt modelId="{67F8717E-0B6C-470D-847B-47294EB85236}">
      <dgm:prSet/>
      <dgm:spPr/>
      <dgm:t>
        <a:bodyPr/>
        <a:lstStyle/>
        <a:p>
          <a:r>
            <a:rPr lang="en-US"/>
            <a:t>Provide </a:t>
          </a:r>
          <a:r>
            <a:rPr lang="en-US" b="1"/>
            <a:t>study satisfaction surveys</a:t>
          </a:r>
          <a:r>
            <a:rPr lang="en-US"/>
            <a:t> → act early if students feel overwhelmed.</a:t>
          </a:r>
        </a:p>
      </dgm:t>
    </dgm:pt>
    <dgm:pt modelId="{6B8F1683-F31E-4834-9FE6-3D73D58C5A9D}" type="parTrans" cxnId="{5C0590DA-B077-4765-AA6B-946C16E8DBDF}">
      <dgm:prSet/>
      <dgm:spPr/>
      <dgm:t>
        <a:bodyPr/>
        <a:lstStyle/>
        <a:p>
          <a:endParaRPr lang="en-US"/>
        </a:p>
      </dgm:t>
    </dgm:pt>
    <dgm:pt modelId="{D39FCF33-5B03-42F3-A6CC-056BAF6BDF24}" type="sibTrans" cxnId="{5C0590DA-B077-4765-AA6B-946C16E8DBDF}">
      <dgm:prSet/>
      <dgm:spPr/>
      <dgm:t>
        <a:bodyPr/>
        <a:lstStyle/>
        <a:p>
          <a:endParaRPr lang="en-US"/>
        </a:p>
      </dgm:t>
    </dgm:pt>
    <dgm:pt modelId="{87EB75A9-0F24-43F4-8972-08C117B37490}">
      <dgm:prSet/>
      <dgm:spPr/>
      <dgm:t>
        <a:bodyPr/>
        <a:lstStyle/>
        <a:p>
          <a:pPr>
            <a:defRPr b="1"/>
          </a:pPr>
          <a:r>
            <a:rPr lang="en-US" b="1" dirty="0"/>
            <a:t>Lifestyle Interventions</a:t>
          </a:r>
          <a:endParaRPr lang="en-US" dirty="0"/>
        </a:p>
      </dgm:t>
    </dgm:pt>
    <dgm:pt modelId="{D58BCF3C-83E5-4CC5-A992-25560EC49FA5}" type="parTrans" cxnId="{3828DA5F-DBE0-47D2-B640-2F3C16D8C293}">
      <dgm:prSet/>
      <dgm:spPr/>
      <dgm:t>
        <a:bodyPr/>
        <a:lstStyle/>
        <a:p>
          <a:endParaRPr lang="en-US"/>
        </a:p>
      </dgm:t>
    </dgm:pt>
    <dgm:pt modelId="{352DE584-31AD-4EEB-9C16-79FA5E81D16B}" type="sibTrans" cxnId="{3828DA5F-DBE0-47D2-B640-2F3C16D8C293}">
      <dgm:prSet/>
      <dgm:spPr/>
      <dgm:t>
        <a:bodyPr/>
        <a:lstStyle/>
        <a:p>
          <a:endParaRPr lang="en-US"/>
        </a:p>
      </dgm:t>
    </dgm:pt>
    <dgm:pt modelId="{3E3BBD03-B356-4B2D-A7F3-C060D008A413}">
      <dgm:prSet/>
      <dgm:spPr/>
      <dgm:t>
        <a:bodyPr/>
        <a:lstStyle/>
        <a:p>
          <a:r>
            <a:rPr lang="en-US"/>
            <a:t>Promote </a:t>
          </a:r>
          <a:r>
            <a:rPr lang="en-US" b="1"/>
            <a:t>sleep hygiene programs</a:t>
          </a:r>
          <a:r>
            <a:rPr lang="en-US"/>
            <a:t> (awareness campaigns, workshops).</a:t>
          </a:r>
        </a:p>
      </dgm:t>
    </dgm:pt>
    <dgm:pt modelId="{A7AC29A7-F40E-4EC2-AAF5-4695E8A7E9AE}" type="parTrans" cxnId="{79C7B4FA-EA38-414D-B8C2-3A75F889C321}">
      <dgm:prSet/>
      <dgm:spPr/>
      <dgm:t>
        <a:bodyPr/>
        <a:lstStyle/>
        <a:p>
          <a:endParaRPr lang="en-US"/>
        </a:p>
      </dgm:t>
    </dgm:pt>
    <dgm:pt modelId="{9F63B078-D0D4-496E-903A-A62665F6AF23}" type="sibTrans" cxnId="{79C7B4FA-EA38-414D-B8C2-3A75F889C321}">
      <dgm:prSet/>
      <dgm:spPr/>
      <dgm:t>
        <a:bodyPr/>
        <a:lstStyle/>
        <a:p>
          <a:endParaRPr lang="en-US"/>
        </a:p>
      </dgm:t>
    </dgm:pt>
    <dgm:pt modelId="{1936792F-BCB4-4AE7-9606-1C4621F10B2D}">
      <dgm:prSet/>
      <dgm:spPr/>
      <dgm:t>
        <a:bodyPr/>
        <a:lstStyle/>
        <a:p>
          <a:r>
            <a:rPr lang="en-US"/>
            <a:t>Provide access to </a:t>
          </a:r>
          <a:r>
            <a:rPr lang="en-US" b="1"/>
            <a:t>healthy &amp; affordable meals</a:t>
          </a:r>
          <a:r>
            <a:rPr lang="en-US"/>
            <a:t> on campus.</a:t>
          </a:r>
        </a:p>
      </dgm:t>
    </dgm:pt>
    <dgm:pt modelId="{95B9C4DE-0540-48E7-9CBE-00C451900582}" type="parTrans" cxnId="{CAF4F535-1658-4702-8DB9-8181F2955BA3}">
      <dgm:prSet/>
      <dgm:spPr/>
      <dgm:t>
        <a:bodyPr/>
        <a:lstStyle/>
        <a:p>
          <a:endParaRPr lang="en-US"/>
        </a:p>
      </dgm:t>
    </dgm:pt>
    <dgm:pt modelId="{6512B83E-EC89-497F-9E24-CBEA8E890F8C}" type="sibTrans" cxnId="{CAF4F535-1658-4702-8DB9-8181F2955BA3}">
      <dgm:prSet/>
      <dgm:spPr/>
      <dgm:t>
        <a:bodyPr/>
        <a:lstStyle/>
        <a:p>
          <a:endParaRPr lang="en-US"/>
        </a:p>
      </dgm:t>
    </dgm:pt>
    <dgm:pt modelId="{C29093C6-72D7-415B-9A43-4E408DBF9923}">
      <dgm:prSet/>
      <dgm:spPr/>
      <dgm:t>
        <a:bodyPr/>
        <a:lstStyle/>
        <a:p>
          <a:pPr>
            <a:defRPr b="1"/>
          </a:pPr>
          <a:r>
            <a:rPr lang="en-US" b="1" dirty="0"/>
            <a:t>Financial &amp; Social Support</a:t>
          </a:r>
          <a:endParaRPr lang="en-US" dirty="0"/>
        </a:p>
      </dgm:t>
    </dgm:pt>
    <dgm:pt modelId="{FC29873D-373C-4787-8A2C-9D2E1B09AB04}" type="parTrans" cxnId="{F9C52AE5-A909-4E0F-9041-AE46B0707137}">
      <dgm:prSet/>
      <dgm:spPr/>
      <dgm:t>
        <a:bodyPr/>
        <a:lstStyle/>
        <a:p>
          <a:endParaRPr lang="en-US"/>
        </a:p>
      </dgm:t>
    </dgm:pt>
    <dgm:pt modelId="{D4500C90-C0AF-4564-8B1A-924E26C3C3D2}" type="sibTrans" cxnId="{F9C52AE5-A909-4E0F-9041-AE46B0707137}">
      <dgm:prSet/>
      <dgm:spPr/>
      <dgm:t>
        <a:bodyPr/>
        <a:lstStyle/>
        <a:p>
          <a:endParaRPr lang="en-US"/>
        </a:p>
      </dgm:t>
    </dgm:pt>
    <dgm:pt modelId="{D3394255-9E93-474B-93AD-44B7FF785EF4}">
      <dgm:prSet/>
      <dgm:spPr/>
      <dgm:t>
        <a:bodyPr/>
        <a:lstStyle/>
        <a:p>
          <a:r>
            <a:rPr lang="en-US"/>
            <a:t>Offer </a:t>
          </a:r>
          <a:r>
            <a:rPr lang="en-US" b="1"/>
            <a:t>financial aid schemes</a:t>
          </a:r>
          <a:r>
            <a:rPr lang="en-US"/>
            <a:t> or micro-grants for stressed students.</a:t>
          </a:r>
        </a:p>
      </dgm:t>
    </dgm:pt>
    <dgm:pt modelId="{BA7B6BBD-7A84-4061-BD28-D55833AF3822}" type="parTrans" cxnId="{D17B658F-0981-406B-90E0-BAC2665B18C4}">
      <dgm:prSet/>
      <dgm:spPr/>
      <dgm:t>
        <a:bodyPr/>
        <a:lstStyle/>
        <a:p>
          <a:endParaRPr lang="en-US"/>
        </a:p>
      </dgm:t>
    </dgm:pt>
    <dgm:pt modelId="{16501F05-6818-4F12-8EEE-2DE659D1A302}" type="sibTrans" cxnId="{D17B658F-0981-406B-90E0-BAC2665B18C4}">
      <dgm:prSet/>
      <dgm:spPr/>
      <dgm:t>
        <a:bodyPr/>
        <a:lstStyle/>
        <a:p>
          <a:endParaRPr lang="en-US"/>
        </a:p>
      </dgm:t>
    </dgm:pt>
    <dgm:pt modelId="{1E9F509A-4DDB-4463-92B5-9236F0EAB238}">
      <dgm:prSet/>
      <dgm:spPr/>
      <dgm:t>
        <a:bodyPr/>
        <a:lstStyle/>
        <a:p>
          <a:r>
            <a:rPr lang="en-US"/>
            <a:t>Provide </a:t>
          </a:r>
          <a:r>
            <a:rPr lang="en-US" b="1"/>
            <a:t>free/affordable mental health counseling</a:t>
          </a:r>
          <a:r>
            <a:rPr lang="en-US"/>
            <a:t> services.</a:t>
          </a:r>
        </a:p>
      </dgm:t>
    </dgm:pt>
    <dgm:pt modelId="{487A4398-C3A7-4ED9-9C17-3D880F17A478}" type="parTrans" cxnId="{E4873E03-AAB8-4374-AABC-08DB1F36D8B2}">
      <dgm:prSet/>
      <dgm:spPr/>
      <dgm:t>
        <a:bodyPr/>
        <a:lstStyle/>
        <a:p>
          <a:endParaRPr lang="en-US"/>
        </a:p>
      </dgm:t>
    </dgm:pt>
    <dgm:pt modelId="{502EA856-15E6-4D94-B3D3-E260A8AB0E26}" type="sibTrans" cxnId="{E4873E03-AAB8-4374-AABC-08DB1F36D8B2}">
      <dgm:prSet/>
      <dgm:spPr/>
      <dgm:t>
        <a:bodyPr/>
        <a:lstStyle/>
        <a:p>
          <a:endParaRPr lang="en-US"/>
        </a:p>
      </dgm:t>
    </dgm:pt>
    <dgm:pt modelId="{6613DE8D-810F-4587-9385-862BA5629E4C}">
      <dgm:prSet/>
      <dgm:spPr/>
      <dgm:t>
        <a:bodyPr/>
        <a:lstStyle/>
        <a:p>
          <a:r>
            <a:rPr lang="en-US"/>
            <a:t>Create </a:t>
          </a:r>
          <a:r>
            <a:rPr lang="en-US" b="1"/>
            <a:t>peer support groups</a:t>
          </a:r>
          <a:r>
            <a:rPr lang="en-US"/>
            <a:t> to reduce stigma.</a:t>
          </a:r>
        </a:p>
      </dgm:t>
    </dgm:pt>
    <dgm:pt modelId="{34793A0F-E9A4-467C-8AD2-E2A0F4CE84A0}" type="parTrans" cxnId="{9EEC66E9-A21A-468F-960D-9B062E42A160}">
      <dgm:prSet/>
      <dgm:spPr/>
      <dgm:t>
        <a:bodyPr/>
        <a:lstStyle/>
        <a:p>
          <a:endParaRPr lang="en-US"/>
        </a:p>
      </dgm:t>
    </dgm:pt>
    <dgm:pt modelId="{3E912F3A-79DB-4905-B3A0-8BF90FF0F23E}" type="sibTrans" cxnId="{9EEC66E9-A21A-468F-960D-9B062E42A160}">
      <dgm:prSet/>
      <dgm:spPr/>
      <dgm:t>
        <a:bodyPr/>
        <a:lstStyle/>
        <a:p>
          <a:endParaRPr lang="en-US"/>
        </a:p>
      </dgm:t>
    </dgm:pt>
    <dgm:pt modelId="{29555661-D300-4F45-A9A4-6757459BD9D4}">
      <dgm:prSet/>
      <dgm:spPr/>
      <dgm:t>
        <a:bodyPr/>
        <a:lstStyle/>
        <a:p>
          <a:pPr>
            <a:defRPr b="1"/>
          </a:pPr>
          <a:r>
            <a:rPr lang="en-US" b="1" dirty="0"/>
            <a:t>Early Detection</a:t>
          </a:r>
          <a:endParaRPr lang="en-US" dirty="0"/>
        </a:p>
      </dgm:t>
    </dgm:pt>
    <dgm:pt modelId="{4785BBF0-44E5-4C8B-8BC4-E2FAC0775F1D}" type="parTrans" cxnId="{90F01C7C-DA76-4B51-B15F-E5112DC7643C}">
      <dgm:prSet/>
      <dgm:spPr/>
      <dgm:t>
        <a:bodyPr/>
        <a:lstStyle/>
        <a:p>
          <a:endParaRPr lang="en-US"/>
        </a:p>
      </dgm:t>
    </dgm:pt>
    <dgm:pt modelId="{1BE4FED1-B749-4A91-A498-F595D3984842}" type="sibTrans" cxnId="{90F01C7C-DA76-4B51-B15F-E5112DC7643C}">
      <dgm:prSet/>
      <dgm:spPr/>
      <dgm:t>
        <a:bodyPr/>
        <a:lstStyle/>
        <a:p>
          <a:endParaRPr lang="en-US"/>
        </a:p>
      </dgm:t>
    </dgm:pt>
    <dgm:pt modelId="{42B08764-ECC6-4F43-966F-559D61795CA8}">
      <dgm:prSet/>
      <dgm:spPr/>
      <dgm:t>
        <a:bodyPr/>
        <a:lstStyle/>
        <a:p>
          <a:r>
            <a:rPr lang="en-US"/>
            <a:t>Use surveys/dashboards to flag at-risk groups (e.g., </a:t>
          </a:r>
          <a:r>
            <a:rPr lang="en-US" i="1"/>
            <a:t>high stress + poor sleep</a:t>
          </a:r>
          <a:r>
            <a:rPr lang="en-US"/>
            <a:t> cluster).</a:t>
          </a:r>
        </a:p>
      </dgm:t>
    </dgm:pt>
    <dgm:pt modelId="{982F3447-9F81-44AA-96DC-676092DF417E}" type="parTrans" cxnId="{F6223C66-E648-4A76-88D7-A2BE36AEBC7A}">
      <dgm:prSet/>
      <dgm:spPr/>
      <dgm:t>
        <a:bodyPr/>
        <a:lstStyle/>
        <a:p>
          <a:endParaRPr lang="en-US"/>
        </a:p>
      </dgm:t>
    </dgm:pt>
    <dgm:pt modelId="{862256B9-7CF9-47A6-8626-067E852CDA2A}" type="sibTrans" cxnId="{F6223C66-E648-4A76-88D7-A2BE36AEBC7A}">
      <dgm:prSet/>
      <dgm:spPr/>
      <dgm:t>
        <a:bodyPr/>
        <a:lstStyle/>
        <a:p>
          <a:endParaRPr lang="en-US"/>
        </a:p>
      </dgm:t>
    </dgm:pt>
    <dgm:pt modelId="{4618B293-BA42-4F55-9C7C-CD3147866D04}">
      <dgm:prSet/>
      <dgm:spPr/>
      <dgm:t>
        <a:bodyPr/>
        <a:lstStyle/>
        <a:p>
          <a:r>
            <a:rPr lang="en-US"/>
            <a:t>Run periodic screenings for depression and suicidal thoughts.</a:t>
          </a:r>
        </a:p>
      </dgm:t>
    </dgm:pt>
    <dgm:pt modelId="{7EA254EF-10B3-4364-A273-D8623565134E}" type="parTrans" cxnId="{AB0E45E1-F5D4-45FD-8C88-59C26ED03DFC}">
      <dgm:prSet/>
      <dgm:spPr/>
      <dgm:t>
        <a:bodyPr/>
        <a:lstStyle/>
        <a:p>
          <a:endParaRPr lang="en-US"/>
        </a:p>
      </dgm:t>
    </dgm:pt>
    <dgm:pt modelId="{1FAC02B1-7A3E-440B-AA41-4DDF27A10007}" type="sibTrans" cxnId="{AB0E45E1-F5D4-45FD-8C88-59C26ED03DFC}">
      <dgm:prSet/>
      <dgm:spPr/>
      <dgm:t>
        <a:bodyPr/>
        <a:lstStyle/>
        <a:p>
          <a:endParaRPr lang="en-US"/>
        </a:p>
      </dgm:t>
    </dgm:pt>
    <dgm:pt modelId="{153D46FA-AC34-4ECB-83CC-B42B106E2811}">
      <dgm:prSet/>
      <dgm:spPr/>
      <dgm:t>
        <a:bodyPr/>
        <a:lstStyle/>
        <a:p>
          <a:pPr>
            <a:defRPr b="1"/>
          </a:pPr>
          <a:r>
            <a:rPr lang="en-US" b="1" dirty="0"/>
            <a:t>Workload Management</a:t>
          </a:r>
          <a:endParaRPr lang="en-US" dirty="0"/>
        </a:p>
      </dgm:t>
    </dgm:pt>
    <dgm:pt modelId="{BFC03623-CF20-48FB-BAFF-9A8EDBF21F02}" type="parTrans" cxnId="{3F82BB1C-1CE7-4C29-B2DB-B1E0DF795612}">
      <dgm:prSet/>
      <dgm:spPr/>
      <dgm:t>
        <a:bodyPr/>
        <a:lstStyle/>
        <a:p>
          <a:endParaRPr lang="en-US"/>
        </a:p>
      </dgm:t>
    </dgm:pt>
    <dgm:pt modelId="{E528698A-8048-4EE0-80CB-B5413D0753E7}" type="sibTrans" cxnId="{3F82BB1C-1CE7-4C29-B2DB-B1E0DF795612}">
      <dgm:prSet/>
      <dgm:spPr/>
      <dgm:t>
        <a:bodyPr/>
        <a:lstStyle/>
        <a:p>
          <a:endParaRPr lang="en-US"/>
        </a:p>
      </dgm:t>
    </dgm:pt>
    <dgm:pt modelId="{74CF3E71-8E95-40FC-AC93-2CDE4784C9BD}">
      <dgm:prSet/>
      <dgm:spPr/>
      <dgm:t>
        <a:bodyPr/>
        <a:lstStyle/>
        <a:p>
          <a:r>
            <a:rPr lang="en-US"/>
            <a:t>Promote </a:t>
          </a:r>
          <a:r>
            <a:rPr lang="en-US" b="1"/>
            <a:t>balanced workloads</a:t>
          </a:r>
          <a:r>
            <a:rPr lang="en-US"/>
            <a:t>, flexible deadlines, and stress management sessions.</a:t>
          </a:r>
        </a:p>
      </dgm:t>
    </dgm:pt>
    <dgm:pt modelId="{D51682B0-B8AB-49E1-B36E-1435370B0211}" type="parTrans" cxnId="{6302F821-2537-44EA-8561-36CD0EF1E259}">
      <dgm:prSet/>
      <dgm:spPr/>
      <dgm:t>
        <a:bodyPr/>
        <a:lstStyle/>
        <a:p>
          <a:endParaRPr lang="en-US"/>
        </a:p>
      </dgm:t>
    </dgm:pt>
    <dgm:pt modelId="{6FAC198D-1C44-4360-B905-43087CAFD859}" type="sibTrans" cxnId="{6302F821-2537-44EA-8561-36CD0EF1E259}">
      <dgm:prSet/>
      <dgm:spPr/>
      <dgm:t>
        <a:bodyPr/>
        <a:lstStyle/>
        <a:p>
          <a:endParaRPr lang="en-US"/>
        </a:p>
      </dgm:t>
    </dgm:pt>
    <dgm:pt modelId="{A4BFDA08-4B13-4186-BA5D-F686683A15A6}" type="pres">
      <dgm:prSet presAssocID="{0E8C0AEA-DF8B-446E-9F15-464DE146B83C}" presName="Name0" presStyleCnt="0">
        <dgm:presLayoutVars>
          <dgm:dir/>
          <dgm:animLvl val="lvl"/>
          <dgm:resizeHandles val="exact"/>
        </dgm:presLayoutVars>
      </dgm:prSet>
      <dgm:spPr/>
    </dgm:pt>
    <dgm:pt modelId="{CD7F38C6-631E-4576-AF19-2E3556D416D9}" type="pres">
      <dgm:prSet presAssocID="{424150A5-51CB-4D85-AB97-575EA77946A2}" presName="linNode" presStyleCnt="0"/>
      <dgm:spPr/>
    </dgm:pt>
    <dgm:pt modelId="{1DD655F1-13F8-4F41-9CF6-021D21882CC5}" type="pres">
      <dgm:prSet presAssocID="{424150A5-51CB-4D85-AB97-575EA77946A2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77E7B405-8006-40C2-B8E3-E1F4488FAC56}" type="pres">
      <dgm:prSet presAssocID="{424150A5-51CB-4D85-AB97-575EA77946A2}" presName="descendantText" presStyleLbl="alignAccFollowNode1" presStyleIdx="0" presStyleCnt="5">
        <dgm:presLayoutVars>
          <dgm:bulletEnabled/>
        </dgm:presLayoutVars>
      </dgm:prSet>
      <dgm:spPr/>
    </dgm:pt>
    <dgm:pt modelId="{419C1737-B3DA-4702-8472-524EA2A47059}" type="pres">
      <dgm:prSet presAssocID="{54B3607F-A48E-4C28-A443-2ED1A7635B08}" presName="sp" presStyleCnt="0"/>
      <dgm:spPr/>
    </dgm:pt>
    <dgm:pt modelId="{FE7E36E7-661F-4404-B9F9-ECC3B0AE9A8C}" type="pres">
      <dgm:prSet presAssocID="{87EB75A9-0F24-43F4-8972-08C117B37490}" presName="linNode" presStyleCnt="0"/>
      <dgm:spPr/>
    </dgm:pt>
    <dgm:pt modelId="{EE2EF2BC-A10F-4359-91CA-AA24BECF26AB}" type="pres">
      <dgm:prSet presAssocID="{87EB75A9-0F24-43F4-8972-08C117B37490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10517370-DAC7-4BC1-925F-992852D3F189}" type="pres">
      <dgm:prSet presAssocID="{87EB75A9-0F24-43F4-8972-08C117B37490}" presName="descendantText" presStyleLbl="alignAccFollowNode1" presStyleIdx="1" presStyleCnt="5">
        <dgm:presLayoutVars>
          <dgm:bulletEnabled/>
        </dgm:presLayoutVars>
      </dgm:prSet>
      <dgm:spPr/>
    </dgm:pt>
    <dgm:pt modelId="{B753019E-235A-4C02-9DEC-E31AE3B06DFF}" type="pres">
      <dgm:prSet presAssocID="{352DE584-31AD-4EEB-9C16-79FA5E81D16B}" presName="sp" presStyleCnt="0"/>
      <dgm:spPr/>
    </dgm:pt>
    <dgm:pt modelId="{44B52847-49AE-4A2D-ACDB-F5A2292E643C}" type="pres">
      <dgm:prSet presAssocID="{C29093C6-72D7-415B-9A43-4E408DBF9923}" presName="linNode" presStyleCnt="0"/>
      <dgm:spPr/>
    </dgm:pt>
    <dgm:pt modelId="{AF80F8C1-9ABF-41C1-AC5A-55A59B9D454F}" type="pres">
      <dgm:prSet presAssocID="{C29093C6-72D7-415B-9A43-4E408DBF992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7D371767-507F-4781-8E62-54A1079C53C9}" type="pres">
      <dgm:prSet presAssocID="{C29093C6-72D7-415B-9A43-4E408DBF9923}" presName="descendantText" presStyleLbl="alignAccFollowNode1" presStyleIdx="2" presStyleCnt="5">
        <dgm:presLayoutVars>
          <dgm:bulletEnabled/>
        </dgm:presLayoutVars>
      </dgm:prSet>
      <dgm:spPr/>
    </dgm:pt>
    <dgm:pt modelId="{7F3A73FC-1929-4458-87B6-B17B5DC65252}" type="pres">
      <dgm:prSet presAssocID="{D4500C90-C0AF-4564-8B1A-924E26C3C3D2}" presName="sp" presStyleCnt="0"/>
      <dgm:spPr/>
    </dgm:pt>
    <dgm:pt modelId="{5F848314-A04A-4AD8-9920-CB941CA4EA3B}" type="pres">
      <dgm:prSet presAssocID="{29555661-D300-4F45-A9A4-6757459BD9D4}" presName="linNode" presStyleCnt="0"/>
      <dgm:spPr/>
    </dgm:pt>
    <dgm:pt modelId="{E0EC42FA-9E16-4200-90ED-262AAAA3A369}" type="pres">
      <dgm:prSet presAssocID="{29555661-D300-4F45-A9A4-6757459BD9D4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2B3BD5CD-7458-487D-9A45-49431FB509AA}" type="pres">
      <dgm:prSet presAssocID="{29555661-D300-4F45-A9A4-6757459BD9D4}" presName="descendantText" presStyleLbl="alignAccFollowNode1" presStyleIdx="3" presStyleCnt="5">
        <dgm:presLayoutVars>
          <dgm:bulletEnabled/>
        </dgm:presLayoutVars>
      </dgm:prSet>
      <dgm:spPr/>
    </dgm:pt>
    <dgm:pt modelId="{6CBE4D36-229F-4FBE-B8F4-99DCFDDA0233}" type="pres">
      <dgm:prSet presAssocID="{1BE4FED1-B749-4A91-A498-F595D3984842}" presName="sp" presStyleCnt="0"/>
      <dgm:spPr/>
    </dgm:pt>
    <dgm:pt modelId="{A4BAF60B-46A9-451D-B4AB-1C400344AED8}" type="pres">
      <dgm:prSet presAssocID="{153D46FA-AC34-4ECB-83CC-B42B106E2811}" presName="linNode" presStyleCnt="0"/>
      <dgm:spPr/>
    </dgm:pt>
    <dgm:pt modelId="{0A80CFE6-30C3-4585-93E9-F5EA7D5F7279}" type="pres">
      <dgm:prSet presAssocID="{153D46FA-AC34-4ECB-83CC-B42B106E2811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E3AF123B-C368-42F6-845E-E9C5C3622193}" type="pres">
      <dgm:prSet presAssocID="{153D46FA-AC34-4ECB-83CC-B42B106E2811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4873E03-AAB8-4374-AABC-08DB1F36D8B2}" srcId="{C29093C6-72D7-415B-9A43-4E408DBF9923}" destId="{1E9F509A-4DDB-4463-92B5-9236F0EAB238}" srcOrd="1" destOrd="0" parTransId="{487A4398-C3A7-4ED9-9C17-3D880F17A478}" sibTransId="{502EA856-15E6-4D94-B3D3-E260A8AB0E26}"/>
    <dgm:cxn modelId="{6BA5960F-10A3-4A70-BDD9-CAA4CD5035AD}" type="presOf" srcId="{29555661-D300-4F45-A9A4-6757459BD9D4}" destId="{E0EC42FA-9E16-4200-90ED-262AAAA3A369}" srcOrd="0" destOrd="0" presId="urn:microsoft.com/office/officeart/2016/7/layout/VerticalSolidActionList"/>
    <dgm:cxn modelId="{E5C35711-82D8-4AE7-8F40-820E9F5F046B}" type="presOf" srcId="{1E9F509A-4DDB-4463-92B5-9236F0EAB238}" destId="{7D371767-507F-4781-8E62-54A1079C53C9}" srcOrd="0" destOrd="1" presId="urn:microsoft.com/office/officeart/2016/7/layout/VerticalSolidActionList"/>
    <dgm:cxn modelId="{3F82BB1C-1CE7-4C29-B2DB-B1E0DF795612}" srcId="{0E8C0AEA-DF8B-446E-9F15-464DE146B83C}" destId="{153D46FA-AC34-4ECB-83CC-B42B106E2811}" srcOrd="4" destOrd="0" parTransId="{BFC03623-CF20-48FB-BAFF-9A8EDBF21F02}" sibTransId="{E528698A-8048-4EE0-80CB-B5413D0753E7}"/>
    <dgm:cxn modelId="{6302F821-2537-44EA-8561-36CD0EF1E259}" srcId="{153D46FA-AC34-4ECB-83CC-B42B106E2811}" destId="{74CF3E71-8E95-40FC-AC93-2CDE4784C9BD}" srcOrd="0" destOrd="0" parTransId="{D51682B0-B8AB-49E1-B36E-1435370B0211}" sibTransId="{6FAC198D-1C44-4360-B905-43087CAFD859}"/>
    <dgm:cxn modelId="{91935931-5D78-498D-9F5F-344C742859E5}" type="presOf" srcId="{424150A5-51CB-4D85-AB97-575EA77946A2}" destId="{1DD655F1-13F8-4F41-9CF6-021D21882CC5}" srcOrd="0" destOrd="0" presId="urn:microsoft.com/office/officeart/2016/7/layout/VerticalSolidActionList"/>
    <dgm:cxn modelId="{5BBC8A32-E769-4868-8BF3-6F3E2AB46E44}" type="presOf" srcId="{4618B293-BA42-4F55-9C7C-CD3147866D04}" destId="{2B3BD5CD-7458-487D-9A45-49431FB509AA}" srcOrd="0" destOrd="1" presId="urn:microsoft.com/office/officeart/2016/7/layout/VerticalSolidActionList"/>
    <dgm:cxn modelId="{2C21DB32-C1CB-4055-9ED0-3BC13BD75496}" srcId="{424150A5-51CB-4D85-AB97-575EA77946A2}" destId="{B9DE8B64-05A9-4C7F-A911-961363014864}" srcOrd="0" destOrd="0" parTransId="{29705C5B-1732-4462-B7C8-04AA38FDDAB4}" sibTransId="{BAF90D1F-5AD4-4529-A3F2-700F803F352A}"/>
    <dgm:cxn modelId="{CAF4F535-1658-4702-8DB9-8181F2955BA3}" srcId="{87EB75A9-0F24-43F4-8972-08C117B37490}" destId="{1936792F-BCB4-4AE7-9606-1C4621F10B2D}" srcOrd="1" destOrd="0" parTransId="{95B9C4DE-0540-48E7-9CBE-00C451900582}" sibTransId="{6512B83E-EC89-497F-9E24-CBEA8E890F8C}"/>
    <dgm:cxn modelId="{613C263F-649F-47CB-8F6A-24F024907F33}" type="presOf" srcId="{6613DE8D-810F-4587-9385-862BA5629E4C}" destId="{7D371767-507F-4781-8E62-54A1079C53C9}" srcOrd="0" destOrd="2" presId="urn:microsoft.com/office/officeart/2016/7/layout/VerticalSolidActionList"/>
    <dgm:cxn modelId="{3828DA5F-DBE0-47D2-B640-2F3C16D8C293}" srcId="{0E8C0AEA-DF8B-446E-9F15-464DE146B83C}" destId="{87EB75A9-0F24-43F4-8972-08C117B37490}" srcOrd="1" destOrd="0" parTransId="{D58BCF3C-83E5-4CC5-A992-25560EC49FA5}" sibTransId="{352DE584-31AD-4EEB-9C16-79FA5E81D16B}"/>
    <dgm:cxn modelId="{EC2FBA61-A565-42C6-B1A8-D196801EB87F}" type="presOf" srcId="{1936792F-BCB4-4AE7-9606-1C4621F10B2D}" destId="{10517370-DAC7-4BC1-925F-992852D3F189}" srcOrd="0" destOrd="1" presId="urn:microsoft.com/office/officeart/2016/7/layout/VerticalSolidActionList"/>
    <dgm:cxn modelId="{F6223C66-E648-4A76-88D7-A2BE36AEBC7A}" srcId="{29555661-D300-4F45-A9A4-6757459BD9D4}" destId="{42B08764-ECC6-4F43-966F-559D61795CA8}" srcOrd="0" destOrd="0" parTransId="{982F3447-9F81-44AA-96DC-676092DF417E}" sibTransId="{862256B9-7CF9-47A6-8626-067E852CDA2A}"/>
    <dgm:cxn modelId="{D895E966-3A3E-4D19-8A4A-2006D727044C}" type="presOf" srcId="{87EB75A9-0F24-43F4-8972-08C117B37490}" destId="{EE2EF2BC-A10F-4359-91CA-AA24BECF26AB}" srcOrd="0" destOrd="0" presId="urn:microsoft.com/office/officeart/2016/7/layout/VerticalSolidActionList"/>
    <dgm:cxn modelId="{72C98C68-02C8-464F-8E3F-FB2049EE3570}" type="presOf" srcId="{153D46FA-AC34-4ECB-83CC-B42B106E2811}" destId="{0A80CFE6-30C3-4585-93E9-F5EA7D5F7279}" srcOrd="0" destOrd="0" presId="urn:microsoft.com/office/officeart/2016/7/layout/VerticalSolidActionList"/>
    <dgm:cxn modelId="{05CC056A-A5C7-4160-975B-6DC8A0D8A69D}" type="presOf" srcId="{B9DE8B64-05A9-4C7F-A911-961363014864}" destId="{77E7B405-8006-40C2-B8E3-E1F4488FAC56}" srcOrd="0" destOrd="0" presId="urn:microsoft.com/office/officeart/2016/7/layout/VerticalSolidActionList"/>
    <dgm:cxn modelId="{0BF4CB4A-184A-49A7-9970-6A10121C4ED1}" type="presOf" srcId="{74CF3E71-8E95-40FC-AC93-2CDE4784C9BD}" destId="{E3AF123B-C368-42F6-845E-E9C5C3622193}" srcOrd="0" destOrd="0" presId="urn:microsoft.com/office/officeart/2016/7/layout/VerticalSolidActionList"/>
    <dgm:cxn modelId="{CA1D226D-F368-4C2A-A102-33553580818F}" type="presOf" srcId="{0E8C0AEA-DF8B-446E-9F15-464DE146B83C}" destId="{A4BFDA08-4B13-4186-BA5D-F686683A15A6}" srcOrd="0" destOrd="0" presId="urn:microsoft.com/office/officeart/2016/7/layout/VerticalSolidActionList"/>
    <dgm:cxn modelId="{90F01C7C-DA76-4B51-B15F-E5112DC7643C}" srcId="{0E8C0AEA-DF8B-446E-9F15-464DE146B83C}" destId="{29555661-D300-4F45-A9A4-6757459BD9D4}" srcOrd="3" destOrd="0" parTransId="{4785BBF0-44E5-4C8B-8BC4-E2FAC0775F1D}" sibTransId="{1BE4FED1-B749-4A91-A498-F595D3984842}"/>
    <dgm:cxn modelId="{A2B2A27C-D687-459E-8788-12C633637F5E}" srcId="{0E8C0AEA-DF8B-446E-9F15-464DE146B83C}" destId="{424150A5-51CB-4D85-AB97-575EA77946A2}" srcOrd="0" destOrd="0" parTransId="{F8B5A7FF-702B-40D1-B3A4-02D04FB8D3EF}" sibTransId="{54B3607F-A48E-4C28-A443-2ED1A7635B08}"/>
    <dgm:cxn modelId="{D17B658F-0981-406B-90E0-BAC2665B18C4}" srcId="{C29093C6-72D7-415B-9A43-4E408DBF9923}" destId="{D3394255-9E93-474B-93AD-44B7FF785EF4}" srcOrd="0" destOrd="0" parTransId="{BA7B6BBD-7A84-4061-BD28-D55833AF3822}" sibTransId="{16501F05-6818-4F12-8EEE-2DE659D1A302}"/>
    <dgm:cxn modelId="{4DFB8FAF-8911-4618-8DB0-A89BA1933D6F}" type="presOf" srcId="{3E3BBD03-B356-4B2D-A7F3-C060D008A413}" destId="{10517370-DAC7-4BC1-925F-992852D3F189}" srcOrd="0" destOrd="0" presId="urn:microsoft.com/office/officeart/2016/7/layout/VerticalSolidActionList"/>
    <dgm:cxn modelId="{792A00BE-31AF-4509-A57D-DEA854286C66}" type="presOf" srcId="{42B08764-ECC6-4F43-966F-559D61795CA8}" destId="{2B3BD5CD-7458-487D-9A45-49431FB509AA}" srcOrd="0" destOrd="0" presId="urn:microsoft.com/office/officeart/2016/7/layout/VerticalSolidActionList"/>
    <dgm:cxn modelId="{ACADEBD9-9C77-49DD-A817-E84829DE46F9}" type="presOf" srcId="{67F8717E-0B6C-470D-847B-47294EB85236}" destId="{77E7B405-8006-40C2-B8E3-E1F4488FAC56}" srcOrd="0" destOrd="1" presId="urn:microsoft.com/office/officeart/2016/7/layout/VerticalSolidActionList"/>
    <dgm:cxn modelId="{5C0590DA-B077-4765-AA6B-946C16E8DBDF}" srcId="{424150A5-51CB-4D85-AB97-575EA77946A2}" destId="{67F8717E-0B6C-470D-847B-47294EB85236}" srcOrd="1" destOrd="0" parTransId="{6B8F1683-F31E-4834-9FE6-3D73D58C5A9D}" sibTransId="{D39FCF33-5B03-42F3-A6CC-056BAF6BDF24}"/>
    <dgm:cxn modelId="{AB0E45E1-F5D4-45FD-8C88-59C26ED03DFC}" srcId="{29555661-D300-4F45-A9A4-6757459BD9D4}" destId="{4618B293-BA42-4F55-9C7C-CD3147866D04}" srcOrd="1" destOrd="0" parTransId="{7EA254EF-10B3-4364-A273-D8623565134E}" sibTransId="{1FAC02B1-7A3E-440B-AA41-4DDF27A10007}"/>
    <dgm:cxn modelId="{F9C52AE5-A909-4E0F-9041-AE46B0707137}" srcId="{0E8C0AEA-DF8B-446E-9F15-464DE146B83C}" destId="{C29093C6-72D7-415B-9A43-4E408DBF9923}" srcOrd="2" destOrd="0" parTransId="{FC29873D-373C-4787-8A2C-9D2E1B09AB04}" sibTransId="{D4500C90-C0AF-4564-8B1A-924E26C3C3D2}"/>
    <dgm:cxn modelId="{E396FAE5-8238-421B-8CBD-7AFAE5160297}" type="presOf" srcId="{D3394255-9E93-474B-93AD-44B7FF785EF4}" destId="{7D371767-507F-4781-8E62-54A1079C53C9}" srcOrd="0" destOrd="0" presId="urn:microsoft.com/office/officeart/2016/7/layout/VerticalSolidActionList"/>
    <dgm:cxn modelId="{9EEC66E9-A21A-468F-960D-9B062E42A160}" srcId="{C29093C6-72D7-415B-9A43-4E408DBF9923}" destId="{6613DE8D-810F-4587-9385-862BA5629E4C}" srcOrd="2" destOrd="0" parTransId="{34793A0F-E9A4-467C-8AD2-E2A0F4CE84A0}" sibTransId="{3E912F3A-79DB-4905-B3A0-8BF90FF0F23E}"/>
    <dgm:cxn modelId="{88115FF1-6FF1-44B0-A6AA-738B9EE9EF61}" type="presOf" srcId="{C29093C6-72D7-415B-9A43-4E408DBF9923}" destId="{AF80F8C1-9ABF-41C1-AC5A-55A59B9D454F}" srcOrd="0" destOrd="0" presId="urn:microsoft.com/office/officeart/2016/7/layout/VerticalSolidActionList"/>
    <dgm:cxn modelId="{79C7B4FA-EA38-414D-B8C2-3A75F889C321}" srcId="{87EB75A9-0F24-43F4-8972-08C117B37490}" destId="{3E3BBD03-B356-4B2D-A7F3-C060D008A413}" srcOrd="0" destOrd="0" parTransId="{A7AC29A7-F40E-4EC2-AAF5-4695E8A7E9AE}" sibTransId="{9F63B078-D0D4-496E-903A-A62665F6AF23}"/>
    <dgm:cxn modelId="{5F21A11A-6A9C-4DC7-91FF-7F8223FEE039}" type="presParOf" srcId="{A4BFDA08-4B13-4186-BA5D-F686683A15A6}" destId="{CD7F38C6-631E-4576-AF19-2E3556D416D9}" srcOrd="0" destOrd="0" presId="urn:microsoft.com/office/officeart/2016/7/layout/VerticalSolidActionList"/>
    <dgm:cxn modelId="{F6C96AE7-3753-4159-A79F-6128EA3DF4C6}" type="presParOf" srcId="{CD7F38C6-631E-4576-AF19-2E3556D416D9}" destId="{1DD655F1-13F8-4F41-9CF6-021D21882CC5}" srcOrd="0" destOrd="0" presId="urn:microsoft.com/office/officeart/2016/7/layout/VerticalSolidActionList"/>
    <dgm:cxn modelId="{575E6AE8-904B-4AA8-958D-C96287A45E28}" type="presParOf" srcId="{CD7F38C6-631E-4576-AF19-2E3556D416D9}" destId="{77E7B405-8006-40C2-B8E3-E1F4488FAC56}" srcOrd="1" destOrd="0" presId="urn:microsoft.com/office/officeart/2016/7/layout/VerticalSolidActionList"/>
    <dgm:cxn modelId="{DAE9E65E-29F7-4A02-AEFE-AA460F210ADB}" type="presParOf" srcId="{A4BFDA08-4B13-4186-BA5D-F686683A15A6}" destId="{419C1737-B3DA-4702-8472-524EA2A47059}" srcOrd="1" destOrd="0" presId="urn:microsoft.com/office/officeart/2016/7/layout/VerticalSolidActionList"/>
    <dgm:cxn modelId="{10FF68A4-4124-4786-B101-53DB37FF9738}" type="presParOf" srcId="{A4BFDA08-4B13-4186-BA5D-F686683A15A6}" destId="{FE7E36E7-661F-4404-B9F9-ECC3B0AE9A8C}" srcOrd="2" destOrd="0" presId="urn:microsoft.com/office/officeart/2016/7/layout/VerticalSolidActionList"/>
    <dgm:cxn modelId="{4AB92936-D1EA-4EC8-B6C7-F9ECD3D2A983}" type="presParOf" srcId="{FE7E36E7-661F-4404-B9F9-ECC3B0AE9A8C}" destId="{EE2EF2BC-A10F-4359-91CA-AA24BECF26AB}" srcOrd="0" destOrd="0" presId="urn:microsoft.com/office/officeart/2016/7/layout/VerticalSolidActionList"/>
    <dgm:cxn modelId="{684FF56D-17FA-4139-B655-51CC93450BAF}" type="presParOf" srcId="{FE7E36E7-661F-4404-B9F9-ECC3B0AE9A8C}" destId="{10517370-DAC7-4BC1-925F-992852D3F189}" srcOrd="1" destOrd="0" presId="urn:microsoft.com/office/officeart/2016/7/layout/VerticalSolidActionList"/>
    <dgm:cxn modelId="{09D05537-1319-4FB8-B9AB-48496AB4835E}" type="presParOf" srcId="{A4BFDA08-4B13-4186-BA5D-F686683A15A6}" destId="{B753019E-235A-4C02-9DEC-E31AE3B06DFF}" srcOrd="3" destOrd="0" presId="urn:microsoft.com/office/officeart/2016/7/layout/VerticalSolidActionList"/>
    <dgm:cxn modelId="{46BBA9F2-0202-4D70-A510-E7346AA74A76}" type="presParOf" srcId="{A4BFDA08-4B13-4186-BA5D-F686683A15A6}" destId="{44B52847-49AE-4A2D-ACDB-F5A2292E643C}" srcOrd="4" destOrd="0" presId="urn:microsoft.com/office/officeart/2016/7/layout/VerticalSolidActionList"/>
    <dgm:cxn modelId="{22F4F63B-B97A-4239-810E-F1890957132F}" type="presParOf" srcId="{44B52847-49AE-4A2D-ACDB-F5A2292E643C}" destId="{AF80F8C1-9ABF-41C1-AC5A-55A59B9D454F}" srcOrd="0" destOrd="0" presId="urn:microsoft.com/office/officeart/2016/7/layout/VerticalSolidActionList"/>
    <dgm:cxn modelId="{D86D4635-1DA1-4D9D-874D-590B60DED1E5}" type="presParOf" srcId="{44B52847-49AE-4A2D-ACDB-F5A2292E643C}" destId="{7D371767-507F-4781-8E62-54A1079C53C9}" srcOrd="1" destOrd="0" presId="urn:microsoft.com/office/officeart/2016/7/layout/VerticalSolidActionList"/>
    <dgm:cxn modelId="{84AE9236-610B-4785-A4EE-445A076D7D6E}" type="presParOf" srcId="{A4BFDA08-4B13-4186-BA5D-F686683A15A6}" destId="{7F3A73FC-1929-4458-87B6-B17B5DC65252}" srcOrd="5" destOrd="0" presId="urn:microsoft.com/office/officeart/2016/7/layout/VerticalSolidActionList"/>
    <dgm:cxn modelId="{0D8C4153-BDB7-4C7C-A7D1-7DC1386C68D7}" type="presParOf" srcId="{A4BFDA08-4B13-4186-BA5D-F686683A15A6}" destId="{5F848314-A04A-4AD8-9920-CB941CA4EA3B}" srcOrd="6" destOrd="0" presId="urn:microsoft.com/office/officeart/2016/7/layout/VerticalSolidActionList"/>
    <dgm:cxn modelId="{CF62FA75-E5B0-43E4-A75C-1A2526DA732A}" type="presParOf" srcId="{5F848314-A04A-4AD8-9920-CB941CA4EA3B}" destId="{E0EC42FA-9E16-4200-90ED-262AAAA3A369}" srcOrd="0" destOrd="0" presId="urn:microsoft.com/office/officeart/2016/7/layout/VerticalSolidActionList"/>
    <dgm:cxn modelId="{3491DDDF-815A-402B-9435-0FECFB976E70}" type="presParOf" srcId="{5F848314-A04A-4AD8-9920-CB941CA4EA3B}" destId="{2B3BD5CD-7458-487D-9A45-49431FB509AA}" srcOrd="1" destOrd="0" presId="urn:microsoft.com/office/officeart/2016/7/layout/VerticalSolidActionList"/>
    <dgm:cxn modelId="{FA4FBB96-B07D-42DB-A8BC-86130F2D495C}" type="presParOf" srcId="{A4BFDA08-4B13-4186-BA5D-F686683A15A6}" destId="{6CBE4D36-229F-4FBE-B8F4-99DCFDDA0233}" srcOrd="7" destOrd="0" presId="urn:microsoft.com/office/officeart/2016/7/layout/VerticalSolidActionList"/>
    <dgm:cxn modelId="{4DFF3CE8-7717-4FD0-B84C-084F27351147}" type="presParOf" srcId="{A4BFDA08-4B13-4186-BA5D-F686683A15A6}" destId="{A4BAF60B-46A9-451D-B4AB-1C400344AED8}" srcOrd="8" destOrd="0" presId="urn:microsoft.com/office/officeart/2016/7/layout/VerticalSolidActionList"/>
    <dgm:cxn modelId="{1988D3AC-245A-4184-A9A3-0317008F46A5}" type="presParOf" srcId="{A4BAF60B-46A9-451D-B4AB-1C400344AED8}" destId="{0A80CFE6-30C3-4585-93E9-F5EA7D5F7279}" srcOrd="0" destOrd="0" presId="urn:microsoft.com/office/officeart/2016/7/layout/VerticalSolidActionList"/>
    <dgm:cxn modelId="{0FFAEEAE-876A-43C3-B2FB-F29DD3297C31}" type="presParOf" srcId="{A4BAF60B-46A9-451D-B4AB-1C400344AED8}" destId="{E3AF123B-C368-42F6-845E-E9C5C362219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D06FA-6719-4DF9-AE30-7C96E96D83B9}">
      <dsp:nvSpPr>
        <dsp:cNvPr id="0" name=""/>
        <dsp:cNvSpPr/>
      </dsp:nvSpPr>
      <dsp:spPr>
        <a:xfrm>
          <a:off x="0" y="0"/>
          <a:ext cx="355116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Identifies Real Drivers</a:t>
          </a:r>
        </a:p>
      </dsp:txBody>
      <dsp:txXfrm>
        <a:off x="21589" y="21589"/>
        <a:ext cx="3507988" cy="399082"/>
      </dsp:txXfrm>
    </dsp:sp>
    <dsp:sp modelId="{401467B1-4EB3-47DA-9320-CF5DC039C49C}">
      <dsp:nvSpPr>
        <dsp:cNvPr id="0" name=""/>
        <dsp:cNvSpPr/>
      </dsp:nvSpPr>
      <dsp:spPr>
        <a:xfrm>
          <a:off x="0" y="442498"/>
          <a:ext cx="3551166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5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This analysis demonstrates how lifestyle and experience are more important than </a:t>
          </a:r>
          <a:r>
            <a:rPr lang="en-US" sz="1400" kern="1200"/>
            <a:t>grades!</a:t>
          </a:r>
          <a:endParaRPr lang="en-US" sz="1400" kern="1200" dirty="0"/>
        </a:p>
      </dsp:txBody>
      <dsp:txXfrm>
        <a:off x="0" y="442498"/>
        <a:ext cx="3551166" cy="633420"/>
      </dsp:txXfrm>
    </dsp:sp>
    <dsp:sp modelId="{5ED042DB-8F8A-4CF7-A933-CB7995D8ED22}">
      <dsp:nvSpPr>
        <dsp:cNvPr id="0" name=""/>
        <dsp:cNvSpPr/>
      </dsp:nvSpPr>
      <dsp:spPr>
        <a:xfrm>
          <a:off x="0" y="1075919"/>
          <a:ext cx="355116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Pinpoints Vulnerable Groups</a:t>
          </a:r>
        </a:p>
      </dsp:txBody>
      <dsp:txXfrm>
        <a:off x="21589" y="1097508"/>
        <a:ext cx="3507988" cy="399082"/>
      </dsp:txXfrm>
    </dsp:sp>
    <dsp:sp modelId="{2651430E-E4FE-4147-BDB4-263930601B3D}">
      <dsp:nvSpPr>
        <dsp:cNvPr id="0" name=""/>
        <dsp:cNvSpPr/>
      </dsp:nvSpPr>
      <dsp:spPr>
        <a:xfrm>
          <a:off x="0" y="1518179"/>
          <a:ext cx="3551166" cy="633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5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Financial Stress combined with Academic Stress is an Amplifier of Depression Rates (85% – </a:t>
          </a:r>
          <a:r>
            <a:rPr lang="en-US" sz="1400" kern="1200"/>
            <a:t>95%)</a:t>
          </a:r>
          <a:endParaRPr lang="en-US" sz="1400" kern="1200" dirty="0"/>
        </a:p>
      </dsp:txBody>
      <dsp:txXfrm>
        <a:off x="0" y="1518179"/>
        <a:ext cx="3551166" cy="633420"/>
      </dsp:txXfrm>
    </dsp:sp>
    <dsp:sp modelId="{0CAFE042-C99B-4718-BD74-E4EB9E4225AC}">
      <dsp:nvSpPr>
        <dsp:cNvPr id="0" name=""/>
        <dsp:cNvSpPr/>
      </dsp:nvSpPr>
      <dsp:spPr>
        <a:xfrm>
          <a:off x="0" y="2151599"/>
          <a:ext cx="3551166" cy="442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From Insights to Action</a:t>
          </a:r>
        </a:p>
      </dsp:txBody>
      <dsp:txXfrm>
        <a:off x="21589" y="2173188"/>
        <a:ext cx="3507988" cy="399082"/>
      </dsp:txXfrm>
    </dsp:sp>
    <dsp:sp modelId="{66DEB19F-8069-4DFF-853F-D9EBC9FB8324}">
      <dsp:nvSpPr>
        <dsp:cNvPr id="0" name=""/>
        <dsp:cNvSpPr/>
      </dsp:nvSpPr>
      <dsp:spPr>
        <a:xfrm>
          <a:off x="0" y="2593859"/>
          <a:ext cx="355116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75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en-US" sz="1400" kern="1200">
              <a:latin typeface="+mn-lt"/>
              <a:ea typeface="+mn-ea"/>
              <a:cs typeface="+mn-cs"/>
            </a:rPr>
            <a:t>Academic Support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n-lt"/>
              <a:ea typeface="+mn-ea"/>
              <a:cs typeface="+mn-cs"/>
            </a:rPr>
            <a:t>Financial &amp; Social Support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>
              <a:latin typeface="+mn-lt"/>
              <a:ea typeface="+mn-ea"/>
              <a:cs typeface="+mn-cs"/>
            </a:rPr>
            <a:t>Lifestyle Interventions</a:t>
          </a:r>
        </a:p>
      </dsp:txBody>
      <dsp:txXfrm>
        <a:off x="0" y="2593859"/>
        <a:ext cx="3551166" cy="7265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C8C77-3D11-439E-B963-0C1225BF23D1}">
      <dsp:nvSpPr>
        <dsp:cNvPr id="0" name=""/>
        <dsp:cNvSpPr/>
      </dsp:nvSpPr>
      <dsp:spPr>
        <a:xfrm>
          <a:off x="0" y="601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13F00-9E3A-4852-A47D-B3B2A83797B3}">
      <dsp:nvSpPr>
        <dsp:cNvPr id="0" name=""/>
        <dsp:cNvSpPr/>
      </dsp:nvSpPr>
      <dsp:spPr>
        <a:xfrm>
          <a:off x="0" y="601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1. Questions &amp; Hypotheses</a:t>
          </a:r>
        </a:p>
      </dsp:txBody>
      <dsp:txXfrm>
        <a:off x="0" y="601"/>
        <a:ext cx="4551590" cy="351935"/>
      </dsp:txXfrm>
    </dsp:sp>
    <dsp:sp modelId="{B31C21DD-D110-4530-8E2D-4A8BED66180A}">
      <dsp:nvSpPr>
        <dsp:cNvPr id="0" name=""/>
        <dsp:cNvSpPr/>
      </dsp:nvSpPr>
      <dsp:spPr>
        <a:xfrm>
          <a:off x="0" y="352537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96256-4161-455D-80B1-F4D3F08DA928}">
      <dsp:nvSpPr>
        <dsp:cNvPr id="0" name=""/>
        <dsp:cNvSpPr/>
      </dsp:nvSpPr>
      <dsp:spPr>
        <a:xfrm>
          <a:off x="0" y="352537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2. Approach and Analysis</a:t>
          </a:r>
        </a:p>
      </dsp:txBody>
      <dsp:txXfrm>
        <a:off x="0" y="352537"/>
        <a:ext cx="4551590" cy="351935"/>
      </dsp:txXfrm>
    </dsp:sp>
    <dsp:sp modelId="{1AD46C6D-31D2-47E8-8651-5B928FCD314F}">
      <dsp:nvSpPr>
        <dsp:cNvPr id="0" name=""/>
        <dsp:cNvSpPr/>
      </dsp:nvSpPr>
      <dsp:spPr>
        <a:xfrm>
          <a:off x="0" y="704472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92711-3D5E-4BB3-AAA7-B46344A6CAF0}">
      <dsp:nvSpPr>
        <dsp:cNvPr id="0" name=""/>
        <dsp:cNvSpPr/>
      </dsp:nvSpPr>
      <dsp:spPr>
        <a:xfrm>
          <a:off x="0" y="704472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3. Technical Challenges</a:t>
          </a:r>
        </a:p>
      </dsp:txBody>
      <dsp:txXfrm>
        <a:off x="0" y="704472"/>
        <a:ext cx="4551590" cy="351935"/>
      </dsp:txXfrm>
    </dsp:sp>
    <dsp:sp modelId="{7876E1AB-85C6-48EB-B576-DE0015AF46B0}">
      <dsp:nvSpPr>
        <dsp:cNvPr id="0" name=""/>
        <dsp:cNvSpPr/>
      </dsp:nvSpPr>
      <dsp:spPr>
        <a:xfrm>
          <a:off x="0" y="1056408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4389B-FE16-4B75-8004-0EB7BFDCF55D}">
      <dsp:nvSpPr>
        <dsp:cNvPr id="0" name=""/>
        <dsp:cNvSpPr/>
      </dsp:nvSpPr>
      <dsp:spPr>
        <a:xfrm>
          <a:off x="0" y="1056408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4. Q1: CGPA and Depression</a:t>
          </a:r>
        </a:p>
      </dsp:txBody>
      <dsp:txXfrm>
        <a:off x="0" y="1056408"/>
        <a:ext cx="4551590" cy="351935"/>
      </dsp:txXfrm>
    </dsp:sp>
    <dsp:sp modelId="{7B406C8D-7A2E-4DCB-AD08-FF9E254A1EB2}">
      <dsp:nvSpPr>
        <dsp:cNvPr id="0" name=""/>
        <dsp:cNvSpPr/>
      </dsp:nvSpPr>
      <dsp:spPr>
        <a:xfrm>
          <a:off x="0" y="1408343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39634-CCBB-4C03-A771-4BEC8DEF23B7}">
      <dsp:nvSpPr>
        <dsp:cNvPr id="0" name=""/>
        <dsp:cNvSpPr/>
      </dsp:nvSpPr>
      <dsp:spPr>
        <a:xfrm>
          <a:off x="0" y="1408343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5. Q2: Academic Pressure and Study Satisfaction</a:t>
          </a:r>
        </a:p>
      </dsp:txBody>
      <dsp:txXfrm>
        <a:off x="0" y="1408343"/>
        <a:ext cx="4551590" cy="351935"/>
      </dsp:txXfrm>
    </dsp:sp>
    <dsp:sp modelId="{6BFB3931-6DFF-4E06-99C8-E90909C8BC6E}">
      <dsp:nvSpPr>
        <dsp:cNvPr id="0" name=""/>
        <dsp:cNvSpPr/>
      </dsp:nvSpPr>
      <dsp:spPr>
        <a:xfrm>
          <a:off x="0" y="1760279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FB3FD-69F8-4917-9E27-C31EC3769C80}">
      <dsp:nvSpPr>
        <dsp:cNvPr id="0" name=""/>
        <dsp:cNvSpPr/>
      </dsp:nvSpPr>
      <dsp:spPr>
        <a:xfrm>
          <a:off x="0" y="1760279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6. Q3: Lifestyle Factors</a:t>
          </a:r>
        </a:p>
      </dsp:txBody>
      <dsp:txXfrm>
        <a:off x="0" y="1760279"/>
        <a:ext cx="4551590" cy="351935"/>
      </dsp:txXfrm>
    </dsp:sp>
    <dsp:sp modelId="{2E914A80-A202-45D6-B489-321C77D91EEA}">
      <dsp:nvSpPr>
        <dsp:cNvPr id="0" name=""/>
        <dsp:cNvSpPr/>
      </dsp:nvSpPr>
      <dsp:spPr>
        <a:xfrm>
          <a:off x="0" y="2112214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D217-D788-4D80-8A1F-5455119EEF42}">
      <dsp:nvSpPr>
        <dsp:cNvPr id="0" name=""/>
        <dsp:cNvSpPr/>
      </dsp:nvSpPr>
      <dsp:spPr>
        <a:xfrm>
          <a:off x="0" y="2112214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7. Q4: Family History of Mental illness</a:t>
          </a:r>
        </a:p>
      </dsp:txBody>
      <dsp:txXfrm>
        <a:off x="0" y="2112214"/>
        <a:ext cx="4551590" cy="351935"/>
      </dsp:txXfrm>
    </dsp:sp>
    <dsp:sp modelId="{E7101867-882E-4A3E-8ECA-4E3E4726FAF9}">
      <dsp:nvSpPr>
        <dsp:cNvPr id="0" name=""/>
        <dsp:cNvSpPr/>
      </dsp:nvSpPr>
      <dsp:spPr>
        <a:xfrm>
          <a:off x="0" y="2464149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593FA-C9F1-436E-8E41-D0D4FC95BC10}">
      <dsp:nvSpPr>
        <dsp:cNvPr id="0" name=""/>
        <dsp:cNvSpPr/>
      </dsp:nvSpPr>
      <dsp:spPr>
        <a:xfrm>
          <a:off x="0" y="2464149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8. Q5: Financial Stress</a:t>
          </a:r>
        </a:p>
      </dsp:txBody>
      <dsp:txXfrm>
        <a:off x="0" y="2464149"/>
        <a:ext cx="4551590" cy="351935"/>
      </dsp:txXfrm>
    </dsp:sp>
    <dsp:sp modelId="{41694903-567A-495D-8489-B4C923F8768A}">
      <dsp:nvSpPr>
        <dsp:cNvPr id="0" name=""/>
        <dsp:cNvSpPr/>
      </dsp:nvSpPr>
      <dsp:spPr>
        <a:xfrm>
          <a:off x="0" y="2816085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1588E-6469-4523-BC7C-75DA4FBFFD39}">
      <dsp:nvSpPr>
        <dsp:cNvPr id="0" name=""/>
        <dsp:cNvSpPr/>
      </dsp:nvSpPr>
      <dsp:spPr>
        <a:xfrm>
          <a:off x="0" y="2816085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9. Q6: Academic Degrees</a:t>
          </a:r>
        </a:p>
      </dsp:txBody>
      <dsp:txXfrm>
        <a:off x="0" y="2816085"/>
        <a:ext cx="4551590" cy="351935"/>
      </dsp:txXfrm>
    </dsp:sp>
    <dsp:sp modelId="{2497B57B-FD3D-43D2-9751-4F345F05E428}">
      <dsp:nvSpPr>
        <dsp:cNvPr id="0" name=""/>
        <dsp:cNvSpPr/>
      </dsp:nvSpPr>
      <dsp:spPr>
        <a:xfrm>
          <a:off x="0" y="3168020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D8BAC-973C-492D-970C-6541E7CFAF99}">
      <dsp:nvSpPr>
        <dsp:cNvPr id="0" name=""/>
        <dsp:cNvSpPr/>
      </dsp:nvSpPr>
      <dsp:spPr>
        <a:xfrm>
          <a:off x="0" y="3168020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10. Q7: Suicidal Thoughts</a:t>
          </a:r>
        </a:p>
      </dsp:txBody>
      <dsp:txXfrm>
        <a:off x="0" y="3168020"/>
        <a:ext cx="4551590" cy="351935"/>
      </dsp:txXfrm>
    </dsp:sp>
    <dsp:sp modelId="{51DA210F-FC48-4AB2-AB94-81C87FE7FCE8}">
      <dsp:nvSpPr>
        <dsp:cNvPr id="0" name=""/>
        <dsp:cNvSpPr/>
      </dsp:nvSpPr>
      <dsp:spPr>
        <a:xfrm>
          <a:off x="0" y="3519956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B6097-AC20-403A-B71D-3FDCCB7039F0}">
      <dsp:nvSpPr>
        <dsp:cNvPr id="0" name=""/>
        <dsp:cNvSpPr/>
      </dsp:nvSpPr>
      <dsp:spPr>
        <a:xfrm>
          <a:off x="0" y="3519956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11. Deeper analysis</a:t>
          </a:r>
        </a:p>
      </dsp:txBody>
      <dsp:txXfrm>
        <a:off x="0" y="3519956"/>
        <a:ext cx="4551590" cy="351935"/>
      </dsp:txXfrm>
    </dsp:sp>
    <dsp:sp modelId="{0555F200-D1FE-4331-9521-2D99F7F3D1DF}">
      <dsp:nvSpPr>
        <dsp:cNvPr id="0" name=""/>
        <dsp:cNvSpPr/>
      </dsp:nvSpPr>
      <dsp:spPr>
        <a:xfrm>
          <a:off x="0" y="3871891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70F33-C329-4227-93EF-D9B6D6AA0D2E}">
      <dsp:nvSpPr>
        <dsp:cNvPr id="0" name=""/>
        <dsp:cNvSpPr/>
      </dsp:nvSpPr>
      <dsp:spPr>
        <a:xfrm>
          <a:off x="0" y="3871891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12. Results</a:t>
          </a:r>
        </a:p>
      </dsp:txBody>
      <dsp:txXfrm>
        <a:off x="0" y="3871891"/>
        <a:ext cx="4551590" cy="351935"/>
      </dsp:txXfrm>
    </dsp:sp>
    <dsp:sp modelId="{FD543423-97A3-4F62-9F02-29E635F011D3}">
      <dsp:nvSpPr>
        <dsp:cNvPr id="0" name=""/>
        <dsp:cNvSpPr/>
      </dsp:nvSpPr>
      <dsp:spPr>
        <a:xfrm>
          <a:off x="0" y="4223827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A2CCC-AD33-43F6-ACD1-A1CEC5D6C542}">
      <dsp:nvSpPr>
        <dsp:cNvPr id="0" name=""/>
        <dsp:cNvSpPr/>
      </dsp:nvSpPr>
      <dsp:spPr>
        <a:xfrm>
          <a:off x="0" y="4223827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13. Recommendation</a:t>
          </a:r>
        </a:p>
      </dsp:txBody>
      <dsp:txXfrm>
        <a:off x="0" y="4223827"/>
        <a:ext cx="4551590" cy="351935"/>
      </dsp:txXfrm>
    </dsp:sp>
    <dsp:sp modelId="{D5F83459-F690-4247-85AD-11F3D9D62A5F}">
      <dsp:nvSpPr>
        <dsp:cNvPr id="0" name=""/>
        <dsp:cNvSpPr/>
      </dsp:nvSpPr>
      <dsp:spPr>
        <a:xfrm>
          <a:off x="0" y="4575762"/>
          <a:ext cx="455159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B3CDD-BEB1-41D9-B11B-CC891316D93B}">
      <dsp:nvSpPr>
        <dsp:cNvPr id="0" name=""/>
        <dsp:cNvSpPr/>
      </dsp:nvSpPr>
      <dsp:spPr>
        <a:xfrm>
          <a:off x="0" y="4575762"/>
          <a:ext cx="4551590" cy="351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0" y="4575762"/>
        <a:ext cx="4551590" cy="351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69543-0215-42D7-8F4F-A2271B48793A}">
      <dsp:nvSpPr>
        <dsp:cNvPr id="0" name=""/>
        <dsp:cNvSpPr/>
      </dsp:nvSpPr>
      <dsp:spPr>
        <a:xfrm>
          <a:off x="165930" y="453578"/>
          <a:ext cx="654908" cy="654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9888C-D8A9-4EDB-B081-74CF34F27651}">
      <dsp:nvSpPr>
        <dsp:cNvPr id="0" name=""/>
        <dsp:cNvSpPr/>
      </dsp:nvSpPr>
      <dsp:spPr>
        <a:xfrm>
          <a:off x="303461" y="591109"/>
          <a:ext cx="379847" cy="379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C9AFB-9005-462B-B77E-33C7C0BF5777}">
      <dsp:nvSpPr>
        <dsp:cNvPr id="0" name=""/>
        <dsp:cNvSpPr/>
      </dsp:nvSpPr>
      <dsp:spPr>
        <a:xfrm>
          <a:off x="961176" y="453578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1. Load dataset from CSV (Kaggle source)</a:t>
          </a:r>
        </a:p>
      </dsp:txBody>
      <dsp:txXfrm>
        <a:off x="961176" y="453578"/>
        <a:ext cx="1543713" cy="654908"/>
      </dsp:txXfrm>
    </dsp:sp>
    <dsp:sp modelId="{F398D263-7339-4B0F-A403-5EB544966158}">
      <dsp:nvSpPr>
        <dsp:cNvPr id="0" name=""/>
        <dsp:cNvSpPr/>
      </dsp:nvSpPr>
      <dsp:spPr>
        <a:xfrm>
          <a:off x="2773870" y="453578"/>
          <a:ext cx="654908" cy="654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3DFC6-E9B2-4535-8F62-3837F2B3230D}">
      <dsp:nvSpPr>
        <dsp:cNvPr id="0" name=""/>
        <dsp:cNvSpPr/>
      </dsp:nvSpPr>
      <dsp:spPr>
        <a:xfrm>
          <a:off x="2911401" y="591109"/>
          <a:ext cx="379847" cy="379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0850A-2148-4663-ABF8-D016613B918E}">
      <dsp:nvSpPr>
        <dsp:cNvPr id="0" name=""/>
        <dsp:cNvSpPr/>
      </dsp:nvSpPr>
      <dsp:spPr>
        <a:xfrm>
          <a:off x="3569116" y="453578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2. Clean and preprocess: handle missing values, encode categories</a:t>
          </a:r>
        </a:p>
      </dsp:txBody>
      <dsp:txXfrm>
        <a:off x="3569116" y="453578"/>
        <a:ext cx="1543713" cy="654908"/>
      </dsp:txXfrm>
    </dsp:sp>
    <dsp:sp modelId="{0EDC1FA0-1F8D-488B-8252-CA9C3D39A013}">
      <dsp:nvSpPr>
        <dsp:cNvPr id="0" name=""/>
        <dsp:cNvSpPr/>
      </dsp:nvSpPr>
      <dsp:spPr>
        <a:xfrm>
          <a:off x="5381810" y="453578"/>
          <a:ext cx="654908" cy="654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F644-76DA-411F-B8BD-710BEBB2A66E}">
      <dsp:nvSpPr>
        <dsp:cNvPr id="0" name=""/>
        <dsp:cNvSpPr/>
      </dsp:nvSpPr>
      <dsp:spPr>
        <a:xfrm>
          <a:off x="5519340" y="591109"/>
          <a:ext cx="379847" cy="379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8EA68-8A79-468E-A11E-968C2F26F724}">
      <dsp:nvSpPr>
        <dsp:cNvPr id="0" name=""/>
        <dsp:cNvSpPr/>
      </dsp:nvSpPr>
      <dsp:spPr>
        <a:xfrm>
          <a:off x="6177056" y="453578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3. Identify key features: Sleep, Dietary Habits, Financial and Academic Stress, CGPA</a:t>
          </a:r>
        </a:p>
      </dsp:txBody>
      <dsp:txXfrm>
        <a:off x="6177056" y="453578"/>
        <a:ext cx="1543713" cy="654908"/>
      </dsp:txXfrm>
    </dsp:sp>
    <dsp:sp modelId="{F1D47C7C-42AD-472C-B00D-020286AD5899}">
      <dsp:nvSpPr>
        <dsp:cNvPr id="0" name=""/>
        <dsp:cNvSpPr/>
      </dsp:nvSpPr>
      <dsp:spPr>
        <a:xfrm>
          <a:off x="165930" y="1848214"/>
          <a:ext cx="654908" cy="654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F83761-6880-49A0-B018-70BA0AF32F69}">
      <dsp:nvSpPr>
        <dsp:cNvPr id="0" name=""/>
        <dsp:cNvSpPr/>
      </dsp:nvSpPr>
      <dsp:spPr>
        <a:xfrm>
          <a:off x="303461" y="1985745"/>
          <a:ext cx="379847" cy="379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D114E-B69A-443F-8607-E1E037F54AE9}">
      <dsp:nvSpPr>
        <dsp:cNvPr id="0" name=""/>
        <dsp:cNvSpPr/>
      </dsp:nvSpPr>
      <dsp:spPr>
        <a:xfrm>
          <a:off x="961176" y="1848214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4. Perform EDA using Python Libraries </a:t>
          </a:r>
        </a:p>
      </dsp:txBody>
      <dsp:txXfrm>
        <a:off x="961176" y="1848214"/>
        <a:ext cx="1543713" cy="654908"/>
      </dsp:txXfrm>
    </dsp:sp>
    <dsp:sp modelId="{9EFB1412-723C-409A-88BD-39847267B24B}">
      <dsp:nvSpPr>
        <dsp:cNvPr id="0" name=""/>
        <dsp:cNvSpPr/>
      </dsp:nvSpPr>
      <dsp:spPr>
        <a:xfrm>
          <a:off x="2773870" y="1848214"/>
          <a:ext cx="654908" cy="654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13C35-B671-44BC-B7E9-E97B9AD12407}">
      <dsp:nvSpPr>
        <dsp:cNvPr id="0" name=""/>
        <dsp:cNvSpPr/>
      </dsp:nvSpPr>
      <dsp:spPr>
        <a:xfrm>
          <a:off x="2911401" y="1985745"/>
          <a:ext cx="379847" cy="379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9C9E7-D7EE-40FB-B627-410D4C6F9464}">
      <dsp:nvSpPr>
        <dsp:cNvPr id="0" name=""/>
        <dsp:cNvSpPr/>
      </dsp:nvSpPr>
      <dsp:spPr>
        <a:xfrm>
          <a:off x="3569116" y="1848214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5. Apply statistical analysis to verify key results(chi-square tests)</a:t>
          </a:r>
        </a:p>
      </dsp:txBody>
      <dsp:txXfrm>
        <a:off x="3569116" y="1848214"/>
        <a:ext cx="1543713" cy="654908"/>
      </dsp:txXfrm>
    </dsp:sp>
    <dsp:sp modelId="{60D8421A-E5CB-4717-B2A2-F13733F0339B}">
      <dsp:nvSpPr>
        <dsp:cNvPr id="0" name=""/>
        <dsp:cNvSpPr/>
      </dsp:nvSpPr>
      <dsp:spPr>
        <a:xfrm>
          <a:off x="5381810" y="1848214"/>
          <a:ext cx="654908" cy="654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E5006-A9F3-4AE0-B6B7-BC94EA7EE924}">
      <dsp:nvSpPr>
        <dsp:cNvPr id="0" name=""/>
        <dsp:cNvSpPr/>
      </dsp:nvSpPr>
      <dsp:spPr>
        <a:xfrm>
          <a:off x="5519340" y="1985745"/>
          <a:ext cx="379847" cy="37984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FAD64-149B-4477-BDCD-3B401CD345AB}">
      <dsp:nvSpPr>
        <dsp:cNvPr id="0" name=""/>
        <dsp:cNvSpPr/>
      </dsp:nvSpPr>
      <dsp:spPr>
        <a:xfrm>
          <a:off x="6177056" y="1848214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6. Use visualization for trend discovery (bar charts, boxplots, heatmaps)</a:t>
          </a:r>
        </a:p>
      </dsp:txBody>
      <dsp:txXfrm>
        <a:off x="6177056" y="1848214"/>
        <a:ext cx="1543713" cy="654908"/>
      </dsp:txXfrm>
    </dsp:sp>
    <dsp:sp modelId="{5CAD5D5C-11D5-422C-B055-9556C7C920BD}">
      <dsp:nvSpPr>
        <dsp:cNvPr id="0" name=""/>
        <dsp:cNvSpPr/>
      </dsp:nvSpPr>
      <dsp:spPr>
        <a:xfrm>
          <a:off x="165930" y="3242850"/>
          <a:ext cx="654908" cy="65490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54851-9AAD-4BAA-AF95-44C045FA6B1E}">
      <dsp:nvSpPr>
        <dsp:cNvPr id="0" name=""/>
        <dsp:cNvSpPr/>
      </dsp:nvSpPr>
      <dsp:spPr>
        <a:xfrm>
          <a:off x="303461" y="3380381"/>
          <a:ext cx="379847" cy="37984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45CF6-8476-44C3-913D-BB125DA689D9}">
      <dsp:nvSpPr>
        <dsp:cNvPr id="0" name=""/>
        <dsp:cNvSpPr/>
      </dsp:nvSpPr>
      <dsp:spPr>
        <a:xfrm>
          <a:off x="961176" y="3242850"/>
          <a:ext cx="1543713" cy="654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7. Prepare a final report with all the key findings and recommendations</a:t>
          </a:r>
        </a:p>
      </dsp:txBody>
      <dsp:txXfrm>
        <a:off x="961176" y="3242850"/>
        <a:ext cx="1543713" cy="6549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46DD8-0201-4E37-A3AB-1A0ABF45FCAD}">
      <dsp:nvSpPr>
        <dsp:cNvPr id="0" name=""/>
        <dsp:cNvSpPr/>
      </dsp:nvSpPr>
      <dsp:spPr>
        <a:xfrm>
          <a:off x="1639174" y="1822"/>
          <a:ext cx="6556696" cy="7994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203062" rIns="127218" bIns="2030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High </a:t>
          </a:r>
          <a:r>
            <a:rPr lang="en-US" sz="1100" b="1" i="0" kern="1200" baseline="0" dirty="0"/>
            <a:t>academic pressure</a:t>
          </a:r>
          <a:r>
            <a:rPr lang="en-US" sz="1100" b="0" i="0" kern="1200" baseline="0" dirty="0"/>
            <a:t> strongly linked with higher depression.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Surprisingly, </a:t>
          </a:r>
          <a:r>
            <a:rPr lang="en-US" sz="1100" b="1" i="0" kern="1200" baseline="0"/>
            <a:t>CGPA</a:t>
          </a:r>
          <a:r>
            <a:rPr lang="en-US" sz="1100" b="0" i="0" kern="1200" baseline="0"/>
            <a:t> had a weak correlation with depression → performance ≠ mental health.</a:t>
          </a:r>
          <a:endParaRPr lang="en-US" sz="1100" kern="1200"/>
        </a:p>
      </dsp:txBody>
      <dsp:txXfrm>
        <a:off x="1639174" y="1822"/>
        <a:ext cx="6556696" cy="799458"/>
      </dsp:txXfrm>
    </dsp:sp>
    <dsp:sp modelId="{EF84DDF6-6DE5-43D6-BD73-06901BE6F197}">
      <dsp:nvSpPr>
        <dsp:cNvPr id="0" name=""/>
        <dsp:cNvSpPr/>
      </dsp:nvSpPr>
      <dsp:spPr>
        <a:xfrm>
          <a:off x="0" y="1822"/>
          <a:ext cx="1639174" cy="7994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78969" rIns="86740" bIns="789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Academic Factors</a:t>
          </a:r>
          <a:endParaRPr lang="en-US" sz="1400" kern="1200"/>
        </a:p>
      </dsp:txBody>
      <dsp:txXfrm>
        <a:off x="0" y="1822"/>
        <a:ext cx="1639174" cy="799458"/>
      </dsp:txXfrm>
    </dsp:sp>
    <dsp:sp modelId="{37D445AE-AD82-41E1-8CF6-50FA9C981CEF}">
      <dsp:nvSpPr>
        <dsp:cNvPr id="0" name=""/>
        <dsp:cNvSpPr/>
      </dsp:nvSpPr>
      <dsp:spPr>
        <a:xfrm>
          <a:off x="1639174" y="849247"/>
          <a:ext cx="6556696" cy="799458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203062" rIns="127218" bIns="2030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Students with </a:t>
          </a:r>
          <a:r>
            <a:rPr lang="en-US" sz="1100" b="1" i="0" kern="1200" baseline="0"/>
            <a:t>&lt;5 hours of sleep</a:t>
          </a:r>
          <a:r>
            <a:rPr lang="en-US" sz="1100" b="0" i="0" kern="1200" baseline="0"/>
            <a:t> and an </a:t>
          </a:r>
          <a:r>
            <a:rPr lang="en-US" sz="1100" b="1" i="0" kern="1200" baseline="0"/>
            <a:t>unhealthy diet</a:t>
          </a:r>
          <a:r>
            <a:rPr lang="en-US" sz="1100" b="0" i="0" kern="1200" baseline="0"/>
            <a:t> had 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depression rates in the range of </a:t>
          </a:r>
          <a:r>
            <a:rPr lang="en-US" sz="1100" b="1" i="0" kern="1200" baseline="0"/>
            <a:t>70% - 80%</a:t>
          </a:r>
          <a:r>
            <a:rPr lang="en-US" sz="1100" b="0" i="0" kern="1200" baseline="0"/>
            <a:t>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Balanced sleep &amp; diet reduced risk significantly.</a:t>
          </a:r>
          <a:endParaRPr lang="en-US" sz="1100" kern="1200"/>
        </a:p>
      </dsp:txBody>
      <dsp:txXfrm>
        <a:off x="1639174" y="849247"/>
        <a:ext cx="6556696" cy="799458"/>
      </dsp:txXfrm>
    </dsp:sp>
    <dsp:sp modelId="{99E80079-72C5-4AA6-9E2A-B4D539072DFF}">
      <dsp:nvSpPr>
        <dsp:cNvPr id="0" name=""/>
        <dsp:cNvSpPr/>
      </dsp:nvSpPr>
      <dsp:spPr>
        <a:xfrm>
          <a:off x="0" y="849247"/>
          <a:ext cx="1639174" cy="799458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78969" rIns="86740" bIns="789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Lifestyle Factors</a:t>
          </a:r>
          <a:endParaRPr lang="en-US" sz="1400" kern="1200"/>
        </a:p>
      </dsp:txBody>
      <dsp:txXfrm>
        <a:off x="0" y="849247"/>
        <a:ext cx="1639174" cy="799458"/>
      </dsp:txXfrm>
    </dsp:sp>
    <dsp:sp modelId="{A4D37F53-D5C3-4321-B0E6-247814540043}">
      <dsp:nvSpPr>
        <dsp:cNvPr id="0" name=""/>
        <dsp:cNvSpPr/>
      </dsp:nvSpPr>
      <dsp:spPr>
        <a:xfrm>
          <a:off x="1639174" y="1696673"/>
          <a:ext cx="6556696" cy="799458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203062" rIns="127218" bIns="2030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Financial stress</a:t>
          </a:r>
          <a:r>
            <a:rPr lang="en-US" sz="1100" kern="1200"/>
            <a:t> amplifies depression risk.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/>
            <a:t>Financial condition of a student act as a critical amplier and when combined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with academic stress can increase the depression rates in the range of 85%-95%.</a:t>
          </a:r>
        </a:p>
      </dsp:txBody>
      <dsp:txXfrm>
        <a:off x="1639174" y="1696673"/>
        <a:ext cx="6556696" cy="799458"/>
      </dsp:txXfrm>
    </dsp:sp>
    <dsp:sp modelId="{8D7FF640-606E-4ABB-B20C-DAE10C10D7A0}">
      <dsp:nvSpPr>
        <dsp:cNvPr id="0" name=""/>
        <dsp:cNvSpPr/>
      </dsp:nvSpPr>
      <dsp:spPr>
        <a:xfrm>
          <a:off x="0" y="1696673"/>
          <a:ext cx="1639174" cy="799458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78969" rIns="86740" bIns="789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/>
            <a:t>Financial</a:t>
          </a:r>
          <a:endParaRPr lang="en-US" sz="1400" kern="1200"/>
        </a:p>
      </dsp:txBody>
      <dsp:txXfrm>
        <a:off x="0" y="1696673"/>
        <a:ext cx="1639174" cy="799458"/>
      </dsp:txXfrm>
    </dsp:sp>
    <dsp:sp modelId="{9F568027-DD40-49E9-9E84-8BB6962A64FF}">
      <dsp:nvSpPr>
        <dsp:cNvPr id="0" name=""/>
        <dsp:cNvSpPr/>
      </dsp:nvSpPr>
      <dsp:spPr>
        <a:xfrm>
          <a:off x="1639174" y="2544099"/>
          <a:ext cx="6556696" cy="799458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203062" rIns="127218" bIns="2030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Students with a family history of mental illness have a depression rate of  </a:t>
          </a:r>
          <a:r>
            <a:rPr lang="en-US" sz="1100" b="1" kern="1200" dirty="0"/>
            <a:t>61.2%</a:t>
          </a:r>
          <a:r>
            <a:rPr lang="en-US" sz="1100" kern="1200" dirty="0"/>
            <a:t> 🧬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Students without a family history have a depression rate of </a:t>
          </a:r>
          <a:r>
            <a:rPr lang="en-US" sz="1100" b="1" kern="1200" dirty="0"/>
            <a:t>56.0%</a:t>
          </a:r>
          <a:r>
            <a:rPr lang="en-US" sz="1100" kern="1200" dirty="0"/>
            <a:t>.</a:t>
          </a:r>
        </a:p>
      </dsp:txBody>
      <dsp:txXfrm>
        <a:off x="1639174" y="2544099"/>
        <a:ext cx="6556696" cy="799458"/>
      </dsp:txXfrm>
    </dsp:sp>
    <dsp:sp modelId="{3D6EBC01-55F0-4A5E-AC81-62ED0A960665}">
      <dsp:nvSpPr>
        <dsp:cNvPr id="0" name=""/>
        <dsp:cNvSpPr/>
      </dsp:nvSpPr>
      <dsp:spPr>
        <a:xfrm>
          <a:off x="0" y="2544099"/>
          <a:ext cx="1639174" cy="799458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78969" rIns="86740" bIns="789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 dirty="0"/>
            <a:t>Family history of mental illness</a:t>
          </a:r>
          <a:endParaRPr lang="en-US" sz="1400" kern="1200" dirty="0"/>
        </a:p>
      </dsp:txBody>
      <dsp:txXfrm>
        <a:off x="0" y="2544099"/>
        <a:ext cx="1639174" cy="799458"/>
      </dsp:txXfrm>
    </dsp:sp>
    <dsp:sp modelId="{0298EF29-6357-464F-92D4-8E6E3D8924C0}">
      <dsp:nvSpPr>
        <dsp:cNvPr id="0" name=""/>
        <dsp:cNvSpPr/>
      </dsp:nvSpPr>
      <dsp:spPr>
        <a:xfrm>
          <a:off x="1639174" y="3391524"/>
          <a:ext cx="6556696" cy="79945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218" tIns="203062" rIns="127218" bIns="2030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Suicidal thoughts are common in the depressed category.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79.03% </a:t>
          </a:r>
          <a:r>
            <a:rPr lang="en-US" sz="1100" kern="1200" dirty="0"/>
            <a:t>of depressed students have suicidal thoughts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Only </a:t>
          </a:r>
          <a:r>
            <a:rPr lang="en-US" sz="1100" b="1" kern="1200"/>
            <a:t>23.19%</a:t>
          </a:r>
          <a:r>
            <a:rPr lang="en-US" sz="1100" kern="1200"/>
            <a:t> of non-depressed students have suicidal thoughts</a:t>
          </a:r>
        </a:p>
      </dsp:txBody>
      <dsp:txXfrm>
        <a:off x="1639174" y="3391524"/>
        <a:ext cx="6556696" cy="799458"/>
      </dsp:txXfrm>
    </dsp:sp>
    <dsp:sp modelId="{A299DCA0-CC08-47D6-BF5D-E45B81D363B3}">
      <dsp:nvSpPr>
        <dsp:cNvPr id="0" name=""/>
        <dsp:cNvSpPr/>
      </dsp:nvSpPr>
      <dsp:spPr>
        <a:xfrm>
          <a:off x="0" y="3391524"/>
          <a:ext cx="1639174" cy="79945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740" tIns="78969" rIns="86740" bIns="789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S</a:t>
          </a:r>
          <a:r>
            <a:rPr lang="en-US" sz="1400" b="1" i="0" kern="1200" baseline="0" dirty="0"/>
            <a:t>uicidal thoughts</a:t>
          </a:r>
          <a:r>
            <a:rPr lang="en-US" sz="1400" b="0" i="0" kern="1200" baseline="0" dirty="0"/>
            <a:t> </a:t>
          </a:r>
        </a:p>
      </dsp:txBody>
      <dsp:txXfrm>
        <a:off x="0" y="3391524"/>
        <a:ext cx="1639174" cy="7994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7B405-8006-40C2-B8E3-E1F4488FAC56}">
      <dsp:nvSpPr>
        <dsp:cNvPr id="0" name=""/>
        <dsp:cNvSpPr/>
      </dsp:nvSpPr>
      <dsp:spPr>
        <a:xfrm>
          <a:off x="1577340" y="1808"/>
          <a:ext cx="6309360" cy="7933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01514" rIns="122419" bIns="20151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Reduce unnecessary academic pressure by encouraging flexible grading and counseling.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</a:t>
          </a:r>
          <a:r>
            <a:rPr lang="en-US" sz="1100" b="1" kern="1200"/>
            <a:t>study satisfaction surveys</a:t>
          </a:r>
          <a:r>
            <a:rPr lang="en-US" sz="1100" kern="1200"/>
            <a:t> → act early if students feel overwhelmed.</a:t>
          </a:r>
        </a:p>
      </dsp:txBody>
      <dsp:txXfrm>
        <a:off x="1577340" y="1808"/>
        <a:ext cx="6309360" cy="793362"/>
      </dsp:txXfrm>
    </dsp:sp>
    <dsp:sp modelId="{1DD655F1-13F8-4F41-9CF6-021D21882CC5}">
      <dsp:nvSpPr>
        <dsp:cNvPr id="0" name=""/>
        <dsp:cNvSpPr/>
      </dsp:nvSpPr>
      <dsp:spPr>
        <a:xfrm>
          <a:off x="0" y="1808"/>
          <a:ext cx="1577340" cy="7933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8367" rIns="83468" bIns="78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Academic Support</a:t>
          </a:r>
          <a:endParaRPr lang="en-US" sz="1400" kern="1200" dirty="0"/>
        </a:p>
      </dsp:txBody>
      <dsp:txXfrm>
        <a:off x="0" y="1808"/>
        <a:ext cx="1577340" cy="793362"/>
      </dsp:txXfrm>
    </dsp:sp>
    <dsp:sp modelId="{10517370-DAC7-4BC1-925F-992852D3F189}">
      <dsp:nvSpPr>
        <dsp:cNvPr id="0" name=""/>
        <dsp:cNvSpPr/>
      </dsp:nvSpPr>
      <dsp:spPr>
        <a:xfrm>
          <a:off x="1577340" y="842772"/>
          <a:ext cx="6309360" cy="7933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01514" rIns="122419" bIns="20151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Promote </a:t>
          </a:r>
          <a:r>
            <a:rPr lang="en-US" sz="1100" b="1" kern="1200"/>
            <a:t>sleep hygiene programs</a:t>
          </a:r>
          <a:r>
            <a:rPr lang="en-US" sz="1100" kern="1200"/>
            <a:t> (awareness campaigns, workshops).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access to </a:t>
          </a:r>
          <a:r>
            <a:rPr lang="en-US" sz="1100" b="1" kern="1200"/>
            <a:t>healthy &amp; affordable meals</a:t>
          </a:r>
          <a:r>
            <a:rPr lang="en-US" sz="1100" kern="1200"/>
            <a:t> on campus.</a:t>
          </a:r>
        </a:p>
      </dsp:txBody>
      <dsp:txXfrm>
        <a:off x="1577340" y="842772"/>
        <a:ext cx="6309360" cy="793362"/>
      </dsp:txXfrm>
    </dsp:sp>
    <dsp:sp modelId="{EE2EF2BC-A10F-4359-91CA-AA24BECF26AB}">
      <dsp:nvSpPr>
        <dsp:cNvPr id="0" name=""/>
        <dsp:cNvSpPr/>
      </dsp:nvSpPr>
      <dsp:spPr>
        <a:xfrm>
          <a:off x="0" y="842772"/>
          <a:ext cx="1577340" cy="7933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8367" rIns="83468" bIns="78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Lifestyle Interventions</a:t>
          </a:r>
          <a:endParaRPr lang="en-US" sz="1400" kern="1200" dirty="0"/>
        </a:p>
      </dsp:txBody>
      <dsp:txXfrm>
        <a:off x="0" y="842772"/>
        <a:ext cx="1577340" cy="793362"/>
      </dsp:txXfrm>
    </dsp:sp>
    <dsp:sp modelId="{7D371767-507F-4781-8E62-54A1079C53C9}">
      <dsp:nvSpPr>
        <dsp:cNvPr id="0" name=""/>
        <dsp:cNvSpPr/>
      </dsp:nvSpPr>
      <dsp:spPr>
        <a:xfrm>
          <a:off x="1577340" y="1683737"/>
          <a:ext cx="6309360" cy="7933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01514" rIns="122419" bIns="20151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Offer </a:t>
          </a:r>
          <a:r>
            <a:rPr lang="en-US" sz="1100" b="1" kern="1200"/>
            <a:t>financial aid schemes</a:t>
          </a:r>
          <a:r>
            <a:rPr lang="en-US" sz="1100" kern="1200"/>
            <a:t> or micro-grants for stressed students.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</a:t>
          </a:r>
          <a:r>
            <a:rPr lang="en-US" sz="1100" b="1" kern="1200"/>
            <a:t>free/affordable mental health counseling</a:t>
          </a:r>
          <a:r>
            <a:rPr lang="en-US" sz="1100" kern="1200"/>
            <a:t> services.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</a:t>
          </a:r>
          <a:r>
            <a:rPr lang="en-US" sz="1100" b="1" kern="1200"/>
            <a:t>peer support groups</a:t>
          </a:r>
          <a:r>
            <a:rPr lang="en-US" sz="1100" kern="1200"/>
            <a:t> to reduce stigma.</a:t>
          </a:r>
        </a:p>
      </dsp:txBody>
      <dsp:txXfrm>
        <a:off x="1577340" y="1683737"/>
        <a:ext cx="6309360" cy="793362"/>
      </dsp:txXfrm>
    </dsp:sp>
    <dsp:sp modelId="{AF80F8C1-9ABF-41C1-AC5A-55A59B9D454F}">
      <dsp:nvSpPr>
        <dsp:cNvPr id="0" name=""/>
        <dsp:cNvSpPr/>
      </dsp:nvSpPr>
      <dsp:spPr>
        <a:xfrm>
          <a:off x="0" y="1683737"/>
          <a:ext cx="1577340" cy="7933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8367" rIns="83468" bIns="78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Financial &amp; Social Support</a:t>
          </a:r>
          <a:endParaRPr lang="en-US" sz="1400" kern="1200" dirty="0"/>
        </a:p>
      </dsp:txBody>
      <dsp:txXfrm>
        <a:off x="0" y="1683737"/>
        <a:ext cx="1577340" cy="793362"/>
      </dsp:txXfrm>
    </dsp:sp>
    <dsp:sp modelId="{2B3BD5CD-7458-487D-9A45-49431FB509AA}">
      <dsp:nvSpPr>
        <dsp:cNvPr id="0" name=""/>
        <dsp:cNvSpPr/>
      </dsp:nvSpPr>
      <dsp:spPr>
        <a:xfrm>
          <a:off x="1577340" y="2524701"/>
          <a:ext cx="6309360" cy="7933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01514" rIns="122419" bIns="20151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surveys/dashboards to flag at-risk groups (e.g., </a:t>
          </a:r>
          <a:r>
            <a:rPr lang="en-US" sz="1100" i="1" kern="1200"/>
            <a:t>high stress + poor sleep</a:t>
          </a:r>
          <a:r>
            <a:rPr lang="en-US" sz="1100" kern="1200"/>
            <a:t> cluster).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periodic screenings for depression and suicidal thoughts.</a:t>
          </a:r>
        </a:p>
      </dsp:txBody>
      <dsp:txXfrm>
        <a:off x="1577340" y="2524701"/>
        <a:ext cx="6309360" cy="793362"/>
      </dsp:txXfrm>
    </dsp:sp>
    <dsp:sp modelId="{E0EC42FA-9E16-4200-90ED-262AAAA3A369}">
      <dsp:nvSpPr>
        <dsp:cNvPr id="0" name=""/>
        <dsp:cNvSpPr/>
      </dsp:nvSpPr>
      <dsp:spPr>
        <a:xfrm>
          <a:off x="0" y="2524701"/>
          <a:ext cx="1577340" cy="7933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8367" rIns="83468" bIns="78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Early Detection</a:t>
          </a:r>
          <a:endParaRPr lang="en-US" sz="1400" kern="1200" dirty="0"/>
        </a:p>
      </dsp:txBody>
      <dsp:txXfrm>
        <a:off x="0" y="2524701"/>
        <a:ext cx="1577340" cy="793362"/>
      </dsp:txXfrm>
    </dsp:sp>
    <dsp:sp modelId="{E3AF123B-C368-42F6-845E-E9C5C3622193}">
      <dsp:nvSpPr>
        <dsp:cNvPr id="0" name=""/>
        <dsp:cNvSpPr/>
      </dsp:nvSpPr>
      <dsp:spPr>
        <a:xfrm>
          <a:off x="1577340" y="3365666"/>
          <a:ext cx="6309360" cy="79336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19" tIns="201514" rIns="122419" bIns="20151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Promote </a:t>
          </a:r>
          <a:r>
            <a:rPr lang="en-US" sz="1100" b="1" kern="1200"/>
            <a:t>balanced workloads</a:t>
          </a:r>
          <a:r>
            <a:rPr lang="en-US" sz="1100" kern="1200"/>
            <a:t>, flexible deadlines, and stress management sessions.</a:t>
          </a:r>
        </a:p>
      </dsp:txBody>
      <dsp:txXfrm>
        <a:off x="1577340" y="3365666"/>
        <a:ext cx="6309360" cy="793362"/>
      </dsp:txXfrm>
    </dsp:sp>
    <dsp:sp modelId="{0A80CFE6-30C3-4585-93E9-F5EA7D5F7279}">
      <dsp:nvSpPr>
        <dsp:cNvPr id="0" name=""/>
        <dsp:cNvSpPr/>
      </dsp:nvSpPr>
      <dsp:spPr>
        <a:xfrm>
          <a:off x="0" y="3365666"/>
          <a:ext cx="1577340" cy="79336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68" tIns="78367" rIns="83468" bIns="783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 dirty="0"/>
            <a:t>Workload Management</a:t>
          </a:r>
          <a:endParaRPr lang="en-US" sz="1400" kern="1200" dirty="0"/>
        </a:p>
      </dsp:txBody>
      <dsp:txXfrm>
        <a:off x="0" y="3365666"/>
        <a:ext cx="1577340" cy="793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D0D2-EFFD-2801-BEEF-D5A5206B6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F6EB6-037B-9453-767F-D7E0996F8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1DE3-ADB2-428E-7518-767BBF37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5D51B-946C-78A1-DA44-0B4A06B8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7FA3-EC53-01DB-8BE7-5CE44F17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31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455C-44E8-3A95-007B-F91ED0F7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B482-63E9-CF04-99A2-74059BBFF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F9CF-B572-58FC-40C5-B360C380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A3863-F237-65D2-A0D9-889B294A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C18E-FEB7-0D8F-E49E-39B40B3E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73BC-A334-A7B9-27CC-EA58DDFC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3AFDD-0A9C-54B5-25AD-2DF981A17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EBC0-B0BF-1CBD-C483-4DB879B2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B484D-407C-3D6C-40DC-8288C19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49D9-DC74-9722-4974-42E0FBB0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8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760F6-0762-147C-13EA-13A4EC63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F028A-9D91-A553-7632-4D3370CC0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A5A55-F799-CE83-9457-76486A25E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D544-4122-327E-ECC2-BCF1D70F0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35368-22DF-6DF5-FC14-8FEDF718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D97E5-5437-94C5-7606-EB373E78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00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2344-BC0C-F0C6-606C-D4AE34AC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878A9-42E2-62C8-604A-5C58070EC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8094D-A5E9-0094-BC84-767DA02C8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5DE5C-C471-326F-CB6D-AFA0FACFE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4D4CD-1ED9-EC66-2171-FA6E3431F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66156F-10FC-63C5-EFDC-FEF5608B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2D2E1-37DC-161A-D420-A9342C0B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60F88-2033-61D8-2C05-8F34403F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2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1A9F-9675-D63A-F429-0145133B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10D3E-16FC-9B2F-EDCA-6C287843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D8B6C-2C0B-4C9B-CD8E-B8687ECA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0A116-8650-8EF5-CB08-A38B04684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00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CE7FD-70F7-21D1-CF6D-DCB8B301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6B6C1-9F53-8BA5-F100-3AE00599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00722-C998-AC9A-926A-DBB68A38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4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B407-8BB0-AF34-531F-3709D1E4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B6C13-2566-5A2B-CCB2-D5A4FEDB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2C13B-1DFE-1FFA-2C75-A32769CD9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594AB-2B08-28B4-5D97-217EE4B4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B3C59-C463-2E58-D7D5-9C1C579F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C0BA0-1523-F46B-635C-D0DCCE08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57A0-8254-EDD6-E4CF-B2C608B5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1F48C-DA22-FFE9-E563-33B008489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706F4-C70F-E4F9-AF4C-1BB2B7F57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9F46-ED2F-3E83-8D06-7FCF3E2DE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3ECA7-7C3D-3C7C-A2BB-D97BC5EA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9F948-4174-1E05-4003-B9269AD7C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9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58E-13B3-7C98-2FFE-F8079114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E61F6-B136-5AFE-F625-931AC75BA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17AE3-996B-1CA7-CF9D-34EAF9D5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9812-ABF3-E153-D9CF-0DD28432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C251-BA1B-093D-A7D1-16828304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41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7E173-2B91-0432-6D2E-0FBF4363E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EA448-292B-86C0-2247-845D74EC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D049-71EC-6809-C259-14819B0B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EFFF-6C37-057E-946D-C252C7C6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9C5A-4CFA-AD93-74B0-E3279F25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4CD77-3075-47F8-C69B-780A71B2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4CF3-B955-D3DB-C0B8-1FB558A4E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FB20-C2D1-9135-D0E0-E1821064A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97EB-BFA6-2016-8105-224CFA2A5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25D8-C556-DB72-6530-C99AF780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68" y="637762"/>
            <a:ext cx="7417348" cy="3574937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8400" dirty="0">
                <a:solidFill>
                  <a:schemeClr val="bg1"/>
                </a:solidFill>
              </a:rPr>
              <a:t>Student Depression Analysis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9143992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668" y="5126354"/>
            <a:ext cx="7158115" cy="1088177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/>
              <a:t>Final Report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885" y="4866503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56" y="4583953"/>
            <a:ext cx="3514393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/>
              <a:t>Q3: Lifestyle factors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B2FE0-0FE9-8E90-D1F2-E3B60922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743"/>
          <a:stretch>
            <a:fillRect/>
          </a:stretch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2E57CF-3C64-433B-FCFF-6358D779C7E9}"/>
              </a:ext>
            </a:extLst>
          </p:cNvPr>
          <p:cNvSpPr txBox="1"/>
          <p:nvPr/>
        </p:nvSpPr>
        <p:spPr>
          <a:xfrm>
            <a:off x="4572000" y="4583953"/>
            <a:ext cx="4229100" cy="146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Students with unhealthy eating habits show the highest rate of depression. </a:t>
            </a:r>
            <a:r>
              <a:rPr lang="en-US" sz="1400" b="1"/>
              <a:t>70.7% </a:t>
            </a:r>
            <a:r>
              <a:rPr lang="en-US" sz="1400"/>
              <a:t>of students in this group report being depressed (</a:t>
            </a:r>
            <a:r>
              <a:rPr lang="en-US" sz="1400" b="1"/>
              <a:t>7,289 out of 10,309</a:t>
            </a:r>
            <a:r>
              <a:rPr lang="en-US" sz="1400"/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 depression rate improves for those getting </a:t>
            </a:r>
            <a:r>
              <a:rPr lang="en-US" sz="1400" b="1"/>
              <a:t>less than 5 hours of sleep</a:t>
            </a:r>
            <a:r>
              <a:rPr lang="en-US" sz="1400"/>
              <a:t>, dropping to around </a:t>
            </a:r>
            <a:r>
              <a:rPr lang="en-US" sz="1400" b="1"/>
              <a:t>64%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389"/>
            <a:ext cx="3579731" cy="2587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/>
              <a:t>Q4: Family history of Mental Illness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10" y="3557447"/>
            <a:ext cx="2758156" cy="25877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Aptos Display" panose="020B0004020202020204" pitchFamily="34" charset="0"/>
              </a:rPr>
              <a:t>Students with a family history of mental illness have a depression rate of </a:t>
            </a:r>
            <a:r>
              <a:rPr lang="en-US" sz="2000" b="1" dirty="0">
                <a:effectLst/>
                <a:latin typeface="Aptos Display" panose="020B0004020202020204" pitchFamily="34" charset="0"/>
              </a:rPr>
              <a:t>61.2%</a:t>
            </a:r>
            <a:r>
              <a:rPr lang="en-US" sz="2000" b="0" dirty="0">
                <a:effectLst/>
                <a:latin typeface="Aptos Display" panose="020B0004020202020204" pitchFamily="34" charset="0"/>
              </a:rPr>
              <a:t> 🧬</a:t>
            </a:r>
          </a:p>
          <a:p>
            <a:pPr marL="0" indent="0">
              <a:buNone/>
            </a:pPr>
            <a:endParaRPr lang="en-US" sz="20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sz="2000" dirty="0"/>
              <a:t>Students without a family history have a depression rate of </a:t>
            </a:r>
            <a:r>
              <a:rPr lang="en-US" sz="2000" b="1" dirty="0"/>
              <a:t>56.0%</a:t>
            </a:r>
            <a:r>
              <a:rPr lang="en-US" sz="2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78B1F7-3E33-9209-087E-82E6B36C6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955" y="4955458"/>
            <a:ext cx="5502671" cy="1331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D04F9-5A50-0AEC-5C70-4919D5D2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956" y="643467"/>
            <a:ext cx="5502670" cy="3456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756" y="502400"/>
            <a:ext cx="2525379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Q5. Financial Stress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4185D-2689-F980-B291-1C33A59E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9" r="818" b="2"/>
          <a:stretch>
            <a:fillRect/>
          </a:stretch>
        </p:blipFill>
        <p:spPr>
          <a:xfrm>
            <a:off x="3512439" y="6"/>
            <a:ext cx="5631559" cy="276272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0D14E-1F2A-4D12-1F91-2428A2E5B266}"/>
              </a:ext>
            </a:extLst>
          </p:cNvPr>
          <p:cNvSpPr txBox="1"/>
          <p:nvPr/>
        </p:nvSpPr>
        <p:spPr>
          <a:xfrm>
            <a:off x="4174806" y="3736258"/>
            <a:ext cx="4306824" cy="2456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Financial Stress Significantly Amplifies the Impact of Academic Pressure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At every single level of academic pressure, the red line (High Financial Stress) is significantly above the blue line (Low Financial Stress).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Students with high financial stress have a much higher baseline rate of depression, regardless of how much academic pressure they feel.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429" y="3404996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63E9B8B-48E4-14B5-C1EC-37257B691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658" y="2826737"/>
            <a:ext cx="3258614" cy="40270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638" y="381742"/>
            <a:ext cx="3233024" cy="16272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9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Q6. Academic Degrees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67" y="2372156"/>
            <a:ext cx="3429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C7C14-F6A7-59E9-3978-5334F3435227}"/>
              </a:ext>
            </a:extLst>
          </p:cNvPr>
          <p:cNvSpPr txBox="1"/>
          <p:nvPr/>
        </p:nvSpPr>
        <p:spPr>
          <a:xfrm>
            <a:off x="514166" y="2427590"/>
            <a:ext cx="3213312" cy="3633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Class 12' has the highest depression rate among the top 15 most common degrees.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Several Bachelor's degrees like </a:t>
            </a:r>
            <a:r>
              <a:rPr lang="en-US" sz="1600" dirty="0" err="1">
                <a:solidFill>
                  <a:schemeClr val="bg1"/>
                </a:solidFill>
              </a:rPr>
              <a:t>B.Arch</a:t>
            </a:r>
            <a:r>
              <a:rPr lang="en-US" sz="1600" dirty="0">
                <a:solidFill>
                  <a:schemeClr val="bg1"/>
                </a:solidFill>
              </a:rPr>
              <a:t>, BSc, BBA, and BCA show relatively high depression rates, clustering together.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depression rates for the top 15 degrees generally range from around 50% to over 70%</a:t>
            </a:r>
            <a:endParaRPr lang="en-US" sz="16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1CD8C9-AB05-B4C7-9F8A-45E5D6186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2293" y="699538"/>
            <a:ext cx="5251699" cy="57012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dirty="0">
                <a:solidFill>
                  <a:srgbClr val="FFFFFF"/>
                </a:solidFill>
              </a:rPr>
              <a:t>Q7. Suicidal Thoughts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C8CB3E-C213-71DA-6D84-5D29973B5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4797" y="1728680"/>
            <a:ext cx="3601900" cy="2754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9D7C26-B08F-C9C2-392C-CF9CEBA7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73" y="1728680"/>
            <a:ext cx="3601900" cy="27548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96E952-E1E8-D459-2EC8-822708E56952}"/>
              </a:ext>
            </a:extLst>
          </p:cNvPr>
          <p:cNvSpPr txBox="1"/>
          <p:nvPr/>
        </p:nvSpPr>
        <p:spPr>
          <a:xfrm>
            <a:off x="694797" y="4879164"/>
            <a:ext cx="7760945" cy="1576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The orange bar ('Yes' suicidal thoughts) is much taller for the 'Depressed' group than the 'Not Depressed' group.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Similarly, the blue bar ('No' suicidal thoughts) is much taller for the 'Not Depressed' group.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Out of the 17,631 students with suicidal thoughts, 13,934 are depressed.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79.03% </a:t>
            </a:r>
            <a:r>
              <a:rPr lang="en-US" sz="1200" dirty="0"/>
              <a:t>of depressed students have suicidal thoughts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Only </a:t>
            </a:r>
            <a:r>
              <a:rPr lang="en-US" sz="1200" b="1" dirty="0"/>
              <a:t>23.19%</a:t>
            </a:r>
            <a:r>
              <a:rPr lang="en-US" sz="1200" dirty="0"/>
              <a:t> of non-depressed students have suicidal thoughts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602D8-ACE0-0169-9669-46EB77D2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7297"/>
            <a:ext cx="3153871" cy="1603515"/>
          </a:xfrm>
        </p:spPr>
        <p:txBody>
          <a:bodyPr>
            <a:normAutofit/>
          </a:bodyPr>
          <a:lstStyle/>
          <a:p>
            <a:r>
              <a:rPr lang="en-US" b="1" dirty="0"/>
              <a:t>Deeper Analysis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B573B51-C170-49C0-A3D9-8D99730C4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42443" y="2"/>
            <a:ext cx="5701557" cy="470844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A6328-4E3D-E7BF-F3B0-4A03E9A4C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71" y="2004015"/>
            <a:ext cx="2780245" cy="43476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i="1" dirty="0"/>
              <a:t>We performed additional statistical and SQL-based analyses to validate patterns and uncover hidden relationships: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b="1" u="sng" dirty="0"/>
              <a:t>1. Statistical Validation (Python)</a:t>
            </a:r>
          </a:p>
          <a:p>
            <a:pPr marL="0" indent="0">
              <a:buNone/>
            </a:pPr>
            <a:endParaRPr lang="en-US" sz="1600" b="1" u="sng" dirty="0"/>
          </a:p>
          <a:p>
            <a:pPr marL="0" indent="0">
              <a:buNone/>
            </a:pPr>
            <a:r>
              <a:rPr lang="en-US" sz="1600" dirty="0"/>
              <a:t>Chi-square tests showed strong associations between </a:t>
            </a:r>
            <a:r>
              <a:rPr lang="en-US" sz="1600" b="1" dirty="0"/>
              <a:t>sleep duration</a:t>
            </a:r>
            <a:r>
              <a:rPr lang="en-US" sz="1600" dirty="0"/>
              <a:t>, </a:t>
            </a:r>
            <a:r>
              <a:rPr lang="en-US" sz="1600" b="1" dirty="0"/>
              <a:t>financial stress</a:t>
            </a:r>
            <a:r>
              <a:rPr lang="en-US" sz="1600" dirty="0"/>
              <a:t>, and </a:t>
            </a:r>
            <a:r>
              <a:rPr lang="en-US" sz="1600" b="1" dirty="0"/>
              <a:t>depression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A sample for the</a:t>
            </a:r>
            <a:r>
              <a:rPr lang="en-US" sz="1600" b="1" dirty="0"/>
              <a:t> chi - square tests for (sleep duration vs depression) and Work Hours Vs Depression is shown in the two snapshots.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CEEACD-BB15-F6F7-E595-5095E4CA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08" y="1597273"/>
            <a:ext cx="5338989" cy="1831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E35FB-C9F4-CFEC-F734-890512CD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708" y="963655"/>
            <a:ext cx="5338989" cy="607328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C7BCC73-A901-44EB-B0E7-879E1926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9827"/>
            <a:ext cx="8010421" cy="107817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3D6CD4-A541-1F7B-4DA9-E0CF063E9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707" y="254581"/>
            <a:ext cx="5338989" cy="70907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DC936A-14DF-8F4B-BBFA-7C4685233176}"/>
              </a:ext>
            </a:extLst>
          </p:cNvPr>
          <p:cNvCxnSpPr>
            <a:cxnSpLocks/>
          </p:cNvCxnSpPr>
          <p:nvPr/>
        </p:nvCxnSpPr>
        <p:spPr>
          <a:xfrm>
            <a:off x="3293806" y="3519948"/>
            <a:ext cx="56535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DF8B58D-0625-F3BF-8A4E-249C1F60D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708" y="3669086"/>
            <a:ext cx="5418890" cy="84938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5057C-1DB7-86C1-31A3-C714BCEFB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3708" y="4533675"/>
            <a:ext cx="5418891" cy="6116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234E326-A94B-0C42-735F-55AE0106B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3709" y="5205998"/>
            <a:ext cx="5466899" cy="15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032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269CA-47D1-A01D-A3B7-23EC94441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440365"/>
            <a:ext cx="3184398" cy="1722691"/>
          </a:xfrm>
        </p:spPr>
        <p:txBody>
          <a:bodyPr anchor="ctr">
            <a:normAutofit/>
          </a:bodyPr>
          <a:lstStyle/>
          <a:p>
            <a:r>
              <a:rPr lang="en-US" sz="4700" b="1" dirty="0"/>
              <a:t>Deeper</a:t>
            </a:r>
            <a:r>
              <a:rPr lang="en-US" sz="4700" dirty="0"/>
              <a:t> </a:t>
            </a:r>
            <a:r>
              <a:rPr lang="en-US" sz="4700" b="1" dirty="0"/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49E50-0F2D-13A0-E417-FBC6916EF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555011"/>
            <a:ext cx="4103370" cy="3457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513E56-3751-9CC3-4988-DCDF275A6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694944"/>
            <a:ext cx="4316361" cy="3218295"/>
          </a:xfrm>
          <a:prstGeom prst="rect">
            <a:avLst/>
          </a:prstGeom>
        </p:spPr>
      </p:pic>
      <p:sp>
        <p:nvSpPr>
          <p:cNvPr id="1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8668" y="529485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8807-3245-4EC3-C8AC-BE91FF26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499" y="4440365"/>
            <a:ext cx="4661153" cy="1722691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u="sng" dirty="0"/>
              <a:t>2. SQL Based Aggregations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600" dirty="0"/>
              <a:t>Top 15 degrees analyzed: depression rates varied significantly across fields of study.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Many other such aggregations are performed while doing the deeper analysis.</a:t>
            </a:r>
            <a:endParaRPr lang="en-US" sz="1600" b="1" u="sng" dirty="0"/>
          </a:p>
        </p:txBody>
      </p:sp>
    </p:spTree>
    <p:extLst>
      <p:ext uri="{BB962C8B-B14F-4D97-AF65-F5344CB8AC3E}">
        <p14:creationId xmlns:p14="http://schemas.microsoft.com/office/powerpoint/2010/main" val="332018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2BDC8-B45B-FA00-86D0-D1E8D0AA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FF"/>
                </a:solidFill>
              </a:rPr>
              <a:t>Results - What the Data Revealed ?</a:t>
            </a:r>
          </a:p>
        </p:txBody>
      </p:sp>
      <p:graphicFrame>
        <p:nvGraphicFramePr>
          <p:cNvPr id="91" name="Rectangle 1">
            <a:extLst>
              <a:ext uri="{FF2B5EF4-FFF2-40B4-BE49-F238E27FC236}">
                <a16:creationId xmlns:a16="http://schemas.microsoft.com/office/drawing/2014/main" id="{5DBD9072-21C4-C642-0CE0-C6D8B4D82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050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02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6075" y="-1"/>
            <a:ext cx="7817925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F186C3-18DA-D277-0FA2-7FAC41A8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Recommendations </a:t>
            </a:r>
            <a:br>
              <a:rPr lang="en-US" b="1" dirty="0"/>
            </a:br>
            <a:r>
              <a:rPr lang="en-US" b="1" dirty="0"/>
              <a:t>Moving from Data to 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0FB080-D470-E57B-9BA3-228F50BE1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167013"/>
              </p:ext>
            </p:extLst>
          </p:nvPr>
        </p:nvGraphicFramePr>
        <p:xfrm>
          <a:off x="628650" y="2011729"/>
          <a:ext cx="78867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190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5FC6F-6F66-7857-1394-57025F25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091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07505-6569-0972-3401-953EFB10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b="1"/>
              <a:t>Why This Project Matters ?</a:t>
            </a:r>
          </a:p>
        </p:txBody>
      </p:sp>
      <p:sp>
        <p:nvSpPr>
          <p:cNvPr id="7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0921-0553-57F2-E6A3-114E18CB6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dirty="0"/>
              <a:t>🔹 </a:t>
            </a:r>
            <a:r>
              <a:rPr lang="en-US" sz="1800" i="1" dirty="0"/>
              <a:t>Rising student depression rates are a global concern, especially in higher education.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i="1" dirty="0"/>
              <a:t>Data-driven insights can help identify academic, lifestyle, and financial risk factors.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800" dirty="0"/>
            </a:br>
            <a:r>
              <a:rPr lang="en-US" sz="1800" dirty="0"/>
              <a:t>🔹 </a:t>
            </a:r>
            <a:r>
              <a:rPr lang="en-US" sz="1800" i="1" dirty="0"/>
              <a:t>This project explores patterns in student well-being and suggests actionable recommendations.</a:t>
            </a:r>
          </a:p>
        </p:txBody>
      </p:sp>
      <p:pic>
        <p:nvPicPr>
          <p:cNvPr id="6" name="Picture 5" descr="A pile of books and a lamp&#10;&#10;AI-generated content may be incorrect.">
            <a:extLst>
              <a:ext uri="{FF2B5EF4-FFF2-40B4-BE49-F238E27FC236}">
                <a16:creationId xmlns:a16="http://schemas.microsoft.com/office/drawing/2014/main" id="{DF98AFB4-F00B-BF02-E71F-CE1BB354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63" r="14209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47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74CE-413C-B033-C185-A6E6A154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26" y="599300"/>
            <a:ext cx="2325329" cy="740424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Agenda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527B-AEE0-6BAC-E675-961D7CD1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26" y="1587910"/>
            <a:ext cx="8229600" cy="64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is important because student mental health is a critical issue. wanted to use data to move beyond assumptions and find concrete, actionable insights.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B6406F-AC4C-0127-2131-EC4B762E4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807725"/>
              </p:ext>
            </p:extLst>
          </p:nvPr>
        </p:nvGraphicFramePr>
        <p:xfrm>
          <a:off x="4963569" y="2885786"/>
          <a:ext cx="3551166" cy="332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A53E9D-8817-1BBE-19D3-81A78584B244}"/>
              </a:ext>
            </a:extLst>
          </p:cNvPr>
          <p:cNvSpPr txBox="1"/>
          <p:nvPr/>
        </p:nvSpPr>
        <p:spPr>
          <a:xfrm>
            <a:off x="332576" y="2898821"/>
            <a:ext cx="2990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+mj-ea"/>
                <a:cs typeface="+mj-cs"/>
              </a:rPr>
              <a:t>By analyzing responses from over 27,000 students, this project does three important things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0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8717E5B-2C1D-4094-9D25-6FF6FBD92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1219200"/>
            <a:ext cx="3383128" cy="380455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83" y="2090114"/>
            <a:ext cx="2537167" cy="2481886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95AA52E-4D83-4889-21F9-3504E89F5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586320"/>
              </p:ext>
            </p:extLst>
          </p:nvPr>
        </p:nvGraphicFramePr>
        <p:xfrm>
          <a:off x="3963760" y="964850"/>
          <a:ext cx="4551590" cy="4928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b="1" dirty="0">
                <a:solidFill>
                  <a:srgbClr val="FFFFFF"/>
                </a:solidFill>
              </a:rPr>
              <a:t>Questions &amp; Hypotheses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B00B16-3A53-E8C0-5AFE-C46AB30FE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5148" y="649480"/>
            <a:ext cx="5309056" cy="59283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Q1.What is the relationship between CGPA and the likelihood of depression?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100" i="1" dirty="0">
                <a:solidFill>
                  <a:srgbClr val="FF0000"/>
                </a:solidFill>
                <a:latin typeface="Arial" panose="020B0604020202020204" pitchFamily="34" charset="0"/>
              </a:rPr>
              <a:t>Hypothesis</a:t>
            </a:r>
            <a:r>
              <a:rPr lang="en-US" altLang="en-US" sz="1100" i="1" dirty="0">
                <a:latin typeface="Arial" panose="020B0604020202020204" pitchFamily="34" charset="0"/>
              </a:rPr>
              <a:t> </a:t>
            </a:r>
            <a:r>
              <a:rPr kumimoji="0" lang="en-US" altLang="en-US" sz="110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Students with lower academic performance (CGPA) are more likely to report depression.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Q2.How do 'Academic Pressure' and 'Study Satisfaction' relate to depression?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Hypothesis</a:t>
            </a:r>
            <a:r>
              <a:rPr kumimoji="0" lang="en-US" altLang="en-US" sz="110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Higher academic pressure and lower study satisfaction are associated with higher rates of depression.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Q3.Which lifestyle factors (Sleep Duration, Dietary Habits) show the strongest correlation with depression?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100" i="1" dirty="0">
                <a:solidFill>
                  <a:srgbClr val="FF0000"/>
                </a:solidFill>
                <a:latin typeface="Arial" panose="020B0604020202020204" pitchFamily="34" charset="0"/>
              </a:rPr>
              <a:t>Hypothesis</a:t>
            </a:r>
            <a:r>
              <a:rPr lang="en-US" altLang="en-US" sz="1100" i="1" dirty="0">
                <a:latin typeface="Arial" panose="020B0604020202020204" pitchFamily="34" charset="0"/>
              </a:rPr>
              <a:t> </a:t>
            </a:r>
            <a:r>
              <a:rPr kumimoji="0" lang="en-US" altLang="en-US" sz="110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Poorer lifestyle habits, such as insufficient sleep and unhealthy diets, are linked to a higher prevalence of depression.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Q4.What is the impact of a family history of mental illness on student depression?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100" i="1" dirty="0">
                <a:solidFill>
                  <a:srgbClr val="FF0000"/>
                </a:solidFill>
                <a:latin typeface="Arial" panose="020B0604020202020204" pitchFamily="34" charset="0"/>
              </a:rPr>
              <a:t>Hypothesis</a:t>
            </a:r>
            <a:r>
              <a:rPr lang="en-US" altLang="en-US" sz="1100" i="1" dirty="0">
                <a:latin typeface="Arial" panose="020B0604020202020204" pitchFamily="34" charset="0"/>
              </a:rPr>
              <a:t> </a:t>
            </a:r>
            <a:r>
              <a:rPr kumimoji="0" lang="en-US" altLang="en-US" sz="110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Students with a family history of mental illness will have a higher rate of depression.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100" b="1" dirty="0">
                <a:latin typeface="Arial" panose="020B0604020202020204" pitchFamily="34" charset="0"/>
              </a:rPr>
              <a:t>Q5.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Does 'Financial Stress' amplify the negative effect of 'Academic Pressure' on depression?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100" i="1" dirty="0">
                <a:solidFill>
                  <a:srgbClr val="FF0000"/>
                </a:solidFill>
                <a:latin typeface="Arial" panose="020B0604020202020204" pitchFamily="34" charset="0"/>
              </a:rPr>
              <a:t>Hypothesis</a:t>
            </a:r>
            <a:r>
              <a:rPr lang="en-US" altLang="en-US" sz="1100" i="1" dirty="0">
                <a:latin typeface="Arial" panose="020B0604020202020204" pitchFamily="34" charset="0"/>
              </a:rPr>
              <a:t> </a:t>
            </a:r>
            <a:r>
              <a:rPr kumimoji="0" lang="en-US" altLang="en-US" sz="110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Yes, the negative impact of academic pressure is more severe for students also experiencing high financial stress.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sz="1100" b="1" dirty="0">
                <a:latin typeface="Arial" panose="020B0604020202020204" pitchFamily="34" charset="0"/>
              </a:rPr>
              <a:t>Q6.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Which academic degrees are associated with the highest rates of depression?</a:t>
            </a:r>
          </a:p>
          <a:p>
            <a:pPr marL="0" lv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100" i="1" dirty="0">
                <a:solidFill>
                  <a:srgbClr val="FF0000"/>
                </a:solidFill>
                <a:latin typeface="Arial" panose="020B0604020202020204" pitchFamily="34" charset="0"/>
              </a:rPr>
              <a:t>Hypothesis</a:t>
            </a:r>
            <a:r>
              <a:rPr lang="en-US" altLang="en-US" sz="1100" i="1" dirty="0">
                <a:latin typeface="Arial" panose="020B0604020202020204" pitchFamily="34" charset="0"/>
              </a:rPr>
              <a:t> </a:t>
            </a:r>
            <a:r>
              <a:rPr kumimoji="0" lang="en-US" altLang="en-US" sz="110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Certain high-stress fields of study will show higher depression rates than others.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100" b="1" dirty="0">
                <a:latin typeface="Arial" panose="020B0604020202020204" pitchFamily="34" charset="0"/>
              </a:rPr>
              <a:t>Q7. </a:t>
            </a:r>
            <a:r>
              <a:rPr lang="en-US" sz="1100" b="1" dirty="0">
                <a:latin typeface="Arial" panose="020B0604020202020204" pitchFamily="34" charset="0"/>
              </a:rPr>
              <a:t>Among students with suicidal thoughts, what’s the depression prevalence?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100" i="1" dirty="0">
                <a:solidFill>
                  <a:srgbClr val="FF0000"/>
                </a:solidFill>
                <a:latin typeface="Arial" panose="020B0604020202020204" pitchFamily="34" charset="0"/>
              </a:rPr>
              <a:t>Hypothesis</a:t>
            </a:r>
            <a:r>
              <a:rPr lang="en-US" altLang="en-US" sz="1100" i="1" dirty="0">
                <a:latin typeface="Arial" panose="020B0604020202020204" pitchFamily="34" charset="0"/>
              </a:rPr>
              <a:t> : Students reporting depression are more likely to report suicidal thoughts.</a:t>
            </a:r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1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E72DFB-F6AA-8CEF-366C-B05F5DB09E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119" r="888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b="1" u="sng"/>
              <a:t>Approach and Analysis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1CBDFE-FB4F-5F0A-17B3-441A16DCC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0061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Crying Face with No Fill">
            <a:extLst>
              <a:ext uri="{FF2B5EF4-FFF2-40B4-BE49-F238E27FC236}">
                <a16:creationId xmlns:a16="http://schemas.microsoft.com/office/drawing/2014/main" id="{32CA9C8C-A243-20E7-E97F-683A4C222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784" y="3350368"/>
            <a:ext cx="2726006" cy="2726006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9133" y="805742"/>
            <a:ext cx="2735827" cy="3193211"/>
            <a:chOff x="1674895" y="1345036"/>
            <a:chExt cx="5428610" cy="421093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6" y="685805"/>
            <a:ext cx="2718710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38" y="859808"/>
            <a:ext cx="2657397" cy="2878986"/>
          </a:xfrm>
        </p:spPr>
        <p:txBody>
          <a:bodyPr numCol="1"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</a:rPr>
              <a:t>Technical Challenges</a:t>
            </a:r>
          </a:p>
        </p:txBody>
      </p:sp>
      <p:grpSp>
        <p:nvGrpSpPr>
          <p:cNvPr id="8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6806" y="2335801"/>
            <a:ext cx="637026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857952" y="685805"/>
            <a:ext cx="3731078" cy="55340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 sz="2000"/>
            </a:pPr>
            <a:r>
              <a:rPr lang="en-US" sz="1600" b="1" dirty="0">
                <a:solidFill>
                  <a:schemeClr val="bg1"/>
                </a:solidFill>
              </a:rPr>
              <a:t>Self-reported data </a:t>
            </a:r>
            <a:r>
              <a:rPr lang="en-US" sz="1600" dirty="0">
                <a:solidFill>
                  <a:schemeClr val="bg1"/>
                </a:solidFill>
              </a:rPr>
              <a:t>→ risk of bias</a:t>
            </a:r>
          </a:p>
          <a:p>
            <a:pPr marL="457200" indent="-457200">
              <a:lnSpc>
                <a:spcPct val="90000"/>
              </a:lnSpc>
              <a:buAutoNum type="arabicPeriod"/>
              <a:defRPr sz="2000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 sz="2000"/>
            </a:pPr>
            <a:r>
              <a:rPr lang="en-US" sz="1600" b="1" dirty="0">
                <a:solidFill>
                  <a:schemeClr val="bg1"/>
                </a:solidFill>
              </a:rPr>
              <a:t>Potential class imbalance </a:t>
            </a:r>
            <a:r>
              <a:rPr lang="en-US" sz="1600" dirty="0">
                <a:solidFill>
                  <a:schemeClr val="bg1"/>
                </a:solidFill>
              </a:rPr>
              <a:t>(Depressed vs Not)</a:t>
            </a:r>
          </a:p>
          <a:p>
            <a:pPr marL="0" indent="0">
              <a:lnSpc>
                <a:spcPct val="90000"/>
              </a:lnSpc>
              <a:buNone/>
              <a:defRPr sz="2000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 sz="2000"/>
            </a:pPr>
            <a:r>
              <a:rPr lang="en-US" sz="1600" b="1" dirty="0">
                <a:solidFill>
                  <a:schemeClr val="bg1"/>
                </a:solidFill>
              </a:rPr>
              <a:t>Encoding categorical variables </a:t>
            </a:r>
            <a:r>
              <a:rPr lang="en-US" sz="1600" dirty="0">
                <a:solidFill>
                  <a:schemeClr val="bg1"/>
                </a:solidFill>
              </a:rPr>
              <a:t>(Sleep Duration,    Dietary Habits, Family History)</a:t>
            </a:r>
          </a:p>
          <a:p>
            <a:pPr marL="0" indent="0">
              <a:lnSpc>
                <a:spcPct val="90000"/>
              </a:lnSpc>
              <a:buNone/>
              <a:defRPr sz="2000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 sz="2000"/>
            </a:pPr>
            <a:r>
              <a:rPr lang="en-US" altLang="en-US" sz="1600" b="1" dirty="0">
                <a:solidFill>
                  <a:schemeClr val="bg1"/>
                </a:solidFill>
              </a:rPr>
              <a:t>Data formatting issues </a:t>
            </a:r>
            <a:r>
              <a:rPr lang="en-US" altLang="en-US" sz="1600" dirty="0">
                <a:solidFill>
                  <a:schemeClr val="bg1"/>
                </a:solidFill>
              </a:rPr>
              <a:t>→ e.g., extra quotes around Sleep Duration values ('5-6 hours’) created parsing problems. </a:t>
            </a:r>
          </a:p>
          <a:p>
            <a:pPr marL="0" indent="0">
              <a:lnSpc>
                <a:spcPct val="90000"/>
              </a:lnSpc>
              <a:buNone/>
              <a:defRPr sz="2000"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  <a:defRPr sz="2000"/>
            </a:pPr>
            <a:r>
              <a:rPr lang="en-US" sz="1600" b="1" dirty="0">
                <a:solidFill>
                  <a:schemeClr val="bg1"/>
                </a:solidFill>
              </a:rPr>
              <a:t>Handling high-cardinality features </a:t>
            </a:r>
            <a:r>
              <a:rPr lang="en-US" sz="1600" dirty="0">
                <a:solidFill>
                  <a:schemeClr val="bg1"/>
                </a:solidFill>
              </a:rPr>
              <a:t>(Cities, Degrees)</a:t>
            </a:r>
          </a:p>
          <a:p>
            <a:pPr marL="0" indent="0">
              <a:lnSpc>
                <a:spcPct val="90000"/>
              </a:lnSpc>
              <a:buNone/>
              <a:defRPr sz="2000"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 sz="2000"/>
            </a:pPr>
            <a:r>
              <a:rPr lang="en-US" sz="1600" b="1" dirty="0">
                <a:solidFill>
                  <a:schemeClr val="bg1"/>
                </a:solidFill>
              </a:rPr>
              <a:t>Power BI integration </a:t>
            </a:r>
            <a:r>
              <a:rPr lang="en-US" sz="1600" dirty="0">
                <a:solidFill>
                  <a:schemeClr val="bg1"/>
                </a:solidFill>
              </a:rPr>
              <a:t>→ building DAX measures (e.g., depression rate %) and risk factor KPIs was time-consuming but crucial for storytelling.</a:t>
            </a:r>
          </a:p>
          <a:p>
            <a:pPr marL="0" indent="0">
              <a:lnSpc>
                <a:spcPct val="90000"/>
              </a:lnSpc>
              <a:buNone/>
              <a:defRPr sz="2000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EA86598-DA2C-41D5-BC0C-E877F881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4571993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7" y="637763"/>
            <a:ext cx="3233024" cy="162727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200" b="1" dirty="0">
                <a:solidFill>
                  <a:schemeClr val="bg1"/>
                </a:solidFill>
              </a:rPr>
              <a:t>Q1: CGPA and Depression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667" y="2372156"/>
            <a:ext cx="3429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347" y="2549673"/>
            <a:ext cx="3233024" cy="3633467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This plot gives us a clear answer to our first question.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Insight: The data suggests that students at the higher end of the CGPA scale are also reporting depression.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CGPA Doesn't play a significant role in causing depression!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F16C5A-0D41-47A9-B0A2-9C2AD7A8C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199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C13E1-E4D8-8931-060A-EEE4903D1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060" y="2265037"/>
            <a:ext cx="4414731" cy="3527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" name="Rectangle 207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440365"/>
            <a:ext cx="3184398" cy="17226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b="1" dirty="0"/>
              <a:t>Q2: Academic Pressure vs Study Satisfaction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D6E74-26F9-67C4-7639-3713120E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694943"/>
            <a:ext cx="4103370" cy="3368447"/>
          </a:xfrm>
          <a:prstGeom prst="rect">
            <a:avLst/>
          </a:prstGeom>
        </p:spPr>
      </p:pic>
      <p:sp>
        <p:nvSpPr>
          <p:cNvPr id="209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58668" y="529485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0D6FC-F3CC-5314-D8AD-B87A1EA557D6}"/>
              </a:ext>
            </a:extLst>
          </p:cNvPr>
          <p:cNvSpPr txBox="1"/>
          <p:nvPr/>
        </p:nvSpPr>
        <p:spPr>
          <a:xfrm>
            <a:off x="4000499" y="4440365"/>
            <a:ext cx="4661153" cy="1722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Depressed students show a notably lower satisfaction with their studies, averaging 2.75 out of 5, while their non-depressed peers are higher at 3.21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Students who report depression experience significantly higher levels of academic pressure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E452E-79F2-4146-3F6E-2B1D5D10C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158" y="694943"/>
            <a:ext cx="4103370" cy="33684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288</TotalTime>
  <Words>1410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1_Office Theme</vt:lpstr>
      <vt:lpstr>Student Depression Analysis</vt:lpstr>
      <vt:lpstr>Why This Project Matters ?</vt:lpstr>
      <vt:lpstr>Agenda</vt:lpstr>
      <vt:lpstr>Contents</vt:lpstr>
      <vt:lpstr>Questions &amp; Hypotheses</vt:lpstr>
      <vt:lpstr>Approach and Analysis</vt:lpstr>
      <vt:lpstr>Technical Challenges</vt:lpstr>
      <vt:lpstr>Q1: CGPA and Depression</vt:lpstr>
      <vt:lpstr>Q2: Academic Pressure vs Study Satisfaction</vt:lpstr>
      <vt:lpstr>Q3: Lifestyle factors</vt:lpstr>
      <vt:lpstr>Q4: Family history of Mental Illness</vt:lpstr>
      <vt:lpstr>Q5. Financial Stress</vt:lpstr>
      <vt:lpstr>Q6. Academic Degrees</vt:lpstr>
      <vt:lpstr>Q7. Suicidal Thoughts</vt:lpstr>
      <vt:lpstr>Deeper Analysis</vt:lpstr>
      <vt:lpstr>Deeper Analysis</vt:lpstr>
      <vt:lpstr>Results - What the Data Revealed ?</vt:lpstr>
      <vt:lpstr>Recommendations  Moving from Data to Action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Yugank Singh</cp:lastModifiedBy>
  <cp:revision>9</cp:revision>
  <dcterms:created xsi:type="dcterms:W3CDTF">2013-01-27T09:14:16Z</dcterms:created>
  <dcterms:modified xsi:type="dcterms:W3CDTF">2025-08-30T18:32:53Z</dcterms:modified>
  <cp:category/>
</cp:coreProperties>
</file>