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7" r:id="rId5"/>
    <p:sldId id="259" r:id="rId6"/>
    <p:sldId id="262" r:id="rId7"/>
    <p:sldId id="268" r:id="rId8"/>
    <p:sldId id="260" r:id="rId9"/>
    <p:sldId id="261" r:id="rId10"/>
    <p:sldId id="264" r:id="rId11"/>
    <p:sldId id="265" r:id="rId12"/>
    <p:sldId id="266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584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2597A-D67A-4716-BF53-4F722EA9B4A1}" type="datetimeFigureOut">
              <a:rPr lang="en-GB" smtClean="0"/>
              <a:t>09/05/2018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4A1DC-AFC8-4CBC-BDA0-84647439B8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837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4A1DC-AFC8-4CBC-BDA0-84647439B85C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6914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4A1DC-AFC8-4CBC-BDA0-84647439B85C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691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5/9/2018</a:t>
            </a:fld>
            <a:endParaRPr lang="en-US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5/9/2018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5/9/2018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5/9/2018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5/9/2018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5/9/2018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5/9/2018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5/9/2018</a:t>
            </a:fld>
            <a:endParaRPr lang="en-US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5/9/2018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5/9/2018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5/9/2018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">
              <a:srgbClr val="00B0F0"/>
            </a:gs>
            <a:gs pos="30000">
              <a:schemeClr val="bg2">
                <a:shade val="60000"/>
                <a:satMod val="150000"/>
              </a:schemeClr>
            </a:gs>
            <a:gs pos="100000">
              <a:schemeClr val="bg2">
                <a:tint val="83000"/>
                <a:satMod val="200000"/>
              </a:schemeClr>
            </a:gs>
          </a:gsLst>
          <a:lin ang="13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5/9/2018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‹N°›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Projet</a:t>
            </a:r>
            <a:r>
              <a:rPr lang="en-GB" dirty="0" smtClean="0"/>
              <a:t> </a:t>
            </a:r>
            <a:r>
              <a:rPr lang="en-GB" dirty="0" err="1" smtClean="0"/>
              <a:t>Mindstorm</a:t>
            </a:r>
            <a:endParaRPr lang="en-GB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62"/>
          <a:stretch/>
        </p:blipFill>
        <p:spPr>
          <a:xfrm>
            <a:off x="395536" y="1159809"/>
            <a:ext cx="5782987" cy="148677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836712"/>
            <a:ext cx="1555750" cy="13081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ZoneTexte 2"/>
          <p:cNvSpPr txBox="1"/>
          <p:nvPr/>
        </p:nvSpPr>
        <p:spPr>
          <a:xfrm>
            <a:off x="5327576" y="26020"/>
            <a:ext cx="3816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YUGANSAN Yogaratnam</a:t>
            </a:r>
          </a:p>
          <a:p>
            <a:r>
              <a:rPr lang="fr-FR" sz="2000" b="1" dirty="0">
                <a:solidFill>
                  <a:srgbClr val="00B0F0"/>
                </a:solidFill>
                <a:latin typeface="Arial Black" panose="020B0A04020102020204" pitchFamily="34" charset="0"/>
              </a:rPr>
              <a:t>ZERZERI Nabil</a:t>
            </a:r>
          </a:p>
          <a:p>
            <a:endParaRPr lang="fr-FR" sz="2000" b="1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07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err="1"/>
              <a:t>G</a:t>
            </a:r>
            <a:r>
              <a:rPr lang="en-GB" dirty="0" err="1" smtClean="0"/>
              <a:t>estion</a:t>
            </a:r>
            <a:r>
              <a:rPr lang="en-GB" dirty="0" smtClean="0"/>
              <a:t> </a:t>
            </a:r>
            <a:r>
              <a:rPr lang="en-GB" dirty="0"/>
              <a:t>de </a:t>
            </a:r>
            <a:r>
              <a:rPr lang="en-GB" dirty="0" err="1" smtClean="0"/>
              <a:t>projet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99715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Test de </a:t>
            </a:r>
            <a:r>
              <a:rPr lang="en-GB" dirty="0" err="1" smtClean="0"/>
              <a:t>l’algorithme</a:t>
            </a:r>
            <a:r>
              <a:rPr lang="en-GB" dirty="0" smtClean="0"/>
              <a:t> </a:t>
            </a:r>
            <a:r>
              <a:rPr lang="en-GB" dirty="0" err="1"/>
              <a:t>e</a:t>
            </a:r>
            <a:r>
              <a:rPr lang="en-GB" dirty="0" err="1" smtClean="0"/>
              <a:t>ffectué</a:t>
            </a:r>
            <a:r>
              <a:rPr lang="en-GB" dirty="0" smtClean="0"/>
              <a:t> sur les circuits de </a:t>
            </a:r>
            <a:r>
              <a:rPr lang="en-GB" dirty="0" err="1" smtClean="0"/>
              <a:t>l’université</a:t>
            </a: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 err="1" smtClean="0"/>
              <a:t>Difficultés</a:t>
            </a:r>
            <a:r>
              <a:rPr lang="en-GB" dirty="0" smtClean="0"/>
              <a:t> </a:t>
            </a:r>
            <a:r>
              <a:rPr lang="en-GB" dirty="0" err="1"/>
              <a:t>Technologiques</a:t>
            </a:r>
            <a:r>
              <a:rPr lang="en-GB" dirty="0"/>
              <a:t> </a:t>
            </a:r>
            <a:r>
              <a:rPr lang="en-GB" dirty="0" smtClean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err="1" smtClean="0"/>
              <a:t>précision</a:t>
            </a:r>
            <a:r>
              <a:rPr lang="en-GB" dirty="0" smtClean="0"/>
              <a:t> du </a:t>
            </a:r>
            <a:r>
              <a:rPr lang="en-GB" dirty="0" err="1" smtClean="0"/>
              <a:t>capteur</a:t>
            </a:r>
            <a:r>
              <a:rPr lang="en-GB" dirty="0" smtClean="0"/>
              <a:t>, </a:t>
            </a:r>
            <a:r>
              <a:rPr lang="en-GB" dirty="0" err="1" smtClean="0"/>
              <a:t>corriger</a:t>
            </a:r>
            <a:r>
              <a:rPr lang="en-GB" dirty="0" smtClean="0"/>
              <a:t> par </a:t>
            </a:r>
            <a:r>
              <a:rPr lang="en-GB" dirty="0" err="1" smtClean="0"/>
              <a:t>plusieurs</a:t>
            </a:r>
            <a:r>
              <a:rPr lang="en-GB" dirty="0" smtClean="0"/>
              <a:t> scan et un </a:t>
            </a:r>
            <a:r>
              <a:rPr lang="en-GB" dirty="0" err="1" smtClean="0"/>
              <a:t>intervalle</a:t>
            </a:r>
            <a:r>
              <a:rPr lang="en-GB" dirty="0" smtClean="0"/>
              <a:t> de </a:t>
            </a:r>
            <a:r>
              <a:rPr lang="en-GB" dirty="0" err="1" smtClean="0"/>
              <a:t>couleur</a:t>
            </a:r>
            <a:r>
              <a:rPr lang="en-GB" dirty="0" smtClean="0"/>
              <a:t> plus </a:t>
            </a:r>
            <a:r>
              <a:rPr lang="en-GB" dirty="0" err="1" smtClean="0"/>
              <a:t>proche</a:t>
            </a:r>
            <a:r>
              <a:rPr lang="en-GB" dirty="0" smtClean="0"/>
              <a:t> des scans </a:t>
            </a:r>
            <a:r>
              <a:rPr lang="en-GB" dirty="0" err="1" smtClean="0"/>
              <a:t>effectué</a:t>
            </a:r>
            <a:endParaRPr lang="en-GB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 err="1" smtClean="0"/>
              <a:t>Difficultés</a:t>
            </a:r>
            <a:r>
              <a:rPr lang="en-GB" dirty="0" smtClean="0"/>
              <a:t> Technique: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Conception de </a:t>
            </a:r>
            <a:r>
              <a:rPr lang="en-GB" dirty="0" err="1" smtClean="0"/>
              <a:t>l’algorithme</a:t>
            </a:r>
            <a:r>
              <a:rPr lang="en-GB" dirty="0" smtClean="0"/>
              <a:t> le plus </a:t>
            </a:r>
            <a:r>
              <a:rPr lang="en-GB" dirty="0" err="1" smtClean="0"/>
              <a:t>efficace</a:t>
            </a:r>
            <a:endParaRPr lang="en-GB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GB" dirty="0" smtClean="0"/>
          </a:p>
          <a:p>
            <a:pPr marL="493776" lvl="1" indent="-457200">
              <a:buSzPct val="80000"/>
              <a:buFont typeface="Wingdings" panose="05000000000000000000" pitchFamily="2" charset="2"/>
              <a:buChar char="q"/>
            </a:pPr>
            <a:r>
              <a:rPr lang="en-GB" dirty="0" err="1" smtClean="0"/>
              <a:t>Difficultés</a:t>
            </a:r>
            <a:r>
              <a:rPr lang="en-GB" dirty="0" smtClean="0"/>
              <a:t> avec le </a:t>
            </a:r>
            <a:r>
              <a:rPr lang="en-GB" dirty="0" err="1"/>
              <a:t>Capteur</a:t>
            </a:r>
            <a:r>
              <a:rPr lang="en-GB" dirty="0"/>
              <a:t> </a:t>
            </a:r>
            <a:r>
              <a:rPr lang="en-GB" dirty="0" err="1"/>
              <a:t>lightSensor</a:t>
            </a:r>
            <a:r>
              <a:rPr lang="en-GB" dirty="0"/>
              <a:t> trop </a:t>
            </a:r>
            <a:r>
              <a:rPr lang="en-GB" dirty="0" err="1"/>
              <a:t>proche</a:t>
            </a:r>
            <a:r>
              <a:rPr lang="en-GB" dirty="0"/>
              <a:t> </a:t>
            </a:r>
            <a:r>
              <a:rPr lang="en-GB" dirty="0" smtClean="0"/>
              <a:t>du sol, </a:t>
            </a:r>
            <a:r>
              <a:rPr lang="en-GB" dirty="0" err="1" smtClean="0"/>
              <a:t>corriger</a:t>
            </a:r>
            <a:r>
              <a:rPr lang="en-GB" dirty="0" smtClean="0"/>
              <a:t> par un </a:t>
            </a:r>
            <a:r>
              <a:rPr lang="en-GB" dirty="0" err="1" smtClean="0"/>
              <a:t>suport</a:t>
            </a:r>
            <a:r>
              <a:rPr lang="en-GB" dirty="0" smtClean="0"/>
              <a:t> plus </a:t>
            </a:r>
            <a:r>
              <a:rPr lang="en-GB" dirty="0" err="1" smtClean="0"/>
              <a:t>gros</a:t>
            </a:r>
            <a:r>
              <a:rPr lang="en-GB" dirty="0" smtClean="0"/>
              <a:t> et qui se </a:t>
            </a:r>
            <a:r>
              <a:rPr lang="en-GB" dirty="0" err="1" smtClean="0"/>
              <a:t>tient</a:t>
            </a:r>
            <a:r>
              <a:rPr lang="en-GB" dirty="0" smtClean="0"/>
              <a:t> droit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383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err="1"/>
              <a:t>Programmation</a:t>
            </a:r>
            <a:endParaRPr lang="fr-FR" b="1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84784"/>
            <a:ext cx="8435280" cy="4742529"/>
          </a:xfrm>
        </p:spPr>
      </p:pic>
    </p:spTree>
    <p:extLst>
      <p:ext uri="{BB962C8B-B14F-4D97-AF65-F5344CB8AC3E}">
        <p14:creationId xmlns:p14="http://schemas.microsoft.com/office/powerpoint/2010/main" val="320039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V2: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Gestion de circuit plus complexe (plusieurs couleurs, obstacle sur le chemin, mouvement plus fluide et rapide)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Apprentissage des circuits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fr-FR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Robot mieux construit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Appris à utiliser des bibliothèques, à gérer des imprécisions des tests, utilisation d’un robot automatisé</a:t>
            </a:r>
          </a:p>
        </p:txBody>
      </p:sp>
    </p:spTree>
    <p:extLst>
      <p:ext uri="{BB962C8B-B14F-4D97-AF65-F5344CB8AC3E}">
        <p14:creationId xmlns:p14="http://schemas.microsoft.com/office/powerpoint/2010/main" val="330621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pour une image 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6" r="13636"/>
          <a:stretch>
            <a:fillRect/>
          </a:stretch>
        </p:blipFill>
        <p:spPr>
          <a:xfrm>
            <a:off x="1825352" y="1019907"/>
            <a:ext cx="4114800" cy="4114800"/>
          </a:xfrm>
        </p:spPr>
      </p:pic>
    </p:spTree>
    <p:extLst>
      <p:ext uri="{BB962C8B-B14F-4D97-AF65-F5344CB8AC3E}">
        <p14:creationId xmlns:p14="http://schemas.microsoft.com/office/powerpoint/2010/main" val="241622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">
              <a:srgbClr val="00B0F0"/>
            </a:gs>
            <a:gs pos="25000">
              <a:schemeClr val="bg2">
                <a:shade val="60000"/>
                <a:satMod val="150000"/>
              </a:schemeClr>
            </a:gs>
            <a:gs pos="100000">
              <a:schemeClr val="bg2">
                <a:tint val="83000"/>
                <a:satMod val="200000"/>
              </a:schemeClr>
            </a:gs>
          </a:gsLst>
          <a:lin ang="13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600200"/>
            <a:ext cx="8280920" cy="4525963"/>
          </a:xfrm>
        </p:spPr>
        <p:txBody>
          <a:bodyPr/>
          <a:lstStyle/>
          <a:p>
            <a:pPr marL="608076" indent="-571500">
              <a:buFont typeface="+mj-lt"/>
              <a:buAutoNum type="romanUcPeriod"/>
            </a:pPr>
            <a:r>
              <a:rPr lang="en-GB" dirty="0" smtClean="0"/>
              <a:t>Introduction</a:t>
            </a:r>
          </a:p>
          <a:p>
            <a:pPr marL="608076" indent="-571500">
              <a:buFont typeface="+mj-lt"/>
              <a:buAutoNum type="romanUcPeriod"/>
            </a:pPr>
            <a:r>
              <a:rPr lang="en-GB" dirty="0" err="1" smtClean="0"/>
              <a:t>Fonctionalités</a:t>
            </a:r>
            <a:endParaRPr lang="en-GB" dirty="0" smtClean="0"/>
          </a:p>
          <a:p>
            <a:pPr marL="608076" indent="-571500">
              <a:buFont typeface="+mj-lt"/>
              <a:buAutoNum type="romanUcPeriod"/>
            </a:pPr>
            <a:r>
              <a:rPr lang="en-GB" dirty="0" smtClean="0"/>
              <a:t>Architecture, conception et </a:t>
            </a:r>
            <a:r>
              <a:rPr lang="en-GB" dirty="0" err="1" smtClean="0"/>
              <a:t>gestion</a:t>
            </a:r>
            <a:r>
              <a:rPr lang="en-GB" dirty="0" smtClean="0"/>
              <a:t> de </a:t>
            </a:r>
            <a:r>
              <a:rPr lang="en-GB" dirty="0" err="1" smtClean="0"/>
              <a:t>projet</a:t>
            </a:r>
            <a:endParaRPr lang="en-GB" dirty="0" smtClean="0"/>
          </a:p>
          <a:p>
            <a:pPr marL="608076" indent="-571500">
              <a:buFont typeface="+mj-lt"/>
              <a:buAutoNum type="romanUcPeriod"/>
            </a:pPr>
            <a:r>
              <a:rPr lang="en-GB" dirty="0" err="1" smtClean="0"/>
              <a:t>Programmation</a:t>
            </a:r>
            <a:endParaRPr lang="en-GB" dirty="0" smtClean="0"/>
          </a:p>
          <a:p>
            <a:pPr marL="608076" indent="-571500">
              <a:buFont typeface="+mj-lt"/>
              <a:buAutoNum type="romanUcPeriod"/>
            </a:pPr>
            <a:r>
              <a:rPr lang="en-GB" dirty="0" smtClean="0"/>
              <a:t>Conclusion</a:t>
            </a:r>
          </a:p>
          <a:p>
            <a:pPr marL="608076" indent="-571500">
              <a:buFont typeface="+mj-lt"/>
              <a:buAutoNum type="romanU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048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Introduction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0" t="47523" r="4779" b="48479"/>
          <a:stretch/>
        </p:blipFill>
        <p:spPr>
          <a:xfrm>
            <a:off x="539552" y="2592787"/>
            <a:ext cx="6249800" cy="26014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15698" y="2514382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Suivre une ligne</a:t>
            </a:r>
            <a:endParaRPr lang="fr-FR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841106" y="5013176"/>
            <a:ext cx="432048" cy="43204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4620244" y="5004123"/>
            <a:ext cx="432048" cy="432048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1940439" y="5013176"/>
            <a:ext cx="432048" cy="432048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3224672" y="5004123"/>
            <a:ext cx="432048" cy="432048"/>
          </a:xfrm>
          <a:prstGeom prst="round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Bulle ronde 11"/>
          <p:cNvSpPr/>
          <p:nvPr/>
        </p:nvSpPr>
        <p:spPr>
          <a:xfrm>
            <a:off x="937190" y="4068019"/>
            <a:ext cx="2098787" cy="585117"/>
          </a:xfrm>
          <a:prstGeom prst="wedgeEllipseCallout">
            <a:avLst>
              <a:gd name="adj1" fmla="val -43616"/>
              <a:gd name="adj2" fmla="val 1012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Rouge</a:t>
            </a:r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Bulle ronde 12"/>
          <p:cNvSpPr/>
          <p:nvPr/>
        </p:nvSpPr>
        <p:spPr>
          <a:xfrm>
            <a:off x="2138983" y="4149080"/>
            <a:ext cx="2098787" cy="585117"/>
          </a:xfrm>
          <a:prstGeom prst="wedgeEllipseCallout">
            <a:avLst>
              <a:gd name="adj1" fmla="val -43616"/>
              <a:gd name="adj2" fmla="val 1012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</a:t>
            </a:r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Bulle ronde 13"/>
          <p:cNvSpPr/>
          <p:nvPr/>
        </p:nvSpPr>
        <p:spPr>
          <a:xfrm>
            <a:off x="3275856" y="4149080"/>
            <a:ext cx="2098787" cy="585117"/>
          </a:xfrm>
          <a:prstGeom prst="wedgeEllipseCallout">
            <a:avLst>
              <a:gd name="adj1" fmla="val -43616"/>
              <a:gd name="adj2" fmla="val 1012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bleu</a:t>
            </a:r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Bulle ronde 14"/>
          <p:cNvSpPr/>
          <p:nvPr/>
        </p:nvSpPr>
        <p:spPr>
          <a:xfrm>
            <a:off x="4690565" y="4149080"/>
            <a:ext cx="2098787" cy="585117"/>
          </a:xfrm>
          <a:prstGeom prst="wedgeEllipseCallout">
            <a:avLst>
              <a:gd name="adj1" fmla="val -43616"/>
              <a:gd name="adj2" fmla="val 1012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jaune</a:t>
            </a:r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986583" y="3573016"/>
            <a:ext cx="445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Reconnaissance de couleurs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09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62087E-6 L 0.45555 0.0078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78" y="3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Introduction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67544" y="1473229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latin typeface="Arial Black" panose="020B0A04020102020204" pitchFamily="34" charset="0"/>
              </a:rPr>
              <a:t>Intérêt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62870"/>
            <a:ext cx="5328592" cy="9902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501008"/>
            <a:ext cx="2088232" cy="14688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ZoneTexte 16"/>
          <p:cNvSpPr txBox="1"/>
          <p:nvPr/>
        </p:nvSpPr>
        <p:spPr>
          <a:xfrm>
            <a:off x="4716016" y="407707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automatisation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079164" y="2556023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reconnaissance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093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err="1" smtClean="0"/>
              <a:t>Fonctionalités</a:t>
            </a:r>
            <a:endParaRPr lang="en-GB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196752"/>
            <a:ext cx="2430016" cy="243001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316175" y="1412776"/>
            <a:ext cx="403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Détection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des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couleurs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95536" y="4393340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Gestion</a:t>
            </a:r>
            <a:r>
              <a:rPr lang="en-GB" sz="2400" dirty="0"/>
              <a:t> des </a:t>
            </a:r>
            <a:r>
              <a:rPr lang="en-GB" sz="2400" dirty="0" err="1"/>
              <a:t>mouvements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565655"/>
            <a:ext cx="3888432" cy="17281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ZoneTexte 7"/>
          <p:cNvSpPr txBox="1"/>
          <p:nvPr/>
        </p:nvSpPr>
        <p:spPr>
          <a:xfrm>
            <a:off x="4706888" y="5085184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Gestion</a:t>
            </a:r>
            <a:r>
              <a:rPr lang="en-GB" sz="2400" dirty="0"/>
              <a:t> des données (</a:t>
            </a:r>
            <a:r>
              <a:rPr lang="en-GB" sz="2400" dirty="0" err="1"/>
              <a:t>enregistrer</a:t>
            </a:r>
            <a:r>
              <a:rPr lang="en-GB" sz="2400" dirty="0"/>
              <a:t> les </a:t>
            </a:r>
            <a:r>
              <a:rPr lang="en-GB" sz="2400" dirty="0" err="1"/>
              <a:t>couleurs</a:t>
            </a:r>
            <a:r>
              <a:rPr lang="en-GB" sz="2400" dirty="0"/>
              <a:t>)</a:t>
            </a:r>
          </a:p>
          <a:p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434" y="5036688"/>
            <a:ext cx="1060574" cy="106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4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Fonctionalités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604663"/>
          </a:xfrm>
        </p:spPr>
        <p:txBody>
          <a:bodyPr/>
          <a:lstStyle/>
          <a:p>
            <a:r>
              <a:rPr lang="en-GB" dirty="0"/>
              <a:t>Scenario :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051720" y="2420888"/>
            <a:ext cx="3988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Utilisation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comme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jeu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pour enfant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95736" y="4365104"/>
            <a:ext cx="4172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Composante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d’un robot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automatisé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58" y="2924944"/>
            <a:ext cx="1083444" cy="10834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2" r="28334" b="1615"/>
          <a:stretch/>
        </p:blipFill>
        <p:spPr>
          <a:xfrm>
            <a:off x="3203848" y="2924944"/>
            <a:ext cx="1203090" cy="10801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937366"/>
            <a:ext cx="1080120" cy="10801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6" y="4797152"/>
            <a:ext cx="3209238" cy="13061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852" y="4797152"/>
            <a:ext cx="2843734" cy="13919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601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1" dirty="0" smtClean="0"/>
              <a:t>Architecture</a:t>
            </a:r>
            <a:endParaRPr lang="en-GB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" t="10868" r="53416" b="11217"/>
          <a:stretch/>
        </p:blipFill>
        <p:spPr>
          <a:xfrm>
            <a:off x="899592" y="1340767"/>
            <a:ext cx="6342984" cy="43924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6354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1" dirty="0" smtClean="0"/>
              <a:t>Conception</a:t>
            </a:r>
            <a:endParaRPr lang="en-GB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b="1" dirty="0" err="1" smtClean="0"/>
              <a:t>Aller</a:t>
            </a:r>
            <a:r>
              <a:rPr lang="en-GB" b="1" dirty="0" smtClean="0"/>
              <a:t> tout droit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b="1" dirty="0" err="1" smtClean="0"/>
              <a:t>Reconnaitre</a:t>
            </a:r>
            <a:r>
              <a:rPr lang="en-GB" b="1" dirty="0" smtClean="0"/>
              <a:t> les </a:t>
            </a:r>
            <a:r>
              <a:rPr lang="en-GB" b="1" dirty="0" err="1" smtClean="0"/>
              <a:t>couleurs</a:t>
            </a:r>
            <a:endParaRPr lang="en-GB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b="1" dirty="0" err="1" smtClean="0"/>
              <a:t>Suivre</a:t>
            </a:r>
            <a:r>
              <a:rPr lang="en-GB" b="1" dirty="0" smtClean="0"/>
              <a:t> </a:t>
            </a:r>
            <a:r>
              <a:rPr lang="en-GB" b="1" dirty="0" err="1" smtClean="0"/>
              <a:t>une</a:t>
            </a:r>
            <a:r>
              <a:rPr lang="en-GB" b="1" dirty="0" smtClean="0"/>
              <a:t> </a:t>
            </a:r>
            <a:r>
              <a:rPr lang="en-GB" b="1" dirty="0" err="1" smtClean="0"/>
              <a:t>ligne</a:t>
            </a:r>
            <a:r>
              <a:rPr lang="en-GB" b="1" dirty="0" smtClean="0"/>
              <a:t> </a:t>
            </a:r>
            <a:r>
              <a:rPr lang="en-GB" b="1" dirty="0" err="1" smtClean="0"/>
              <a:t>droite</a:t>
            </a:r>
            <a:endParaRPr lang="en-GB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b="1" dirty="0" err="1" smtClean="0"/>
              <a:t>Suivre</a:t>
            </a:r>
            <a:r>
              <a:rPr lang="en-GB" b="1" dirty="0" smtClean="0"/>
              <a:t> un circuit simple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b="1" dirty="0" err="1" smtClean="0"/>
              <a:t>Suivre</a:t>
            </a:r>
            <a:r>
              <a:rPr lang="en-GB" b="1" dirty="0" smtClean="0"/>
              <a:t> un circuit </a:t>
            </a:r>
            <a:r>
              <a:rPr lang="en-GB" b="1" dirty="0" err="1" smtClean="0"/>
              <a:t>complexe</a:t>
            </a:r>
            <a:r>
              <a:rPr lang="en-GB" b="1" dirty="0" smtClean="0"/>
              <a:t>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intersection,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Demi-tour / fin de circuit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err="1" smtClean="0"/>
              <a:t>Choisir</a:t>
            </a:r>
            <a:r>
              <a:rPr lang="en-GB" dirty="0" smtClean="0"/>
              <a:t> un </a:t>
            </a:r>
            <a:r>
              <a:rPr lang="en-GB" dirty="0" err="1" smtClean="0"/>
              <a:t>chemin</a:t>
            </a:r>
            <a:r>
              <a:rPr lang="en-GB" dirty="0" smtClean="0"/>
              <a:t> </a:t>
            </a:r>
            <a:r>
              <a:rPr lang="en-GB" dirty="0" err="1" smtClean="0"/>
              <a:t>parmi</a:t>
            </a:r>
            <a:r>
              <a:rPr lang="en-GB" dirty="0" smtClean="0"/>
              <a:t> </a:t>
            </a:r>
            <a:r>
              <a:rPr lang="en-GB" dirty="0" err="1" smtClean="0"/>
              <a:t>plusieurs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8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231977"/>
            <a:ext cx="3746500" cy="219075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err="1"/>
              <a:t>G</a:t>
            </a:r>
            <a:r>
              <a:rPr lang="en-GB" dirty="0" err="1" smtClean="0"/>
              <a:t>estion</a:t>
            </a:r>
            <a:r>
              <a:rPr lang="en-GB" dirty="0" smtClean="0"/>
              <a:t> </a:t>
            </a:r>
            <a:r>
              <a:rPr lang="en-GB" dirty="0"/>
              <a:t>de </a:t>
            </a:r>
            <a:r>
              <a:rPr lang="en-GB" dirty="0" err="1" smtClean="0"/>
              <a:t>projet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Technique:</a:t>
            </a:r>
          </a:p>
          <a:p>
            <a:pPr lvl="1"/>
            <a:r>
              <a:rPr lang="en-GB" dirty="0" smtClean="0"/>
              <a:t>Construction </a:t>
            </a:r>
            <a:r>
              <a:rPr lang="en-GB" dirty="0" err="1" smtClean="0"/>
              <a:t>lego</a:t>
            </a:r>
            <a:endParaRPr lang="en-GB" dirty="0" smtClean="0"/>
          </a:p>
          <a:p>
            <a:pPr lvl="1"/>
            <a:r>
              <a:rPr lang="en-GB" dirty="0" smtClean="0"/>
              <a:t>Java </a:t>
            </a:r>
            <a:r>
              <a:rPr lang="en-GB" dirty="0" err="1" smtClean="0"/>
              <a:t>lejos</a:t>
            </a:r>
            <a:endParaRPr lang="en-GB" dirty="0" smtClean="0"/>
          </a:p>
          <a:p>
            <a:pPr lvl="1"/>
            <a:r>
              <a:rPr lang="en-GB" dirty="0" smtClean="0"/>
              <a:t>Utilisation de </a:t>
            </a:r>
            <a:r>
              <a:rPr lang="en-GB" dirty="0" err="1" smtClean="0"/>
              <a:t>l’interface</a:t>
            </a:r>
            <a:r>
              <a:rPr lang="en-GB" dirty="0" smtClean="0"/>
              <a:t> NXT</a:t>
            </a:r>
          </a:p>
          <a:p>
            <a:endParaRPr lang="en-GB" dirty="0" smtClean="0"/>
          </a:p>
          <a:p>
            <a:r>
              <a:rPr lang="en-GB" dirty="0" err="1" smtClean="0"/>
              <a:t>Durée</a:t>
            </a:r>
            <a:r>
              <a:rPr lang="en-GB" dirty="0" smtClean="0"/>
              <a:t> : </a:t>
            </a:r>
          </a:p>
          <a:p>
            <a:pPr lvl="1"/>
            <a:r>
              <a:rPr lang="en-GB" dirty="0" smtClean="0"/>
              <a:t>1an</a:t>
            </a:r>
          </a:p>
          <a:p>
            <a:r>
              <a:rPr lang="en-GB" dirty="0" err="1" smtClean="0"/>
              <a:t>Répartition</a:t>
            </a:r>
            <a:r>
              <a:rPr lang="en-GB" dirty="0" smtClean="0"/>
              <a:t> : </a:t>
            </a:r>
          </a:p>
          <a:p>
            <a:pPr lvl="1"/>
            <a:r>
              <a:rPr lang="en-GB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module par module </a:t>
            </a:r>
            <a:r>
              <a:rPr lang="en-GB" b="1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en</a:t>
            </a:r>
            <a:r>
              <a:rPr lang="en-GB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 synchronisation</a:t>
            </a:r>
            <a:endParaRPr lang="en-GB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952" y="1268759"/>
            <a:ext cx="2179960" cy="143604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304" y="1124744"/>
            <a:ext cx="2376264" cy="198626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648" y="332656"/>
            <a:ext cx="909960" cy="64807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861048"/>
            <a:ext cx="150876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4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qu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237</TotalTime>
  <Words>228</Words>
  <Application>Microsoft Office PowerPoint</Application>
  <PresentationFormat>Affichage à l'écran (4:3)</PresentationFormat>
  <Paragraphs>67</Paragraphs>
  <Slides>13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Technique</vt:lpstr>
      <vt:lpstr>Projet Mindstorm</vt:lpstr>
      <vt:lpstr>Sommaire</vt:lpstr>
      <vt:lpstr>Introduction</vt:lpstr>
      <vt:lpstr>Introduction</vt:lpstr>
      <vt:lpstr>Fonctionalités</vt:lpstr>
      <vt:lpstr>Fonctionalités</vt:lpstr>
      <vt:lpstr>Architecture</vt:lpstr>
      <vt:lpstr>Conception</vt:lpstr>
      <vt:lpstr>Gestion de projet</vt:lpstr>
      <vt:lpstr>Gestion de projet</vt:lpstr>
      <vt:lpstr>Programmation</vt:lpstr>
      <vt:lpstr>Conclusion</vt:lpstr>
      <vt:lpstr>Présentation PowerPoint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Mindstorm</dc:title>
  <dc:creator>Yogaratnam YUGANSAN</dc:creator>
  <cp:lastModifiedBy>Yogaratnam YUGANSAN</cp:lastModifiedBy>
  <cp:revision>23</cp:revision>
  <dcterms:created xsi:type="dcterms:W3CDTF">2018-04-30T10:14:01Z</dcterms:created>
  <dcterms:modified xsi:type="dcterms:W3CDTF">2018-05-09T10:43:33Z</dcterms:modified>
</cp:coreProperties>
</file>