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C81B5E-CEE3-4E18-A4DA-33D82BBF9E5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03DB5-5B1C-40C0-8A84-49073D0B0B1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BD35-A728-4391-B8E4-3ED20B1C3FD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46B5-0E22-4102-92B7-89D6B1D8D2B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D3E0A3-2F49-408A-9AF2-92193A39BE18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6768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457282-DFE5-4CC4-B592-A6989CBC0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5E28B-6692-41E8-B002-F4B16C66B3E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8AAE066-2A09-4F59-9034-1C67584E909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77F5A-CA2A-420C-BE93-1B723F81E96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A118-944F-4088-A6A8-2B780425C9B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E7C05-E621-4A9C-88EA-A3D99E9085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589BFE5-F1A6-4A75-84DF-F099C74FEA0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7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65A6C-5C1D-4945-9446-BA1718CE47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64A1B26-87B6-4EF1-9F23-3360D2F7EB84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D36BB0-C8BE-4CBB-9F0D-6CBF1A6FA5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F51E5-2D59-4B34-B1D2-ED99C19788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708E4-D51A-4C73-B7F7-088624480C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05DEC0-AAA1-4A2A-AF12-7DA6F14BF087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5B5AA-2342-42F7-B522-1ADEF890B5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8CEF4-D82E-48B2-AA7E-E62EBE2CDA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9786B-3702-4464-9413-9C5AF561B9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9E98A8-4B61-4158-9177-A87BD938C2F4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1E4D5-E3BF-4135-A7D9-8F4A4EC19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9E989-1AE7-4D27-98D1-83B5D627EA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B9067B-CA04-4EFA-BB1B-375F02BB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7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9A17F-DE84-4D9B-891F-2A93ABEF6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2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9A17F-DE84-4D9B-891F-2A93ABEF6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2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9A17F-DE84-4D9B-891F-2A93ABEF678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52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9A17F-DE84-4D9B-891F-2A93ABEF6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17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9A17F-DE84-4D9B-891F-2A93ABEF6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6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9A17F-DE84-4D9B-891F-2A93ABEF6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38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86F2F9-3B77-4BD6-95FF-4285F1F1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00602B-5959-43D7-B707-01DC192D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65F72-A4BF-4FE5-8BBB-A042841E9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6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0924EB-FC45-4457-A2B1-813B1A15F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6EDC66-997D-488D-9410-ABC3947AD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1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895413-ADB8-4EB8-988B-D90BB334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2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8D49D7-2BCF-49B6-B99E-F5CDF244C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1BB4C6-CACC-4DB1-A360-C17C10FA4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122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2E43F3-11D5-4E6A-BFF9-82971BE2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4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279762-26D4-4191-ADB7-3554FCC1D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F39A17F-DE84-4D9B-891F-2A93ABEF6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6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AEFB6-9AD4-4858-9BC3-4C5371BE7E7D}"/>
              </a:ext>
            </a:extLst>
          </p:cNvPr>
          <p:cNvSpPr txBox="1"/>
          <p:nvPr/>
        </p:nvSpPr>
        <p:spPr>
          <a:xfrm>
            <a:off x="3029439" y="646085"/>
            <a:ext cx="3942531" cy="124106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7800" b="1" i="0" u="sng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roid Sans Fallback" pitchFamily="2"/>
                <a:cs typeface="FreeSans" pitchFamily="2"/>
              </a:rPr>
              <a:t>DRILL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4E33-877F-402F-9128-E235D3B4B41E}"/>
              </a:ext>
            </a:extLst>
          </p:cNvPr>
          <p:cNvSpPr txBox="1"/>
          <p:nvPr/>
        </p:nvSpPr>
        <p:spPr>
          <a:xfrm>
            <a:off x="7889351" y="6221726"/>
            <a:ext cx="1373678" cy="959954"/>
          </a:xfrm>
          <a:prstGeom prst="rect">
            <a:avLst/>
          </a:prstGeom>
          <a:noFill/>
          <a:ln>
            <a:noFill/>
          </a:ln>
        </p:spPr>
        <p:txBody>
          <a:bodyPr vert="horz" wrap="none" lIns="126000" tIns="81000" rIns="126000" bIns="81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b="1" i="1" dirty="0" err="1">
                <a:solidFill>
                  <a:schemeClr val="bg1"/>
                </a:solidFill>
                <a:latin typeface="Liberation Sans" pitchFamily="18"/>
                <a:ea typeface="Droid Sans Fallback" pitchFamily="2"/>
                <a:cs typeface="FreeSans" pitchFamily="2"/>
              </a:rPr>
              <a:t>yugansh</a:t>
            </a:r>
            <a:endParaRPr lang="en-IN" b="1" i="1" dirty="0">
              <a:solidFill>
                <a:schemeClr val="bg1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1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roid Sans Fallback" pitchFamily="2"/>
                <a:cs typeface="FreeSans" pitchFamily="2"/>
              </a:rPr>
              <a:t>18csu238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6CF6F-8C3C-41B6-8DA4-9CC48B24959C}"/>
              </a:ext>
            </a:extLst>
          </p:cNvPr>
          <p:cNvSpPr txBox="1"/>
          <p:nvPr/>
        </p:nvSpPr>
        <p:spPr>
          <a:xfrm>
            <a:off x="3346433" y="1156812"/>
            <a:ext cx="5311111" cy="64028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1" u="none" strike="noStrike" kern="1200" cap="none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Student 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gender</a:t>
            </a:r>
            <a:endParaRPr lang="en-IN" sz="2800" b="0" i="1" u="none" strike="noStrike" kern="1200" cap="none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Student roll no.</a:t>
            </a:r>
            <a:endParaRPr lang="en-IN" sz="2800" b="0" i="1" u="none" strike="noStrike" kern="1200" cap="none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Father name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Mother 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Class and section</a:t>
            </a:r>
            <a:endParaRPr lang="en-IN" sz="2800" b="0" i="1" u="none" strike="noStrike" kern="1200" cap="none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Stream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Subjects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Course1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1" u="none" strike="noStrike" kern="1200" cap="none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Maxmarks</a:t>
            </a: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(100)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Total marks obtained </a:t>
            </a: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calculate p</a:t>
            </a: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ercentage obtained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Provide </a:t>
            </a:r>
            <a:r>
              <a:rPr lang="en-IN" sz="2800" b="0" i="1" u="none" strike="noStrike" kern="1200" cap="none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cgpa</a:t>
            </a: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/grade accordingly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Remarks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1" u="none" strike="noStrike" kern="1200" cap="none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82F53-2DC6-4B57-9458-4F2E17ECF151}"/>
              </a:ext>
            </a:extLst>
          </p:cNvPr>
          <p:cNvSpPr txBox="1"/>
          <p:nvPr/>
        </p:nvSpPr>
        <p:spPr>
          <a:xfrm>
            <a:off x="584950" y="-184543"/>
            <a:ext cx="7922403" cy="13989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6000" b="1" i="1" u="sng" strike="noStrike" kern="1200" cap="none" dirty="0">
                <a:ln>
                  <a:noFill/>
                </a:ln>
                <a:solidFill>
                  <a:schemeClr val="bg1"/>
                </a:solidFill>
                <a:latin typeface="Gabriola" panose="04040605051002020D02" pitchFamily="82" charset="0"/>
                <a:ea typeface="Droid Sans Fallback" pitchFamily="2"/>
                <a:cs typeface="FreeSans" pitchFamily="2"/>
              </a:rPr>
              <a:t>OBJECT ORIENTED APPROACH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12242-89AD-4A2E-A0F0-37AE5DCC4C4C}"/>
              </a:ext>
            </a:extLst>
          </p:cNvPr>
          <p:cNvSpPr txBox="1"/>
          <p:nvPr/>
        </p:nvSpPr>
        <p:spPr>
          <a:xfrm>
            <a:off x="3145572" y="1748310"/>
            <a:ext cx="4113540" cy="448567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Student 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gender</a:t>
            </a:r>
            <a:endParaRPr lang="en-IN" sz="2800" b="0" i="1" u="none" strike="noStrike" kern="1200" cap="none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Student roll no.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provided marks obtained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Give father 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Give mother name</a:t>
            </a:r>
            <a:endParaRPr lang="en-IN" sz="2800" b="0" i="1" u="none" strike="noStrike" kern="1200" cap="none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Provide course</a:t>
            </a:r>
            <a:endParaRPr lang="en-IN" sz="2800" b="0" i="1" u="none" strike="noStrike" kern="1200" cap="none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Put Total Marks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b="0" i="1" u="none" strike="noStrike" kern="1200" cap="none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Calculate Percentage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800" i="1" dirty="0">
                <a:solidFill>
                  <a:schemeClr val="tx1">
                    <a:lumMod val="85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rPr>
              <a:t>Give final remarks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IN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DB0A2-030F-4881-A3CF-760556DAB49C}"/>
              </a:ext>
            </a:extLst>
          </p:cNvPr>
          <p:cNvSpPr txBox="1"/>
          <p:nvPr/>
        </p:nvSpPr>
        <p:spPr>
          <a:xfrm>
            <a:off x="1741328" y="0"/>
            <a:ext cx="6179490" cy="12680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5400" b="1" i="1" u="sng" strike="noStrike" kern="1200" cap="none" dirty="0">
                <a:ln>
                  <a:noFill/>
                </a:ln>
                <a:solidFill>
                  <a:schemeClr val="bg1"/>
                </a:solidFill>
                <a:latin typeface="Gabriola" panose="04040605051002020D02" pitchFamily="82" charset="0"/>
                <a:ea typeface="Droid Sans Fallback" pitchFamily="2"/>
                <a:cs typeface="FreeSans" pitchFamily="2"/>
              </a:rPr>
              <a:t>PROCEDURAL APPROACH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71</Words>
  <Application>Microsoft Office PowerPoint</Application>
  <PresentationFormat>Custom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Century Gothic</vt:lpstr>
      <vt:lpstr>Gabriola</vt:lpstr>
      <vt:lpstr>Liberation Sans</vt:lpstr>
      <vt:lpstr>Liberation Serif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sharma</dc:creator>
  <cp:lastModifiedBy>YASH CHANDNA</cp:lastModifiedBy>
  <cp:revision>8</cp:revision>
  <dcterms:created xsi:type="dcterms:W3CDTF">2019-01-07T11:09:35Z</dcterms:created>
  <dcterms:modified xsi:type="dcterms:W3CDTF">2019-01-09T02:57:39Z</dcterms:modified>
</cp:coreProperties>
</file>