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Lora" pitchFamily="2" charset="77"/>
      <p:regular r:id="rId13"/>
    </p:embeddedFont>
    <p:embeddedFont>
      <p:font typeface="Source Sans Pro" panose="020B0503030403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07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BA660-8CDE-AD67-5658-A486DCAAA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596F1-9BB6-141F-6859-35EA776B3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6E725-2781-AF70-EF79-7FCB947CB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F5810-D517-8F68-C76D-6B639E7A75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2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22051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PrivAI: A Privacy-First Multimodal AI Assistant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987516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PrivAI is an AI assistant designed with a core emphasis on user privacy while offering multimodal interaction capabilities. It addresses concerns about data privacy and user control common in traditional cloud-based AI systems. The project envisions a future where privacy-first AI applications blend usability, intelligence, and privacy seamlessly.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17183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explores PrivAI's motivation, architecture, features, and future vision, highlighting its commitment to ethical AI and data sovereignty.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6324124" y="6607969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6826687" y="6590109"/>
            <a:ext cx="233648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3A3630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Yugansh Gupta</a:t>
            </a:r>
            <a:endParaRPr lang="en-US" sz="2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9E876-37E5-FB13-D820-B6125234C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F68FB-663A-266F-73AA-D02DDE22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F7C8F7F-DBE8-9CF4-80CA-15400360CF07}"/>
              </a:ext>
            </a:extLst>
          </p:cNvPr>
          <p:cNvSpPr/>
          <p:nvPr/>
        </p:nvSpPr>
        <p:spPr>
          <a:xfrm>
            <a:off x="757451" y="798394"/>
            <a:ext cx="13115498" cy="66328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9600" dirty="0">
                <a:solidFill>
                  <a:srgbClr val="38512F"/>
                </a:solidFill>
                <a:latin typeface="Copperplate Gothic Bold" panose="020E0705020206020404" pitchFamily="34" charset="77"/>
                <a:ea typeface="Lora" pitchFamily="34" charset="-122"/>
                <a:cs typeface="Lora" pitchFamily="34" charset="-120"/>
              </a:rPr>
              <a:t>THANK YOU </a:t>
            </a:r>
            <a:endParaRPr lang="en-US" sz="9600" dirty="0">
              <a:latin typeface="Copperplate Gothic Bold" panose="020E0705020206020404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F6205B-5524-8FB7-B4AA-F55BA5C7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915376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Statement and Motivation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321159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Privacy Risks in Cloud AI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Mainstream AI assistants rely on cloud infrastructure that collects and stores user data, posing privacy risks. Users have limited control and transparency over their data.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384143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Need for Multimodal Support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assistants mostly support text-based interaction, lacking multimodal capabilities. PrivAI aims to handle diverse inputs while prioritizing privacy and user control.</a:t>
            </a:r>
            <a:endParaRPr lang="en-US" sz="18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CF131-469C-E59C-BED0-FA8E40FD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806053"/>
            <a:ext cx="7468553" cy="1267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Core Philosophy and Objectives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837724" y="2396490"/>
            <a:ext cx="7468553" cy="1565910"/>
          </a:xfrm>
          <a:prstGeom prst="roundRect">
            <a:avLst>
              <a:gd name="adj" fmla="val 2064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53108" y="2611874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Privacy-First Ethos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053108" y="3057882"/>
            <a:ext cx="7037784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PrivAI avoids logging or storing user data, ensuring sensitive information remains secure with minimal processing.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837724" y="4177784"/>
            <a:ext cx="7468553" cy="3245644"/>
          </a:xfrm>
          <a:prstGeom prst="roundRect">
            <a:avLst>
              <a:gd name="adj" fmla="val 996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53108" y="4393168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Objectives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53108" y="4839176"/>
            <a:ext cx="703778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privacy-focused AI assistant with multimodal interaction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053108" y="5259110"/>
            <a:ext cx="703778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an intuitive, modern user interface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1053108" y="5679043"/>
            <a:ext cx="703778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 for future local LLM hosting and minimal logging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1053108" y="6098977"/>
            <a:ext cx="703778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Build a scalable, modular framework for offline and personalized features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1053108" y="6518910"/>
            <a:ext cx="7037784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 educational and productivity value through summarization and extraction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51999"/>
            <a:ext cx="620387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Multimodal Capabilities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181498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15559" y="189726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Text Queries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2392799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natural language text input for versatile communication.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8377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615559" y="33368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Image Uploads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15559" y="383238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Processes images for understanding and question-answering.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469415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615559" y="47764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PDF Documents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5271968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Analyzes and summarizes PDF content for efficient information extraction.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837724" y="651676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615559" y="65990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YouTube Links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7094577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Summarizes and answers questions based on video transcripts.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86583"/>
            <a:ext cx="1098006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Current Architecture and Implementation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888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Modular Design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08015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Includes Frontend UI, Backend API, File Handling, and Model Interaction layers.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06158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cloud-hosted Google Gemini Pro Vision for multimodal AI capabilities.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34888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Processing Pipelines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14761" y="408015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Text sent to backend prompt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454687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PDF text extracted with PyMuPDF and chunked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01360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Images encoded for multimodal prompts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48032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YouTube transcripts fetched for summarization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D52154-5BFC-1D22-7C99-B358A979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72979"/>
            <a:ext cx="66830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Privacy Mechanisms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2035969"/>
            <a:ext cx="1196816" cy="17402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275284"/>
            <a:ext cx="334577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Ephemeral Data Handling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2770823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logging or persistent storage of user data beyond active sessions.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3776186"/>
            <a:ext cx="1196816" cy="17402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4015502"/>
            <a:ext cx="282963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Cloud API Use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4511040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inputs sent securely to cloud APIs only for immediate processing.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24" y="5516404"/>
            <a:ext cx="1196816" cy="17402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5755719"/>
            <a:ext cx="313753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Local Processing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6251258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Plans to enable on-device LLM hosting to keep sensitive data fully under user control.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AF50B80-6E78-0429-AFCA-93A9A68155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634698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Future Vision and Scope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26683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Local Model Hosting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163848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 for LLaMA 3, Phi-3, and GPT4All running offline on user devices.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3516" y="3183969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683907"/>
            <a:ext cx="3851434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Voice and Multilingual Support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531394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Adding speech input/output and expanding language capabilities.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34388" y="356973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5306378"/>
            <a:ext cx="38426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Mobile App &amp; Personalization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801916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Cross-platform deployment and privacy-preserving adaptive learning.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48625" y="578060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837724" y="5130403"/>
            <a:ext cx="3851434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Advanced File Handling &amp; UI Enhancements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837724" y="5977890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 for more document types and refined user experience.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7753" y="539484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E87FDF-4010-5A02-6E6A-3EA8DD78C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426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500914"/>
            <a:ext cx="8658463" cy="668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Technical Details and Performance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837724" y="4510802"/>
            <a:ext cx="12954952" cy="3062764"/>
          </a:xfrm>
          <a:prstGeom prst="roundRect">
            <a:avLst>
              <a:gd name="adj" fmla="val 11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845344" y="4518422"/>
            <a:ext cx="12939713" cy="10158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72753" y="4662488"/>
            <a:ext cx="6011228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Hardware Requirements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6419" y="4662488"/>
            <a:ext cx="6011228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Intel i5/Ryzen 5, 8GB RAM, 256GB SSD minimum; GPU recommended for local LLMs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45344" y="5534263"/>
            <a:ext cx="12939713" cy="101584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72753" y="5678329"/>
            <a:ext cx="6011228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Software Stack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6419" y="5678329"/>
            <a:ext cx="6011228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3.10+, Streamlit UI, PyMuPDF, Langchain, Google Gemini API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45344" y="6550104"/>
            <a:ext cx="12939713" cy="10158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1072753" y="6694170"/>
            <a:ext cx="6011228" cy="363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 Metrics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6419" y="6694170"/>
            <a:ext cx="6011228" cy="7277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Response time 2–4 seconds; 92% UI ease of use; 89% response quality satisfaction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3260B2-B10F-2410-BD6A-4BFD39C5C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95011"/>
            <a:ext cx="827460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Significance and Project Details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97317"/>
            <a:ext cx="28310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Ethical AI and Privacy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88581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PrivAI balances powerful multimodal AI with strong user privacy, aligning with global data sovereignty trends.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87001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lays groundwork for personalized, localized, and privacy-preserving AI systems.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614761" y="32973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 Background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14761" y="388858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Developed by Yugansh Gupta under guidance of Ms. Ankita Luke at Institute of Information Technology and Management, New Delhi.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525303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Licensed under MIT License, emphasizing open and ethical development.</a:t>
            </a:r>
            <a:endParaRPr lang="en-US" sz="18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A58C39-3E79-3DF4-59AD-564788798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708" y="7578068"/>
            <a:ext cx="2562692" cy="651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584</Words>
  <Application>Microsoft Macintosh PowerPoint</Application>
  <PresentationFormat>Custom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Source Sans Pro</vt:lpstr>
      <vt:lpstr>Copperplate Gothic Bold</vt:lpstr>
      <vt:lpstr>Source Sans Pro Bold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Linus ㅤㅤ</cp:lastModifiedBy>
  <cp:revision>4</cp:revision>
  <dcterms:created xsi:type="dcterms:W3CDTF">2025-05-14T19:49:36Z</dcterms:created>
  <dcterms:modified xsi:type="dcterms:W3CDTF">2025-05-14T19:57:06Z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2025-05-14T19:52:44Z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3c057ffe-45cf-4463-88ee-17f78d0600eb</vt:lpwstr>
  </property>
  <property fmtid="{D5CDD505-2E9C-101B-9397-08002B2CF9AE}" pid="7" name="MSIP_Label_defa4170-0d19-0005-0004-bc88714345d2_ActionId">
    <vt:lpwstr>b3c0bb84-212c-499a-9aed-6f2d977948e4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