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70" r:id="rId12"/>
    <p:sldId id="273" r:id="rId13"/>
    <p:sldId id="268" r:id="rId14"/>
    <p:sldId id="271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C898-934C-D5DD-C051-298E66F5D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E82502-4CB3-8A44-781C-B58675AAD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CE6ED-AE80-2FC3-64E9-9E8A626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00525-9F53-04ED-5CB8-4ECF578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F9B1A-2723-09B1-DD59-9360A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949F-5852-D631-9E99-CE70D96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65F4D-E9AF-A789-4C75-635C9F7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3C7E8-3C79-1F23-346D-4AA7259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2C311-92EA-E02F-5E8F-6E69F1B9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7C8B3-9DE0-64D2-E171-E7D29E1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9A6E5E-9F72-250C-646C-F43EFF79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574BBA-68B6-1880-5BE3-B004218C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F0169-651F-6B1B-88CE-9074062E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28E11-2634-AED7-676B-0CB3EAA0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E0F9A-C90D-B8B3-9E0A-122FC80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F9674-7166-22CA-39E4-D829CC96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65752-05BE-7297-4937-D982423E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8E2F1-1168-B4D9-1442-460FE93E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E7B8D-E81D-08F8-261F-1EAA57E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F4CFB-31AF-73F6-3B77-912D6788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B56A3-EC9E-DC30-177E-4C8C273A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ED4-3DA8-DB1A-695B-FE8307FA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C6FAC-325C-ED7E-1C2A-29EB068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8772F-D46B-60F5-4B93-1283486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B0179-2356-993C-6F65-5B31593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722C-0895-48CE-D9F9-D76F756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A27E-D394-4404-E365-CDD6433C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318160-32D7-9E85-CDE1-A053EDFD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D81DB6-D1C3-F825-FB9B-D02B5C2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625C0-5AE4-EDDF-A958-6BEDD33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4FBB3-5551-F795-38C3-86FA09CA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BBD-7FE6-E9BA-1AC0-5059535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8259E-CBF7-0781-961D-B61C84B3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98C5F-5A71-0B63-72FB-92DB58E7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7D95D-4A78-85DB-2138-6DF1ABF9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A2DF31-D536-DD07-FA63-902BEADA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DF7CC6-2FE0-35D0-F9C2-9A8DD3D0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BC9192-74C1-99C2-9E9E-F07098D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BEAA46-5306-1800-28F2-E1FA903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0C655-7616-8F11-FDA1-6422F99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496BC7-E855-5904-4EE4-3AEF10A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B71049-3F21-3F26-1A70-ED87836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9474E-943C-B215-FD4C-BE92209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32A848-689F-2E31-E2C3-21C5DC3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4D7F9-6050-AEE4-8CFA-DA61466D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D14CB2-DD5C-8E81-48A6-9D640DC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15CB-882A-B1E3-2514-E53C022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8BDC3-7DC5-E1D0-D0B5-3B3ABD67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8A1A06-7E54-C685-6BA8-D764BE1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E65F7B-7077-D5B9-02AA-789F2BD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2E175-0A89-3405-DB64-734EDF9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4F491-B73E-DC07-B15F-8DE00A5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AF35-D810-B889-17B0-AC841402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27063-6FE1-6CF8-7CC0-F5F422654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AC700-8BF0-7955-2F7A-2B0403A3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6E77A-F86A-ECB9-77BE-12B08CD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27259C-6B98-8C62-1863-02EE93B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EC835-7F2F-0488-3CE9-912DA72B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2C2D-7320-A852-3D69-C151350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6E95-43C8-9EE0-EB40-232F151D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23898-A6FD-E8D1-DBBC-8D1234868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AA94-26E2-1742-B349-986C74FAAB48}" type="datetimeFigureOut">
              <a:rPr lang="ru-RU" smtClean="0"/>
              <a:t>24.12.2023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6B177-145C-9804-AB54-16D03CE92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FDDE8-2717-64C9-AA27-EE37A972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0F18-48EB-5FD5-15BA-BC364FD73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HSE Sans" panose="02000000000000000000" pitchFamily="2" charset="0"/>
              </a:rPr>
              <a:t>GeoQuest</a:t>
            </a:r>
            <a:endParaRPr lang="ru-RU" b="1" dirty="0">
              <a:latin typeface="HSE Sans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F372C0-4B37-DC8B-5CAC-B702BE7A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9548"/>
          </a:xfrm>
        </p:spPr>
        <p:txBody>
          <a:bodyPr/>
          <a:lstStyle/>
          <a:p>
            <a:r>
              <a:rPr lang="ru-RU" dirty="0">
                <a:latin typeface="HSE Sans" panose="02000000000000000000" pitchFamily="2" charset="0"/>
              </a:rPr>
              <a:t>Телеграмм-бот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050DB6C-C516-EA26-B093-6F1714D077B5}"/>
              </a:ext>
            </a:extLst>
          </p:cNvPr>
          <p:cNvSpPr txBox="1">
            <a:spLocks/>
          </p:cNvSpPr>
          <p:nvPr/>
        </p:nvSpPr>
        <p:spPr>
          <a:xfrm>
            <a:off x="373116" y="5186089"/>
            <a:ext cx="2874581" cy="14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HSE Sans" panose="02000000000000000000" pitchFamily="2" charset="0"/>
              </a:rPr>
              <a:t>Тищенко Михаил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Хитрин Глеб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Югансон Наталья</a:t>
            </a:r>
          </a:p>
        </p:txBody>
      </p:sp>
    </p:spTree>
    <p:extLst>
      <p:ext uri="{BB962C8B-B14F-4D97-AF65-F5344CB8AC3E}">
        <p14:creationId xmlns:p14="http://schemas.microsoft.com/office/powerpoint/2010/main" val="13397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</p:cNvCxnSpPr>
          <p:nvPr/>
        </p:nvCxnSpPr>
        <p:spPr>
          <a:xfrm flipH="1">
            <a:off x="5475890" y="5329671"/>
            <a:ext cx="620110" cy="1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92BA39B-47FC-E848-B651-7F7B4E677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95" y="4469299"/>
            <a:ext cx="5173832" cy="17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Проверка ответов, начисление очков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Хитрин, 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9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База данных пользователей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4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Хостинг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4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600" dirty="0">
                <a:latin typeface="HSE Sans" panose="02000000000000000000" pitchFamily="2" charset="0"/>
              </a:rPr>
              <a:t>API</a:t>
            </a:r>
            <a:r>
              <a:rPr lang="ru-RU" sz="3600" dirty="0">
                <a:latin typeface="HSE Sans" panose="02000000000000000000" pitchFamily="2" charset="0"/>
              </a:rPr>
              <a:t> по количеству</a:t>
            </a:r>
            <a:r>
              <a:rPr lang="en-US" sz="3600" dirty="0">
                <a:latin typeface="HSE Sans" panose="02000000000000000000" pitchFamily="2" charset="0"/>
              </a:rPr>
              <a:t> (100</a:t>
            </a:r>
            <a:r>
              <a:rPr lang="ru-RU" sz="3600" dirty="0">
                <a:latin typeface="HSE Sans" panose="02000000000000000000" pitchFamily="2" charset="0"/>
              </a:rPr>
              <a:t> в месяц) и скорости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E4FFE6-AAC6-71DD-3303-1B88D35B0E28}"/>
              </a:ext>
            </a:extLst>
          </p:cNvPr>
          <p:cNvSpPr txBox="1">
            <a:spLocks/>
          </p:cNvSpPr>
          <p:nvPr/>
        </p:nvSpPr>
        <p:spPr>
          <a:xfrm>
            <a:off x="441433" y="2631582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HSE Sans" panose="02000000000000000000" pitchFamily="2" charset="0"/>
              </a:rPr>
              <a:t>Возможна выдача неадекватных фотографий, не позволяющих угадать город или страну</a:t>
            </a:r>
          </a:p>
        </p:txBody>
      </p:sp>
    </p:spTree>
    <p:extLst>
      <p:ext uri="{BB962C8B-B14F-4D97-AF65-F5344CB8AC3E}">
        <p14:creationId xmlns:p14="http://schemas.microsoft.com/office/powerpoint/2010/main" val="29065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8802-4C19-4D59-DDB7-164B4C2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3320"/>
            <a:ext cx="5257800" cy="803288"/>
          </a:xfrm>
        </p:spPr>
        <p:txBody>
          <a:bodyPr/>
          <a:lstStyle/>
          <a:p>
            <a:r>
              <a:rPr lang="ru-RU" b="1" dirty="0">
                <a:latin typeface="HSE Sans" panose="02000000000000000000" pitchFamily="2" charset="0"/>
              </a:rPr>
              <a:t>Идея: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98C1A-98B3-B5B0-CCCB-B7C36CB0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8" y="887400"/>
            <a:ext cx="5083200" cy="50832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DC16A6-C3A0-6438-AF39-A42479E297AF}"/>
              </a:ext>
            </a:extLst>
          </p:cNvPr>
          <p:cNvSpPr txBox="1">
            <a:spLocks/>
          </p:cNvSpPr>
          <p:nvPr/>
        </p:nvSpPr>
        <p:spPr>
          <a:xfrm>
            <a:off x="6096000" y="1389885"/>
            <a:ext cx="5257800" cy="264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HSE Sans" panose="02000000000000000000" pitchFamily="2" charset="0"/>
              </a:rPr>
              <a:t>Аналог известной игры </a:t>
            </a:r>
            <a:r>
              <a:rPr lang="en-US" sz="3600" dirty="0">
                <a:latin typeface="HSE Sans" panose="02000000000000000000" pitchFamily="2" charset="0"/>
              </a:rPr>
              <a:t>Geoguessr </a:t>
            </a:r>
            <a:r>
              <a:rPr lang="ru-RU" sz="3600" dirty="0">
                <a:latin typeface="HSE Sans" panose="02000000000000000000" pitchFamily="2" charset="0"/>
              </a:rPr>
              <a:t>в виде телеграмм-бота </a:t>
            </a:r>
          </a:p>
        </p:txBody>
      </p:sp>
    </p:spTree>
    <p:extLst>
      <p:ext uri="{BB962C8B-B14F-4D97-AF65-F5344CB8AC3E}">
        <p14:creationId xmlns:p14="http://schemas.microsoft.com/office/powerpoint/2010/main" val="48921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7A183C-4FBF-28F8-6760-4FA0DF54E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r="23090"/>
          <a:stretch/>
        </p:blipFill>
        <p:spPr>
          <a:xfrm>
            <a:off x="4653455" y="1455849"/>
            <a:ext cx="2885090" cy="3053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B75983-F99F-937F-0255-5A31810F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15" y="4684329"/>
            <a:ext cx="3468969" cy="5708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BDA74D-26DC-5EFA-AD31-8096C6DD0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99" y="5349762"/>
            <a:ext cx="5040000" cy="5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Запрос в </a:t>
            </a:r>
            <a:r>
              <a:rPr lang="en-US" sz="3600" dirty="0">
                <a:latin typeface="HSE Sans" panose="02000000000000000000" pitchFamily="2" charset="0"/>
              </a:rPr>
              <a:t>Google Maps Photos API</a:t>
            </a:r>
            <a:endParaRPr lang="ru-RU" sz="3600" dirty="0">
              <a:latin typeface="HSE Sans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9448" y="4886051"/>
            <a:ext cx="2396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190CEBB-CA9A-67FC-3426-59F0EEE89DEC}"/>
              </a:ext>
            </a:extLst>
          </p:cNvPr>
          <p:cNvSpPr txBox="1">
            <a:spLocks/>
          </p:cNvSpPr>
          <p:nvPr/>
        </p:nvSpPr>
        <p:spPr>
          <a:xfrm>
            <a:off x="441434" y="42514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HSE Sans" panose="02000000000000000000" pitchFamily="2" charset="0"/>
              </a:rPr>
              <a:t>Выдача случайных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296645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6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4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98B7-7D67-9A5E-983F-19F2B2A8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27" y="1249647"/>
            <a:ext cx="6241173" cy="233897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44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133</Words>
  <Application>Microsoft Macintosh PowerPoint</Application>
  <PresentationFormat>Широкоэкранный</PresentationFormat>
  <Paragraphs>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HSE Sans</vt:lpstr>
      <vt:lpstr>Тема Office</vt:lpstr>
      <vt:lpstr>GeoQuest</vt:lpstr>
      <vt:lpstr>Идея:</vt:lpstr>
      <vt:lpstr>Выдача фотографий Глеб Хитрин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Проверка ответов, начисление очков Глеб Хитрин, Наталья Югансон</vt:lpstr>
      <vt:lpstr>База данных пользователей Михаил Тищенко</vt:lpstr>
      <vt:lpstr>Реализация бота Михаил Тищенко</vt:lpstr>
      <vt:lpstr>Хостинг Наталья Югансон</vt:lpstr>
      <vt:lpstr>Проблемы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GeoQuest</dc:title>
  <dc:creator>Глеб Хитрин</dc:creator>
  <cp:lastModifiedBy>Глеб Хитрин</cp:lastModifiedBy>
  <cp:revision>5</cp:revision>
  <dcterms:created xsi:type="dcterms:W3CDTF">2023-12-21T07:08:13Z</dcterms:created>
  <dcterms:modified xsi:type="dcterms:W3CDTF">2023-12-24T14:26:36Z</dcterms:modified>
</cp:coreProperties>
</file>