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8" r:id="rId4"/>
    <p:sldId id="277" r:id="rId5"/>
    <p:sldId id="276" r:id="rId6"/>
    <p:sldId id="282" r:id="rId7"/>
    <p:sldId id="283" r:id="rId8"/>
    <p:sldId id="284" r:id="rId9"/>
    <p:sldId id="285" r:id="rId10"/>
    <p:sldId id="272" r:id="rId11"/>
    <p:sldId id="260" r:id="rId12"/>
    <p:sldId id="261" r:id="rId13"/>
    <p:sldId id="262" r:id="rId14"/>
    <p:sldId id="281" r:id="rId15"/>
    <p:sldId id="280" r:id="rId16"/>
    <p:sldId id="279" r:id="rId17"/>
    <p:sldId id="265" r:id="rId18"/>
    <p:sldId id="270" r:id="rId19"/>
    <p:sldId id="274" r:id="rId20"/>
    <p:sldId id="273" r:id="rId21"/>
    <p:sldId id="268" r:id="rId22"/>
    <p:sldId id="271" r:id="rId23"/>
    <p:sldId id="275" r:id="rId24"/>
    <p:sldId id="287" r:id="rId25"/>
    <p:sldId id="286" r:id="rId26"/>
    <p:sldId id="267" r:id="rId27"/>
    <p:sldId id="28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B8B7E-C4FC-3647-948A-9C9E38C730D4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1E452-0920-9149-A80C-CC973ADD1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24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1E452-0920-9149-A80C-CC973ADD162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41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1E452-0920-9149-A80C-CC973ADD162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03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C898-934C-D5DD-C051-298E66F5D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E82502-4CB3-8A44-781C-B58675AAD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CE6ED-AE80-2FC3-64E9-9E8A6261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00525-9F53-04ED-5CB8-4ECF578C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F9B1A-2723-09B1-DD59-9360AD80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949F-5852-D631-9E99-CE70D96D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65F4D-E9AF-A789-4C75-635C9F7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3C7E8-3C79-1F23-346D-4AA7259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2C311-92EA-E02F-5E8F-6E69F1B9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7C8B3-9DE0-64D2-E171-E7D29E1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9A6E5E-9F72-250C-646C-F43EFF79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574BBA-68B6-1880-5BE3-B004218C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F0169-651F-6B1B-88CE-9074062E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28E11-2634-AED7-676B-0CB3EAA0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E0F9A-C90D-B8B3-9E0A-122FC80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F9674-7166-22CA-39E4-D829CC96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65752-05BE-7297-4937-D982423E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8E2F1-1168-B4D9-1442-460FE93E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E7B8D-E81D-08F8-261F-1EAA57E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F4CFB-31AF-73F6-3B77-912D6788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B56A3-EC9E-DC30-177E-4C8C273A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7AED4-3DA8-DB1A-695B-FE8307FA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C6FAC-325C-ED7E-1C2A-29EB0683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8772F-D46B-60F5-4B93-1283486A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B0179-2356-993C-6F65-5B31593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5722C-0895-48CE-D9F9-D76F7569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CA27E-D394-4404-E365-CDD6433C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318160-32D7-9E85-CDE1-A053EDFD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D81DB6-D1C3-F825-FB9B-D02B5C20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625C0-5AE4-EDDF-A958-6BEDD33C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44FBB3-5551-F795-38C3-86FA09CA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F7BBD-7FE6-E9BA-1AC0-50595354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8259E-CBF7-0781-961D-B61C84B3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98C5F-5A71-0B63-72FB-92DB58E7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27D95D-4A78-85DB-2138-6DF1ABF94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A2DF31-D536-DD07-FA63-902BEADA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DF7CC6-2FE0-35D0-F9C2-9A8DD3D0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BC9192-74C1-99C2-9E9E-F07098DE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BEAA46-5306-1800-28F2-E1FA9036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0C655-7616-8F11-FDA1-6422F999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496BC7-E855-5904-4EE4-3AEF10A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B71049-3F21-3F26-1A70-ED878366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69474E-943C-B215-FD4C-BE922091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32A848-689F-2E31-E2C3-21C5DC3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64D7F9-6050-AEE4-8CFA-DA61466D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D14CB2-DD5C-8E81-48A6-9D640DCA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15CB-882A-B1E3-2514-E53C022C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8BDC3-7DC5-E1D0-D0B5-3B3ABD67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8A1A06-7E54-C685-6BA8-D764BE1A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E65F7B-7077-D5B9-02AA-789F2BD4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2E175-0A89-3405-DB64-734EDF93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4F491-B73E-DC07-B15F-8DE00A5D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AF35-D810-B889-17B0-AC841402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927063-6FE1-6CF8-7CC0-F5F422654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AC700-8BF0-7955-2F7A-2B0403A3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6E77A-F86A-ECB9-77BE-12B08CD9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27259C-6B98-8C62-1863-02EE93B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EC835-7F2F-0488-3CE9-912DA72B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2C2D-7320-A852-3D69-C151350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56E95-43C8-9EE0-EB40-232F151D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23898-A6FD-E8D1-DBBC-8D1234868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46B177-145C-9804-AB54-16D03CE92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FDDE8-2717-64C9-AA27-EE37A972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0F18-48EB-5FD5-15BA-BC364FD73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HSE Sans" panose="02000000000000000000" pitchFamily="2" charset="0"/>
              </a:rPr>
              <a:t>GeoQuest</a:t>
            </a:r>
            <a:endParaRPr lang="ru-RU" b="1" dirty="0">
              <a:latin typeface="HSE Sans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F372C0-4B37-DC8B-5CAC-B702BE7A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9548"/>
          </a:xfrm>
        </p:spPr>
        <p:txBody>
          <a:bodyPr/>
          <a:lstStyle/>
          <a:p>
            <a:r>
              <a:rPr lang="ru-RU" dirty="0">
                <a:latin typeface="HSE Sans" panose="02000000000000000000" pitchFamily="2" charset="0"/>
              </a:rPr>
              <a:t>Телеграмм-бот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050DB6C-C516-EA26-B093-6F1714D077B5}"/>
              </a:ext>
            </a:extLst>
          </p:cNvPr>
          <p:cNvSpPr txBox="1">
            <a:spLocks/>
          </p:cNvSpPr>
          <p:nvPr/>
        </p:nvSpPr>
        <p:spPr>
          <a:xfrm>
            <a:off x="373116" y="5186089"/>
            <a:ext cx="2874581" cy="14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HSE Sans" panose="02000000000000000000" pitchFamily="2" charset="0"/>
              </a:rPr>
              <a:t>Тищенко Михаил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Хитрин Глеб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Югансон Наталья</a:t>
            </a:r>
          </a:p>
        </p:txBody>
      </p:sp>
    </p:spTree>
    <p:extLst>
      <p:ext uri="{BB962C8B-B14F-4D97-AF65-F5344CB8AC3E}">
        <p14:creationId xmlns:p14="http://schemas.microsoft.com/office/powerpoint/2010/main" val="13397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7A183C-4FBF-28F8-6760-4FA0DF54E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r="23090"/>
          <a:stretch/>
        </p:blipFill>
        <p:spPr>
          <a:xfrm>
            <a:off x="4653455" y="1455849"/>
            <a:ext cx="2885090" cy="3053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B75983-F99F-937F-0255-5A31810F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15" y="4684329"/>
            <a:ext cx="3468969" cy="5708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BDA74D-26DC-5EFA-AD31-8096C6DD0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999" y="5349762"/>
            <a:ext cx="5040000" cy="5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API</a:t>
            </a:r>
            <a:endParaRPr lang="ru-RU" sz="32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1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API</a:t>
            </a:r>
            <a:endParaRPr lang="ru-RU" sz="32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Photos API</a:t>
            </a:r>
            <a:endParaRPr lang="ru-RU" sz="32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API</a:t>
            </a:r>
            <a:endParaRPr lang="ru-RU" sz="32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Photos API</a:t>
            </a:r>
            <a:endParaRPr lang="ru-RU" sz="3200" dirty="0">
              <a:latin typeface="HSE Sans" panose="02000000000000000000" pitchFamily="2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9448" y="4886051"/>
            <a:ext cx="2396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190CEBB-CA9A-67FC-3426-59F0EEE89DEC}"/>
              </a:ext>
            </a:extLst>
          </p:cNvPr>
          <p:cNvSpPr txBox="1">
            <a:spLocks/>
          </p:cNvSpPr>
          <p:nvPr/>
        </p:nvSpPr>
        <p:spPr>
          <a:xfrm>
            <a:off x="441434" y="42514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Выдача случайных фотографий</a:t>
            </a:r>
          </a:p>
        </p:txBody>
      </p:sp>
    </p:spTree>
    <p:extLst>
      <p:ext uri="{BB962C8B-B14F-4D97-AF65-F5344CB8AC3E}">
        <p14:creationId xmlns:p14="http://schemas.microsoft.com/office/powerpoint/2010/main" val="296645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6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31A7FA-5A34-582E-5C64-4FC2E45EF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" t="-56" r="30281" b="56"/>
          <a:stretch/>
        </p:blipFill>
        <p:spPr>
          <a:xfrm>
            <a:off x="6299580" y="1256513"/>
            <a:ext cx="5173832" cy="23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2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31A7FA-5A34-582E-5C64-4FC2E45EF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" t="-56" r="30281" b="56"/>
          <a:stretch/>
        </p:blipFill>
        <p:spPr>
          <a:xfrm>
            <a:off x="6299580" y="1256513"/>
            <a:ext cx="5173832" cy="23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6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</p:cNvCxnSpPr>
          <p:nvPr/>
        </p:nvCxnSpPr>
        <p:spPr>
          <a:xfrm flipH="1">
            <a:off x="5475890" y="5329671"/>
            <a:ext cx="620110" cy="11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31A7FA-5A34-582E-5C64-4FC2E45EF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" t="-56" r="30281" b="56"/>
          <a:stretch/>
        </p:blipFill>
        <p:spPr>
          <a:xfrm>
            <a:off x="6299580" y="1256513"/>
            <a:ext cx="5173832" cy="23252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6ADD69-94D6-EAF8-6A63-635C0829A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67" y="4200491"/>
            <a:ext cx="4727501" cy="22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Проверка ответов, начисление очков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Хитрин, 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213824-1F2D-C9EE-3799-D6E68AA95893}"/>
                  </a:ext>
                </a:extLst>
              </p:cNvPr>
              <p:cNvSpPr txBox="1"/>
              <p:nvPr/>
            </p:nvSpPr>
            <p:spPr>
              <a:xfrm>
                <a:off x="2315146" y="3078126"/>
                <a:ext cx="6815470" cy="1078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" sz="3200" smtClean="0">
                          <a:latin typeface="HSE Sans" panose="02000000000000000000" pitchFamily="2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" sz="3200" smtClean="0">
                          <a:latin typeface="HSE Sans" panose="02000000000000000000" pitchFamily="2" charset="0"/>
                        </a:rPr>
                        <m:t> = </m:t>
                      </m:r>
                      <m:f>
                        <m:fPr>
                          <m:ctrlPr>
                            <a:rPr lang="e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−8.8;1)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ru-RU" sz="3200" dirty="0"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213824-1F2D-C9EE-3799-D6E68AA9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46" y="3078126"/>
                <a:ext cx="6815470" cy="1078757"/>
              </a:xfrm>
              <a:prstGeom prst="rect">
                <a:avLst/>
              </a:prstGeom>
              <a:blipFill>
                <a:blip r:embed="rId2"/>
                <a:stretch>
                  <a:fillRect t="-1163" b="-15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F2648DCE-C6F0-A0A0-A92A-3C3874E06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4551" y="4668643"/>
                <a:ext cx="10562897" cy="61601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3200" dirty="0">
                    <a:latin typeface="HSE Sans" panose="02000000000000000000" pitchFamily="2" charset="0"/>
                  </a:rPr>
                  <a:t> – расстояние от введённого города до верного</a:t>
                </a:r>
              </a:p>
            </p:txBody>
          </p:sp>
        </mc:Choice>
        <mc:Fallback xmlns="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F2648DCE-C6F0-A0A0-A92A-3C3874E0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1" y="4668643"/>
                <a:ext cx="10562897" cy="616011"/>
              </a:xfrm>
              <a:prstGeom prst="rect">
                <a:avLst/>
              </a:prstGeom>
              <a:blipFill>
                <a:blip r:embed="rId3"/>
                <a:stretch>
                  <a:fillRect t="-20000" b="-1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79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999938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Проверка ответов, начисление очков</a:t>
            </a:r>
            <a:endParaRPr lang="ru-RU" b="1" i="1" dirty="0">
              <a:latin typeface="HSE Sans" panose="02000000000000000000" pitchFamily="2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E6DA49-7E3C-3F14-1515-403191AE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3" y="1435396"/>
            <a:ext cx="10565162" cy="44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8802-4C19-4D59-DDB7-164B4C2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3320"/>
            <a:ext cx="5257800" cy="803288"/>
          </a:xfrm>
        </p:spPr>
        <p:txBody>
          <a:bodyPr/>
          <a:lstStyle/>
          <a:p>
            <a:r>
              <a:rPr lang="ru-RU" b="1" dirty="0">
                <a:latin typeface="HSE Sans" panose="02000000000000000000" pitchFamily="2" charset="0"/>
              </a:rPr>
              <a:t>Идея: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98C1A-98B3-B5B0-CCCB-B7C36CB0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8" y="887400"/>
            <a:ext cx="5083200" cy="50832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DC16A6-C3A0-6438-AF39-A42479E297AF}"/>
              </a:ext>
            </a:extLst>
          </p:cNvPr>
          <p:cNvSpPr txBox="1">
            <a:spLocks/>
          </p:cNvSpPr>
          <p:nvPr/>
        </p:nvSpPr>
        <p:spPr>
          <a:xfrm>
            <a:off x="6096000" y="1389885"/>
            <a:ext cx="5257800" cy="264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Аналог известной игры </a:t>
            </a:r>
            <a:r>
              <a:rPr lang="en-US" sz="3200" dirty="0">
                <a:latin typeface="HSE Sans" panose="02000000000000000000" pitchFamily="2" charset="0"/>
              </a:rPr>
              <a:t>Geoguessr </a:t>
            </a:r>
            <a:r>
              <a:rPr lang="ru-RU" sz="3200" dirty="0">
                <a:latin typeface="HSE Sans" panose="02000000000000000000" pitchFamily="2" charset="0"/>
              </a:rPr>
              <a:t>в виде телеграмм-бота </a:t>
            </a:r>
          </a:p>
        </p:txBody>
      </p:sp>
    </p:spTree>
    <p:extLst>
      <p:ext uri="{BB962C8B-B14F-4D97-AF65-F5344CB8AC3E}">
        <p14:creationId xmlns:p14="http://schemas.microsoft.com/office/powerpoint/2010/main" val="48921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База данных пользователей и рейтинг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Михаил Тищенко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9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Реализация бота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Михаил Тищенко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4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Хостинг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4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Тестирование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486DB-D638-A46C-8BA3-B363FA045472}"/>
              </a:ext>
            </a:extLst>
          </p:cNvPr>
          <p:cNvSpPr txBox="1">
            <a:spLocks/>
          </p:cNvSpPr>
          <p:nvPr/>
        </p:nvSpPr>
        <p:spPr>
          <a:xfrm>
            <a:off x="441433" y="2130250"/>
            <a:ext cx="11126790" cy="2739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Для внешнего тестирования были выбраны два человека. Все комментарии и замечания учтены в текущей реализации либо добавлены в планы по развитию проекта </a:t>
            </a:r>
            <a:endParaRPr lang="ru-RU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3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11105524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 и планы по развитию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Ограничение запросов в </a:t>
            </a:r>
            <a:r>
              <a:rPr lang="en-US" sz="3200" dirty="0">
                <a:latin typeface="HSE Sans" panose="02000000000000000000" pitchFamily="2" charset="0"/>
              </a:rPr>
              <a:t>API</a:t>
            </a:r>
            <a:r>
              <a:rPr lang="ru-RU" sz="3200" dirty="0">
                <a:latin typeface="HSE Sans" panose="02000000000000000000" pitchFamily="2" charset="0"/>
              </a:rPr>
              <a:t> по количеству</a:t>
            </a:r>
            <a:r>
              <a:rPr lang="en-US" sz="3200" dirty="0">
                <a:latin typeface="HSE Sans" panose="02000000000000000000" pitchFamily="2" charset="0"/>
              </a:rPr>
              <a:t> (100</a:t>
            </a:r>
            <a:r>
              <a:rPr lang="ru-RU" sz="3200" dirty="0">
                <a:latin typeface="HSE Sans" panose="02000000000000000000" pitchFamily="2" charset="0"/>
              </a:rPr>
              <a:t> в месяц) и скорости</a:t>
            </a:r>
          </a:p>
        </p:txBody>
      </p:sp>
    </p:spTree>
    <p:extLst>
      <p:ext uri="{BB962C8B-B14F-4D97-AF65-F5344CB8AC3E}">
        <p14:creationId xmlns:p14="http://schemas.microsoft.com/office/powerpoint/2010/main" val="267200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11105524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 и планы по развитию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Ограничение запросов в </a:t>
            </a:r>
            <a:r>
              <a:rPr lang="en-US" sz="3200" dirty="0">
                <a:latin typeface="HSE Sans" panose="02000000000000000000" pitchFamily="2" charset="0"/>
              </a:rPr>
              <a:t>API</a:t>
            </a:r>
            <a:r>
              <a:rPr lang="ru-RU" sz="3200" dirty="0">
                <a:latin typeface="HSE Sans" panose="02000000000000000000" pitchFamily="2" charset="0"/>
              </a:rPr>
              <a:t> по количеству</a:t>
            </a:r>
            <a:r>
              <a:rPr lang="en-US" sz="3200" dirty="0">
                <a:latin typeface="HSE Sans" panose="02000000000000000000" pitchFamily="2" charset="0"/>
              </a:rPr>
              <a:t> (100</a:t>
            </a:r>
            <a:r>
              <a:rPr lang="ru-RU" sz="3200" dirty="0">
                <a:latin typeface="HSE Sans" panose="02000000000000000000" pitchFamily="2" charset="0"/>
              </a:rPr>
              <a:t> в месяц) и скорости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E4FFE6-AAC6-71DD-3303-1B88D35B0E28}"/>
              </a:ext>
            </a:extLst>
          </p:cNvPr>
          <p:cNvSpPr txBox="1">
            <a:spLocks/>
          </p:cNvSpPr>
          <p:nvPr/>
        </p:nvSpPr>
        <p:spPr>
          <a:xfrm>
            <a:off x="441433" y="2503990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Возможна выдача неадекватных фотографий, не позволяющих угадать город или страну</a:t>
            </a:r>
          </a:p>
        </p:txBody>
      </p:sp>
    </p:spTree>
    <p:extLst>
      <p:ext uri="{BB962C8B-B14F-4D97-AF65-F5344CB8AC3E}">
        <p14:creationId xmlns:p14="http://schemas.microsoft.com/office/powerpoint/2010/main" val="18398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11105524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 и планы по развитию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Взаимодействие пользователей друг с другом: например, возможность бросить вызов</a:t>
            </a:r>
          </a:p>
        </p:txBody>
      </p:sp>
    </p:spTree>
    <p:extLst>
      <p:ext uri="{BB962C8B-B14F-4D97-AF65-F5344CB8AC3E}">
        <p14:creationId xmlns:p14="http://schemas.microsoft.com/office/powerpoint/2010/main" val="290659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11105524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 и планы по развитию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Взаимодействие пользователей друг с другом: например, возможность бросить вызов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E838358-F56D-22A2-963B-42147E93298D}"/>
              </a:ext>
            </a:extLst>
          </p:cNvPr>
          <p:cNvSpPr txBox="1">
            <a:spLocks/>
          </p:cNvSpPr>
          <p:nvPr/>
        </p:nvSpPr>
        <p:spPr>
          <a:xfrm>
            <a:off x="402692" y="253299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Версия на английском языке</a:t>
            </a:r>
          </a:p>
        </p:txBody>
      </p:sp>
    </p:spTree>
    <p:extLst>
      <p:ext uri="{BB962C8B-B14F-4D97-AF65-F5344CB8AC3E}">
        <p14:creationId xmlns:p14="http://schemas.microsoft.com/office/powerpoint/2010/main" val="239646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020392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Правила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CF2ADD2-B2ED-9944-95DC-A270F377CD88}"/>
              </a:ext>
            </a:extLst>
          </p:cNvPr>
          <p:cNvSpPr txBox="1">
            <a:spLocks/>
          </p:cNvSpPr>
          <p:nvPr/>
        </p:nvSpPr>
        <p:spPr>
          <a:xfrm>
            <a:off x="441432" y="1455850"/>
            <a:ext cx="3152373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Два режима:</a:t>
            </a:r>
          </a:p>
        </p:txBody>
      </p:sp>
    </p:spTree>
    <p:extLst>
      <p:ext uri="{BB962C8B-B14F-4D97-AF65-F5344CB8AC3E}">
        <p14:creationId xmlns:p14="http://schemas.microsoft.com/office/powerpoint/2010/main" val="21523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020392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Правила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CF2ADD2-B2ED-9944-95DC-A270F377CD88}"/>
              </a:ext>
            </a:extLst>
          </p:cNvPr>
          <p:cNvSpPr txBox="1">
            <a:spLocks/>
          </p:cNvSpPr>
          <p:nvPr/>
        </p:nvSpPr>
        <p:spPr>
          <a:xfrm>
            <a:off x="441432" y="1455850"/>
            <a:ext cx="3152373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Два режима: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5AA68E-992E-3B1B-F5D7-5E86579404CD}"/>
              </a:ext>
            </a:extLst>
          </p:cNvPr>
          <p:cNvSpPr txBox="1">
            <a:spLocks/>
          </p:cNvSpPr>
          <p:nvPr/>
        </p:nvSpPr>
        <p:spPr>
          <a:xfrm>
            <a:off x="441431" y="2597078"/>
            <a:ext cx="3907285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HSE Sans" panose="02000000000000000000" pitchFamily="2" charset="0"/>
              </a:rPr>
              <a:t>Города России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0C85B74-36AB-9309-2166-406DFB32936D}"/>
              </a:ext>
            </a:extLst>
          </p:cNvPr>
          <p:cNvSpPr txBox="1">
            <a:spLocks/>
          </p:cNvSpPr>
          <p:nvPr/>
        </p:nvSpPr>
        <p:spPr>
          <a:xfrm>
            <a:off x="441430" y="3515833"/>
            <a:ext cx="5438374" cy="309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Нужно по 5 фотографиям определить российский город. Количество баллов зависит от расстояния между введённым городом и верным. Максимум: 1000 б.</a:t>
            </a:r>
          </a:p>
        </p:txBody>
      </p:sp>
    </p:spTree>
    <p:extLst>
      <p:ext uri="{BB962C8B-B14F-4D97-AF65-F5344CB8AC3E}">
        <p14:creationId xmlns:p14="http://schemas.microsoft.com/office/powerpoint/2010/main" val="16721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020392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Правила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CF2ADD2-B2ED-9944-95DC-A270F377CD88}"/>
              </a:ext>
            </a:extLst>
          </p:cNvPr>
          <p:cNvSpPr txBox="1">
            <a:spLocks/>
          </p:cNvSpPr>
          <p:nvPr/>
        </p:nvSpPr>
        <p:spPr>
          <a:xfrm>
            <a:off x="441432" y="1455850"/>
            <a:ext cx="3152373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Два режима: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5AA68E-992E-3B1B-F5D7-5E86579404CD}"/>
              </a:ext>
            </a:extLst>
          </p:cNvPr>
          <p:cNvSpPr txBox="1">
            <a:spLocks/>
          </p:cNvSpPr>
          <p:nvPr/>
        </p:nvSpPr>
        <p:spPr>
          <a:xfrm>
            <a:off x="441431" y="2597078"/>
            <a:ext cx="3907285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HSE Sans" panose="02000000000000000000" pitchFamily="2" charset="0"/>
              </a:rPr>
              <a:t>Города России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3F4BB54-5DDC-FB28-0B8A-6037F33F783F}"/>
              </a:ext>
            </a:extLst>
          </p:cNvPr>
          <p:cNvSpPr txBox="1">
            <a:spLocks/>
          </p:cNvSpPr>
          <p:nvPr/>
        </p:nvSpPr>
        <p:spPr>
          <a:xfrm>
            <a:off x="8284716" y="2597078"/>
            <a:ext cx="3465854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200" b="1" dirty="0">
                <a:latin typeface="HSE Sans" panose="02000000000000000000" pitchFamily="2" charset="0"/>
              </a:rPr>
              <a:t>Страны мира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C73F519-A7CE-5414-5F69-C80CFA089866}"/>
              </a:ext>
            </a:extLst>
          </p:cNvPr>
          <p:cNvSpPr txBox="1">
            <a:spLocks/>
          </p:cNvSpPr>
          <p:nvPr/>
        </p:nvSpPr>
        <p:spPr>
          <a:xfrm>
            <a:off x="6549655" y="3515834"/>
            <a:ext cx="5200915" cy="309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200" dirty="0">
                <a:latin typeface="HSE Sans" panose="02000000000000000000" pitchFamily="2" charset="0"/>
              </a:rPr>
              <a:t>Нужно по 5 фотографиям определить страну. </a:t>
            </a:r>
          </a:p>
          <a:p>
            <a:pPr algn="r"/>
            <a:r>
              <a:rPr lang="ru-RU" sz="3200" dirty="0">
                <a:latin typeface="HSE Sans" panose="02000000000000000000" pitchFamily="2" charset="0"/>
              </a:rPr>
              <a:t>Верный ответ: 1 балл, неверный ответ: 0 баллов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0C85B74-36AB-9309-2166-406DFB32936D}"/>
              </a:ext>
            </a:extLst>
          </p:cNvPr>
          <p:cNvSpPr txBox="1">
            <a:spLocks/>
          </p:cNvSpPr>
          <p:nvPr/>
        </p:nvSpPr>
        <p:spPr>
          <a:xfrm>
            <a:off x="441430" y="3515833"/>
            <a:ext cx="5438374" cy="309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Нужно по 5 фотографиям определить российский город. Количество баллов зависит от расстояния между введённым городом и верным. Максимум: 1000 б.</a:t>
            </a:r>
          </a:p>
        </p:txBody>
      </p:sp>
    </p:spTree>
    <p:extLst>
      <p:ext uri="{BB962C8B-B14F-4D97-AF65-F5344CB8AC3E}">
        <p14:creationId xmlns:p14="http://schemas.microsoft.com/office/powerpoint/2010/main" val="347428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Хранение стран и городов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Хитрин, 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BD4366-5BD9-7033-89D6-368A041B3BE2}"/>
              </a:ext>
            </a:extLst>
          </p:cNvPr>
          <p:cNvSpPr txBox="1">
            <a:spLocks/>
          </p:cNvSpPr>
          <p:nvPr/>
        </p:nvSpPr>
        <p:spPr>
          <a:xfrm>
            <a:off x="441433" y="1881352"/>
            <a:ext cx="11183008" cy="79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SE Sans" panose="02000000000000000000" pitchFamily="2" charset="0"/>
              </a:rPr>
              <a:t>countries.py</a:t>
            </a:r>
            <a:endParaRPr lang="ru-RU" sz="3200" dirty="0">
              <a:latin typeface="HSE Sans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90FC07B-3BD3-3658-A7BC-5CF02A2ED108}"/>
              </a:ext>
            </a:extLst>
          </p:cNvPr>
          <p:cNvSpPr txBox="1">
            <a:spLocks/>
          </p:cNvSpPr>
          <p:nvPr/>
        </p:nvSpPr>
        <p:spPr>
          <a:xfrm>
            <a:off x="441433" y="2679405"/>
            <a:ext cx="11183008" cy="79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SE Sans" panose="02000000000000000000" pitchFamily="2" charset="0"/>
              </a:rPr>
              <a:t>all_russian_cities.py</a:t>
            </a:r>
            <a:endParaRPr lang="ru-RU" sz="3200" dirty="0">
              <a:latin typeface="HSE Sans" panose="02000000000000000000" pitchFamily="2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081E158-6FD9-0B76-4528-3A986615FD77}"/>
              </a:ext>
            </a:extLst>
          </p:cNvPr>
          <p:cNvSpPr txBox="1">
            <a:spLocks/>
          </p:cNvSpPr>
          <p:nvPr/>
        </p:nvSpPr>
        <p:spPr>
          <a:xfrm>
            <a:off x="441433" y="3477458"/>
            <a:ext cx="11183008" cy="79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SE Sans" panose="02000000000000000000" pitchFamily="2" charset="0"/>
              </a:rPr>
              <a:t>big_russian_cities.json</a:t>
            </a:r>
            <a:endParaRPr lang="ru-RU" sz="32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2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798053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Хранение стран и городов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BD4366-5BD9-7033-89D6-368A041B3BE2}"/>
              </a:ext>
            </a:extLst>
          </p:cNvPr>
          <p:cNvSpPr txBox="1">
            <a:spLocks/>
          </p:cNvSpPr>
          <p:nvPr/>
        </p:nvSpPr>
        <p:spPr>
          <a:xfrm>
            <a:off x="441433" y="1244143"/>
            <a:ext cx="2567581" cy="1275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countries.py:</a:t>
            </a:r>
          </a:p>
          <a:p>
            <a:r>
              <a:rPr lang="en-US" sz="3200" dirty="0">
                <a:latin typeface="HSE Sans" panose="02000000000000000000" pitchFamily="2" charset="0"/>
              </a:rPr>
              <a:t>132 </a:t>
            </a:r>
            <a:r>
              <a:rPr lang="ru-RU" sz="3200" dirty="0">
                <a:latin typeface="HSE Sans" panose="02000000000000000000" pitchFamily="2" charset="0"/>
              </a:rPr>
              <a:t>страны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73C13A-7E15-EEE5-6816-F1CD9987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25" y="1382367"/>
            <a:ext cx="7772400" cy="46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798053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Хранение стран и городов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BD4366-5BD9-7033-89D6-368A041B3BE2}"/>
              </a:ext>
            </a:extLst>
          </p:cNvPr>
          <p:cNvSpPr txBox="1">
            <a:spLocks/>
          </p:cNvSpPr>
          <p:nvPr/>
        </p:nvSpPr>
        <p:spPr>
          <a:xfrm>
            <a:off x="441433" y="1244143"/>
            <a:ext cx="4088037" cy="1732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all_russian_cities.py:</a:t>
            </a:r>
            <a:r>
              <a:rPr lang="ru-RU" sz="3200" dirty="0">
                <a:latin typeface="HSE Sans" panose="02000000000000000000" pitchFamily="2" charset="0"/>
              </a:rPr>
              <a:t> </a:t>
            </a:r>
            <a:endParaRPr lang="en-US" sz="3200" dirty="0">
              <a:latin typeface="HSE Sans" panose="02000000000000000000" pitchFamily="2" charset="0"/>
            </a:endParaRPr>
          </a:p>
          <a:p>
            <a:r>
              <a:rPr lang="ru-RU" sz="3200" dirty="0">
                <a:latin typeface="HSE Sans" panose="02000000000000000000" pitchFamily="2" charset="0"/>
              </a:rPr>
              <a:t>1115</a:t>
            </a:r>
            <a:r>
              <a:rPr lang="en-US" sz="3200" dirty="0">
                <a:latin typeface="HSE Sans" panose="02000000000000000000" pitchFamily="2" charset="0"/>
              </a:rPr>
              <a:t> </a:t>
            </a:r>
            <a:r>
              <a:rPr lang="ru-RU" sz="3200" dirty="0">
                <a:latin typeface="HSE Sans" panose="02000000000000000000" pitchFamily="2" charset="0"/>
              </a:rPr>
              <a:t>городов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B078DD-37EB-AA40-0951-E3B83E572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80"/>
          <a:stretch/>
        </p:blipFill>
        <p:spPr>
          <a:xfrm>
            <a:off x="5352830" y="1307941"/>
            <a:ext cx="5651500" cy="47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5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798053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Хранение стран и городов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BD4366-5BD9-7033-89D6-368A041B3BE2}"/>
              </a:ext>
            </a:extLst>
          </p:cNvPr>
          <p:cNvSpPr txBox="1">
            <a:spLocks/>
          </p:cNvSpPr>
          <p:nvPr/>
        </p:nvSpPr>
        <p:spPr>
          <a:xfrm>
            <a:off x="441433" y="1244143"/>
            <a:ext cx="4088037" cy="1732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big_russian_cities.py:</a:t>
            </a:r>
            <a:r>
              <a:rPr lang="ru-RU" sz="3200" dirty="0">
                <a:latin typeface="HSE Sans" panose="02000000000000000000" pitchFamily="2" charset="0"/>
              </a:rPr>
              <a:t> </a:t>
            </a:r>
            <a:endParaRPr lang="en-US" sz="3200" dirty="0">
              <a:latin typeface="HSE Sans" panose="02000000000000000000" pitchFamily="2" charset="0"/>
            </a:endParaRPr>
          </a:p>
          <a:p>
            <a:r>
              <a:rPr lang="ru-RU" sz="3200" dirty="0">
                <a:latin typeface="HSE Sans" panose="02000000000000000000" pitchFamily="2" charset="0"/>
              </a:rPr>
              <a:t>93</a:t>
            </a:r>
            <a:r>
              <a:rPr lang="en-US" sz="3200" dirty="0">
                <a:latin typeface="HSE Sans" panose="02000000000000000000" pitchFamily="2" charset="0"/>
              </a:rPr>
              <a:t> </a:t>
            </a:r>
            <a:r>
              <a:rPr lang="ru-RU" sz="3200" dirty="0">
                <a:latin typeface="HSE Sans" panose="02000000000000000000" pitchFamily="2" charset="0"/>
              </a:rPr>
              <a:t>города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B9B520-9D43-C265-5A27-B7D8481A5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3"/>
          <a:stretch/>
        </p:blipFill>
        <p:spPr>
          <a:xfrm>
            <a:off x="4980765" y="1307941"/>
            <a:ext cx="5384800" cy="42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3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390</Words>
  <Application>Microsoft Macintosh PowerPoint</Application>
  <PresentationFormat>Широкоэкранный</PresentationFormat>
  <Paragraphs>71</Paragraphs>
  <Slides>27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HSE Sans</vt:lpstr>
      <vt:lpstr>Тема Office</vt:lpstr>
      <vt:lpstr>GeoQuest</vt:lpstr>
      <vt:lpstr>Идея:</vt:lpstr>
      <vt:lpstr>Правила</vt:lpstr>
      <vt:lpstr>Правила</vt:lpstr>
      <vt:lpstr>Правила</vt:lpstr>
      <vt:lpstr>Хранение стран и городов Глеб Хитрин, Наталья Югансон</vt:lpstr>
      <vt:lpstr>Хранение стран и городов</vt:lpstr>
      <vt:lpstr>Хранение стран и городов</vt:lpstr>
      <vt:lpstr>Хранение стран и городов</vt:lpstr>
      <vt:lpstr>Выдача фотографий Глеб Хитрин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Проверка ответов, начисление очков Глеб Хитрин, Наталья Югансон</vt:lpstr>
      <vt:lpstr>Проверка ответов, начисление очков</vt:lpstr>
      <vt:lpstr>База данных пользователей и рейтинг Михаил Тищенко</vt:lpstr>
      <vt:lpstr>Реализация бота Михаил Тищенко</vt:lpstr>
      <vt:lpstr>Хостинг Наталья Югансон</vt:lpstr>
      <vt:lpstr>Тестирование Глеб Хитрин</vt:lpstr>
      <vt:lpstr>Проблемы проекта и планы по развитию</vt:lpstr>
      <vt:lpstr>Проблемы проекта и планы по развитию</vt:lpstr>
      <vt:lpstr>Проблемы проекта и планы по развитию</vt:lpstr>
      <vt:lpstr>Проблемы проекта и планы по развитию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GeoQuest</dc:title>
  <dc:creator>Глеб Хитрин</dc:creator>
  <cp:lastModifiedBy>Глеб Хитрин</cp:lastModifiedBy>
  <cp:revision>7</cp:revision>
  <dcterms:created xsi:type="dcterms:W3CDTF">2023-12-21T07:08:13Z</dcterms:created>
  <dcterms:modified xsi:type="dcterms:W3CDTF">2023-12-25T08:38:02Z</dcterms:modified>
</cp:coreProperties>
</file>