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8" r:id="rId4"/>
    <p:sldId id="277" r:id="rId5"/>
    <p:sldId id="276" r:id="rId6"/>
    <p:sldId id="282" r:id="rId7"/>
    <p:sldId id="283" r:id="rId8"/>
    <p:sldId id="284" r:id="rId9"/>
    <p:sldId id="285" r:id="rId10"/>
    <p:sldId id="272" r:id="rId11"/>
    <p:sldId id="260" r:id="rId12"/>
    <p:sldId id="261" r:id="rId13"/>
    <p:sldId id="262" r:id="rId14"/>
    <p:sldId id="281" r:id="rId15"/>
    <p:sldId id="280" r:id="rId16"/>
    <p:sldId id="279" r:id="rId17"/>
    <p:sldId id="265" r:id="rId18"/>
    <p:sldId id="270" r:id="rId19"/>
    <p:sldId id="274" r:id="rId20"/>
    <p:sldId id="273" r:id="rId21"/>
    <p:sldId id="268" r:id="rId22"/>
    <p:sldId id="271" r:id="rId23"/>
    <p:sldId id="275" r:id="rId24"/>
    <p:sldId id="287" r:id="rId25"/>
    <p:sldId id="286" r:id="rId26"/>
    <p:sldId id="267" r:id="rId27"/>
    <p:sldId id="288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5"/>
  </p:normalViewPr>
  <p:slideViewPr>
    <p:cSldViewPr snapToGrid="0">
      <p:cViewPr>
        <p:scale>
          <a:sx n="120" d="100"/>
          <a:sy n="120" d="100"/>
        </p:scale>
        <p:origin x="25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B8B7E-C4FC-3647-948A-9C9E38C730D4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1E452-0920-9149-A80C-CC973ADD1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244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1E452-0920-9149-A80C-CC973ADD162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415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1E452-0920-9149-A80C-CC973ADD162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038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4BC898-934C-D5DD-C051-298E66F5D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E82502-4CB3-8A44-781C-B58675AAD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ACE6ED-AE80-2FC3-64E9-9E8A6261C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F00525-9F53-04ED-5CB8-4ECF578C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9F9B1A-2723-09B1-DD59-9360AD805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43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63949F-5852-D631-9E99-CE70D96D2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865F4D-E9AF-A789-4C75-635C9F769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E3C7E8-3C79-1F23-346D-4AA72596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12C311-92EA-E02F-5E8F-6E69F1B99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E7C8B3-9DE0-64D2-E171-E7D29E10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11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19A6E5E-9F72-250C-646C-F43EFF79F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2574BBA-68B6-1880-5BE3-B004218CC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3F0169-651F-6B1B-88CE-9074062E2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128E11-2634-AED7-676B-0CB3EAA0A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4E0F9A-C90D-B8B3-9E0A-122FC807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36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F9674-7166-22CA-39E4-D829CC96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C65752-05BE-7297-4937-D982423E0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D8E2F1-1168-B4D9-1442-460FE93E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BE7B8D-E81D-08F8-261F-1EAA57E9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7F4CFB-31AF-73F6-3B77-912D6788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10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9B56A3-EC9E-DC30-177E-4C8C273AD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57AED4-3DA8-DB1A-695B-FE8307FA6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4C6FAC-325C-ED7E-1C2A-29EB0683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18772F-D46B-60F5-4B93-1283486A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DB0179-2356-993C-6F65-5B315937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8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5722C-0895-48CE-D9F9-D76F7569B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3CA27E-D394-4404-E365-CDD6433CF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318160-32D7-9E85-CDE1-A053EDFDC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D81DB6-D1C3-F825-FB9B-D02B5C20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A625C0-5AE4-EDDF-A958-6BEDD33C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44FBB3-5551-F795-38C3-86FA09CA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49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3F7BBD-7FE6-E9BA-1AC0-50595354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88259E-CBF7-0781-961D-B61C84B31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898C5F-5A71-0B63-72FB-92DB58E7D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927D95D-4A78-85DB-2138-6DF1ABF94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9A2DF31-D536-DD07-FA63-902BEADA1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5DF7CC6-2FE0-35D0-F9C2-9A8DD3D0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0BC9192-74C1-99C2-9E9E-F07098DE1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BEAA46-5306-1800-28F2-E1FA9036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2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50C655-7616-8F11-FDA1-6422F999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7496BC7-E855-5904-4EE4-3AEF10AD1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4B71049-3F21-3F26-1A70-ED878366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69474E-943C-B215-FD4C-BE922091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58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132A848-689F-2E31-E2C3-21C5DC320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564D7F9-6050-AEE4-8CFA-DA61466D1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D14CB2-DD5C-8E81-48A6-9D640DCA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8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E15CB-882A-B1E3-2514-E53C022C6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18BDC3-7DC5-E1D0-D0B5-3B3ABD67A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8A1A06-7E54-C685-6BA8-D764BE1A3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E65F7B-7077-D5B9-02AA-789F2BD4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72E175-0A89-3405-DB64-734EDF93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D4F491-B73E-DC07-B15F-8DE00A5D5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98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40AF35-D810-B889-17B0-AC8414028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1927063-6FE1-6CF8-7CC0-F5F4226546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AAC700-8BF0-7955-2F7A-2B0403A3C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96E77A-F86A-ECB9-77BE-12B08CD9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27259C-6B98-8C62-1863-02EE93B8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9EC835-7F2F-0488-3CE9-912DA72B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72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0C2C2D-7320-A852-3D69-C151350B9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956E95-43C8-9EE0-EB40-232F151DF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223898-A6FD-E8D1-DBBC-8D1234868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46B177-145C-9804-AB54-16D03CE92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8FDDE8-2717-64C9-AA27-EE37A972A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11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50F18-48EB-5FD5-15BA-BC364FD732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HSE Sans" panose="02000000000000000000" pitchFamily="2" charset="0"/>
              </a:rPr>
              <a:t>GeoQuest</a:t>
            </a:r>
            <a:endParaRPr lang="ru-RU" b="1" dirty="0">
              <a:latin typeface="HSE Sans" panose="02000000000000000000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F372C0-4B37-DC8B-5CAC-B702BE7A2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49548"/>
          </a:xfrm>
        </p:spPr>
        <p:txBody>
          <a:bodyPr/>
          <a:lstStyle/>
          <a:p>
            <a:r>
              <a:rPr lang="ru-RU" dirty="0">
                <a:latin typeface="HSE Sans" panose="02000000000000000000" pitchFamily="2" charset="0"/>
              </a:rPr>
              <a:t>Телеграмм-бот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9050DB6C-C516-EA26-B093-6F1714D077B5}"/>
              </a:ext>
            </a:extLst>
          </p:cNvPr>
          <p:cNvSpPr txBox="1">
            <a:spLocks/>
          </p:cNvSpPr>
          <p:nvPr/>
        </p:nvSpPr>
        <p:spPr>
          <a:xfrm>
            <a:off x="373116" y="5186089"/>
            <a:ext cx="2874581" cy="149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>
                <a:latin typeface="HSE Sans" panose="02000000000000000000" pitchFamily="2" charset="0"/>
              </a:rPr>
              <a:t>Тищенко Михаил</a:t>
            </a:r>
          </a:p>
          <a:p>
            <a:pPr algn="l"/>
            <a:r>
              <a:rPr lang="ru-RU" dirty="0">
                <a:latin typeface="HSE Sans" panose="02000000000000000000" pitchFamily="2" charset="0"/>
              </a:rPr>
              <a:t>Хитрин Глеб</a:t>
            </a:r>
          </a:p>
          <a:p>
            <a:pPr algn="l"/>
            <a:r>
              <a:rPr lang="ru-RU" dirty="0">
                <a:latin typeface="HSE Sans" panose="02000000000000000000" pitchFamily="2" charset="0"/>
              </a:rPr>
              <a:t>Югансон Наталья</a:t>
            </a:r>
          </a:p>
        </p:txBody>
      </p:sp>
    </p:spTree>
    <p:extLst>
      <p:ext uri="{BB962C8B-B14F-4D97-AF65-F5344CB8AC3E}">
        <p14:creationId xmlns:p14="http://schemas.microsoft.com/office/powerpoint/2010/main" val="1339765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7"/>
            <a:ext cx="10562897" cy="1445895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Выдача фотографий</a:t>
            </a:r>
            <a:br>
              <a:rPr lang="ru-RU" b="1" dirty="0">
                <a:latin typeface="HSE Sans" panose="02000000000000000000" pitchFamily="2" charset="0"/>
              </a:rPr>
            </a:br>
            <a:r>
              <a:rPr lang="ru-RU" sz="3200" i="1" dirty="0">
                <a:latin typeface="HSE Sans" panose="02000000000000000000" pitchFamily="2" charset="0"/>
              </a:rPr>
              <a:t>Глеб Хитрин</a:t>
            </a:r>
            <a:endParaRPr lang="ru-RU" b="1" i="1" dirty="0">
              <a:latin typeface="HSE Sans" panose="02000000000000000000" pitchFamily="2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47A183C-4FBF-28F8-6760-4FA0DF54E1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0" r="23090"/>
          <a:stretch/>
        </p:blipFill>
        <p:spPr>
          <a:xfrm>
            <a:off x="4653455" y="1455849"/>
            <a:ext cx="2885090" cy="305308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B75983-F99F-937F-0255-5A31810FB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515" y="4684329"/>
            <a:ext cx="3468969" cy="57084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BDA74D-26DC-5EFA-AD31-8096C6DD0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999" y="5349762"/>
            <a:ext cx="5040000" cy="56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93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Выдача фотографий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3A2292D-5D69-A67B-A6F2-D863D9916F94}"/>
              </a:ext>
            </a:extLst>
          </p:cNvPr>
          <p:cNvSpPr txBox="1">
            <a:spLocks/>
          </p:cNvSpPr>
          <p:nvPr/>
        </p:nvSpPr>
        <p:spPr>
          <a:xfrm>
            <a:off x="441434" y="13373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HSE Sans" panose="02000000000000000000" pitchFamily="2" charset="0"/>
              </a:rPr>
              <a:t>Выбор случайного города из списка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78125AD-28CD-5611-F201-383BA54BCC6C}"/>
              </a:ext>
            </a:extLst>
          </p:cNvPr>
          <p:cNvCxnSpPr>
            <a:stCxn id="4" idx="3"/>
          </p:cNvCxnSpPr>
          <p:nvPr/>
        </p:nvCxnSpPr>
        <p:spPr>
          <a:xfrm flipV="1">
            <a:off x="4382814" y="1965434"/>
            <a:ext cx="2532993" cy="6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6F263D7-C112-0861-B515-664B465C628D}"/>
              </a:ext>
            </a:extLst>
          </p:cNvPr>
          <p:cNvSpPr txBox="1">
            <a:spLocks/>
          </p:cNvSpPr>
          <p:nvPr/>
        </p:nvSpPr>
        <p:spPr>
          <a:xfrm>
            <a:off x="6915807" y="13373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HSE Sans" panose="02000000000000000000" pitchFamily="2" charset="0"/>
              </a:rPr>
              <a:t>Запрос в </a:t>
            </a:r>
            <a:r>
              <a:rPr lang="en-US" sz="3200" dirty="0">
                <a:latin typeface="HSE Sans" panose="02000000000000000000" pitchFamily="2" charset="0"/>
              </a:rPr>
              <a:t>Google Maps API</a:t>
            </a:r>
            <a:endParaRPr lang="ru-RU" sz="32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618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Выдача фотографий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3A2292D-5D69-A67B-A6F2-D863D9916F94}"/>
              </a:ext>
            </a:extLst>
          </p:cNvPr>
          <p:cNvSpPr txBox="1">
            <a:spLocks/>
          </p:cNvSpPr>
          <p:nvPr/>
        </p:nvSpPr>
        <p:spPr>
          <a:xfrm>
            <a:off x="441434" y="13373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HSE Sans" panose="02000000000000000000" pitchFamily="2" charset="0"/>
              </a:rPr>
              <a:t>Выбор случайного города из списка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78125AD-28CD-5611-F201-383BA54BCC6C}"/>
              </a:ext>
            </a:extLst>
          </p:cNvPr>
          <p:cNvCxnSpPr>
            <a:stCxn id="4" idx="3"/>
          </p:cNvCxnSpPr>
          <p:nvPr/>
        </p:nvCxnSpPr>
        <p:spPr>
          <a:xfrm flipV="1">
            <a:off x="4382814" y="1965434"/>
            <a:ext cx="2532993" cy="6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6F263D7-C112-0861-B515-664B465C628D}"/>
              </a:ext>
            </a:extLst>
          </p:cNvPr>
          <p:cNvSpPr txBox="1">
            <a:spLocks/>
          </p:cNvSpPr>
          <p:nvPr/>
        </p:nvSpPr>
        <p:spPr>
          <a:xfrm>
            <a:off x="6915807" y="13373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HSE Sans" panose="02000000000000000000" pitchFamily="2" charset="0"/>
              </a:rPr>
              <a:t>Запрос в </a:t>
            </a:r>
            <a:r>
              <a:rPr lang="en-US" sz="3200" dirty="0">
                <a:latin typeface="HSE Sans" panose="02000000000000000000" pitchFamily="2" charset="0"/>
              </a:rPr>
              <a:t>Google Maps API</a:t>
            </a:r>
            <a:endParaRPr lang="ru-RU" sz="3200" dirty="0">
              <a:latin typeface="HSE Sans" panose="02000000000000000000" pitchFamily="2" charset="0"/>
            </a:endParaRP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3A02CBC6-7796-BE6A-8AF9-DA68FC5675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886497" y="2606566"/>
            <a:ext cx="0" cy="1481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D921B46-47FA-A74B-8367-EFC16F942101}"/>
              </a:ext>
            </a:extLst>
          </p:cNvPr>
          <p:cNvSpPr txBox="1">
            <a:spLocks/>
          </p:cNvSpPr>
          <p:nvPr/>
        </p:nvSpPr>
        <p:spPr>
          <a:xfrm>
            <a:off x="6915807" y="4251434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HSE Sans" panose="02000000000000000000" pitchFamily="2" charset="0"/>
              </a:rPr>
              <a:t>Запрос в </a:t>
            </a:r>
            <a:r>
              <a:rPr lang="en-US" sz="3200" dirty="0">
                <a:latin typeface="HSE Sans" panose="02000000000000000000" pitchFamily="2" charset="0"/>
              </a:rPr>
              <a:t>Google Maps Photos API</a:t>
            </a:r>
            <a:endParaRPr lang="ru-RU" sz="32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929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Выдача фотографий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3A2292D-5D69-A67B-A6F2-D863D9916F94}"/>
              </a:ext>
            </a:extLst>
          </p:cNvPr>
          <p:cNvSpPr txBox="1">
            <a:spLocks/>
          </p:cNvSpPr>
          <p:nvPr/>
        </p:nvSpPr>
        <p:spPr>
          <a:xfrm>
            <a:off x="441434" y="13373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HSE Sans" panose="02000000000000000000" pitchFamily="2" charset="0"/>
              </a:rPr>
              <a:t>Выбор случайного города из списка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78125AD-28CD-5611-F201-383BA54BCC6C}"/>
              </a:ext>
            </a:extLst>
          </p:cNvPr>
          <p:cNvCxnSpPr>
            <a:stCxn id="4" idx="3"/>
          </p:cNvCxnSpPr>
          <p:nvPr/>
        </p:nvCxnSpPr>
        <p:spPr>
          <a:xfrm flipV="1">
            <a:off x="4382814" y="1965434"/>
            <a:ext cx="2532993" cy="6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6F263D7-C112-0861-B515-664B465C628D}"/>
              </a:ext>
            </a:extLst>
          </p:cNvPr>
          <p:cNvSpPr txBox="1">
            <a:spLocks/>
          </p:cNvSpPr>
          <p:nvPr/>
        </p:nvSpPr>
        <p:spPr>
          <a:xfrm>
            <a:off x="6915807" y="13373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HSE Sans" panose="02000000000000000000" pitchFamily="2" charset="0"/>
              </a:rPr>
              <a:t>Запрос в </a:t>
            </a:r>
            <a:r>
              <a:rPr lang="en-US" sz="3200" dirty="0">
                <a:latin typeface="HSE Sans" panose="02000000000000000000" pitchFamily="2" charset="0"/>
              </a:rPr>
              <a:t>Google Maps API</a:t>
            </a:r>
            <a:endParaRPr lang="ru-RU" sz="3200" dirty="0">
              <a:latin typeface="HSE Sans" panose="02000000000000000000" pitchFamily="2" charset="0"/>
            </a:endParaRP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3A02CBC6-7796-BE6A-8AF9-DA68FC5675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886497" y="2606566"/>
            <a:ext cx="0" cy="1481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D921B46-47FA-A74B-8367-EFC16F942101}"/>
              </a:ext>
            </a:extLst>
          </p:cNvPr>
          <p:cNvSpPr txBox="1">
            <a:spLocks/>
          </p:cNvSpPr>
          <p:nvPr/>
        </p:nvSpPr>
        <p:spPr>
          <a:xfrm>
            <a:off x="6915807" y="4251434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HSE Sans" panose="02000000000000000000" pitchFamily="2" charset="0"/>
              </a:rPr>
              <a:t>Запрос в </a:t>
            </a:r>
            <a:r>
              <a:rPr lang="en-US" sz="3200" dirty="0">
                <a:latin typeface="HSE Sans" panose="02000000000000000000" pitchFamily="2" charset="0"/>
              </a:rPr>
              <a:t>Google Maps Photos API</a:t>
            </a:r>
            <a:endParaRPr lang="ru-RU" sz="3200" dirty="0">
              <a:latin typeface="HSE Sans" panose="02000000000000000000" pitchFamily="2" charset="0"/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D62E1BF-89C0-88CC-FD91-4590A7B0A00B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519448" y="4886051"/>
            <a:ext cx="23963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B190CEBB-CA9A-67FC-3426-59F0EEE89DEC}"/>
              </a:ext>
            </a:extLst>
          </p:cNvPr>
          <p:cNvSpPr txBox="1">
            <a:spLocks/>
          </p:cNvSpPr>
          <p:nvPr/>
        </p:nvSpPr>
        <p:spPr>
          <a:xfrm>
            <a:off x="441434" y="42514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HSE Sans" panose="02000000000000000000" pitchFamily="2" charset="0"/>
              </a:rPr>
              <a:t>Выдача случайных фотографий</a:t>
            </a:r>
          </a:p>
        </p:txBody>
      </p:sp>
    </p:spTree>
    <p:extLst>
      <p:ext uri="{BB962C8B-B14F-4D97-AF65-F5344CB8AC3E}">
        <p14:creationId xmlns:p14="http://schemas.microsoft.com/office/powerpoint/2010/main" val="2966452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Выдача фотографий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3A08D01-7C8A-2BCF-80B4-505BF90CA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74"/>
          <a:stretch/>
        </p:blipFill>
        <p:spPr>
          <a:xfrm>
            <a:off x="339396" y="1337333"/>
            <a:ext cx="3941371" cy="21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65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Выдача фотографий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78125AD-28CD-5611-F201-383BA54BCC6C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280767" y="2404627"/>
            <a:ext cx="1436860" cy="14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3A08D01-7C8A-2BCF-80B4-505BF90CA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74"/>
          <a:stretch/>
        </p:blipFill>
        <p:spPr>
          <a:xfrm>
            <a:off x="339396" y="1337333"/>
            <a:ext cx="3941371" cy="21636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31A7FA-5A34-582E-5C64-4FC2E45EF4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" t="-56" r="30281" b="56"/>
          <a:stretch/>
        </p:blipFill>
        <p:spPr>
          <a:xfrm>
            <a:off x="6299580" y="1256513"/>
            <a:ext cx="5173832" cy="232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20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Выдача фотографий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78125AD-28CD-5611-F201-383BA54BCC6C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280767" y="2404627"/>
            <a:ext cx="1436860" cy="14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3A02CBC6-7796-BE6A-8AF9-DA68FC56757E}"/>
              </a:ext>
            </a:extLst>
          </p:cNvPr>
          <p:cNvCxnSpPr>
            <a:cxnSpLocks/>
          </p:cNvCxnSpPr>
          <p:nvPr/>
        </p:nvCxnSpPr>
        <p:spPr>
          <a:xfrm>
            <a:off x="8886497" y="3925612"/>
            <a:ext cx="0" cy="9604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3A08D01-7C8A-2BCF-80B4-505BF90CA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74"/>
          <a:stretch/>
        </p:blipFill>
        <p:spPr>
          <a:xfrm>
            <a:off x="339396" y="1337333"/>
            <a:ext cx="3941371" cy="216360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DDDFB4A-70B2-EFAD-C2FA-83EFC0C28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963" y="5050990"/>
            <a:ext cx="5411067" cy="55736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31A7FA-5A34-582E-5C64-4FC2E45EF4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" t="-56" r="30281" b="56"/>
          <a:stretch/>
        </p:blipFill>
        <p:spPr>
          <a:xfrm>
            <a:off x="6299580" y="1256513"/>
            <a:ext cx="5173832" cy="232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61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Выдача фотографий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78125AD-28CD-5611-F201-383BA54BCC6C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280767" y="2404627"/>
            <a:ext cx="1436860" cy="14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3A02CBC6-7796-BE6A-8AF9-DA68FC56757E}"/>
              </a:ext>
            </a:extLst>
          </p:cNvPr>
          <p:cNvCxnSpPr>
            <a:cxnSpLocks/>
          </p:cNvCxnSpPr>
          <p:nvPr/>
        </p:nvCxnSpPr>
        <p:spPr>
          <a:xfrm>
            <a:off x="8886497" y="3925612"/>
            <a:ext cx="0" cy="9604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D62E1BF-89C0-88CC-FD91-4590A7B0A00B}"/>
              </a:ext>
            </a:extLst>
          </p:cNvPr>
          <p:cNvCxnSpPr>
            <a:cxnSpLocks/>
          </p:cNvCxnSpPr>
          <p:nvPr/>
        </p:nvCxnSpPr>
        <p:spPr>
          <a:xfrm flipH="1">
            <a:off x="5475890" y="5329671"/>
            <a:ext cx="620110" cy="11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3A08D01-7C8A-2BCF-80B4-505BF90CA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74"/>
          <a:stretch/>
        </p:blipFill>
        <p:spPr>
          <a:xfrm>
            <a:off x="339396" y="1337333"/>
            <a:ext cx="3941371" cy="216360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DDDFB4A-70B2-EFAD-C2FA-83EFC0C28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963" y="5050990"/>
            <a:ext cx="5411067" cy="55736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31A7FA-5A34-582E-5C64-4FC2E45EF4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" t="-56" r="30281" b="56"/>
          <a:stretch/>
        </p:blipFill>
        <p:spPr>
          <a:xfrm>
            <a:off x="6299580" y="1256513"/>
            <a:ext cx="5173832" cy="232523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06ADD69-94D6-EAF8-6A63-635C0829A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067" y="4200491"/>
            <a:ext cx="4727501" cy="225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93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7"/>
            <a:ext cx="10562897" cy="1445895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Проверка ответов, начисление очков</a:t>
            </a:r>
            <a:br>
              <a:rPr lang="ru-RU" b="1" dirty="0">
                <a:latin typeface="HSE Sans" panose="02000000000000000000" pitchFamily="2" charset="0"/>
              </a:rPr>
            </a:br>
            <a:r>
              <a:rPr lang="ru-RU" sz="3200" i="1" dirty="0">
                <a:latin typeface="HSE Sans" panose="02000000000000000000" pitchFamily="2" charset="0"/>
              </a:rPr>
              <a:t>Глеб Хитрин, Наталья Югансон</a:t>
            </a:r>
            <a:endParaRPr lang="ru-RU" b="1" i="1" dirty="0">
              <a:latin typeface="HSE Sans" panose="02000000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213824-1F2D-C9EE-3799-D6E68AA95893}"/>
                  </a:ext>
                </a:extLst>
              </p:cNvPr>
              <p:cNvSpPr txBox="1"/>
              <p:nvPr/>
            </p:nvSpPr>
            <p:spPr>
              <a:xfrm>
                <a:off x="2315146" y="3078126"/>
                <a:ext cx="6815470" cy="10787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" sz="3200" smtClean="0">
                          <a:latin typeface="HSE Sans" panose="02000000000000000000" pitchFamily="2" charset="0"/>
                        </a:rPr>
                        <m:t>accuracy</m:t>
                      </m:r>
                      <m:r>
                        <m:rPr>
                          <m:nor/>
                        </m:rPr>
                        <a:rPr lang="en" sz="3200" smtClean="0">
                          <a:latin typeface="HSE Sans" panose="02000000000000000000" pitchFamily="2" charset="0"/>
                        </a:rPr>
                        <m:t> = </m:t>
                      </m:r>
                      <m:f>
                        <m:fPr>
                          <m:ctrlPr>
                            <a:rPr lang="en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num>
                        <m:den>
                          <m:func>
                            <m:func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rad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−8.8;1)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ru-RU" sz="3200" dirty="0">
                  <a:latin typeface="HSE Sans" panose="02000000000000000000" pitchFamily="2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213824-1F2D-C9EE-3799-D6E68AA95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146" y="3078126"/>
                <a:ext cx="6815470" cy="1078757"/>
              </a:xfrm>
              <a:prstGeom prst="rect">
                <a:avLst/>
              </a:prstGeom>
              <a:blipFill>
                <a:blip r:embed="rId2"/>
                <a:stretch>
                  <a:fillRect t="-1163" b="-15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Заголовок 1">
                <a:extLst>
                  <a:ext uri="{FF2B5EF4-FFF2-40B4-BE49-F238E27FC236}">
                    <a16:creationId xmlns:a16="http://schemas.microsoft.com/office/drawing/2014/main" id="{F2648DCE-C6F0-A0A0-A92A-3C3874E068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4551" y="4668643"/>
                <a:ext cx="10562897" cy="61601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ru-RU" sz="3200" dirty="0">
                    <a:latin typeface="HSE Sans" panose="02000000000000000000" pitchFamily="2" charset="0"/>
                  </a:rPr>
                  <a:t> – расстояние от введённого города до верного</a:t>
                </a:r>
              </a:p>
            </p:txBody>
          </p:sp>
        </mc:Choice>
        <mc:Fallback>
          <p:sp>
            <p:nvSpPr>
              <p:cNvPr id="4" name="Заголовок 1">
                <a:extLst>
                  <a:ext uri="{FF2B5EF4-FFF2-40B4-BE49-F238E27FC236}">
                    <a16:creationId xmlns:a16="http://schemas.microsoft.com/office/drawing/2014/main" id="{F2648DCE-C6F0-A0A0-A92A-3C3874E06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51" y="4668643"/>
                <a:ext cx="10562897" cy="616011"/>
              </a:xfrm>
              <a:prstGeom prst="rect">
                <a:avLst/>
              </a:prstGeom>
              <a:blipFill>
                <a:blip r:embed="rId3"/>
                <a:stretch>
                  <a:fillRect t="-20000" b="-18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790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8"/>
            <a:ext cx="10562897" cy="999938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Проверка ответов, начисление очков</a:t>
            </a:r>
            <a:endParaRPr lang="ru-RU" b="1" i="1" dirty="0">
              <a:latin typeface="HSE Sans" panose="02000000000000000000" pitchFamily="2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3E6DA49-7E3C-3F14-1515-403191AEF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33" y="1435396"/>
            <a:ext cx="10565162" cy="449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E8802-4C19-4D59-DDB7-164B4C2AD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803320"/>
            <a:ext cx="5257800" cy="803288"/>
          </a:xfrm>
        </p:spPr>
        <p:txBody>
          <a:bodyPr/>
          <a:lstStyle/>
          <a:p>
            <a:r>
              <a:rPr lang="ru-RU" b="1" dirty="0">
                <a:latin typeface="HSE Sans" panose="02000000000000000000" pitchFamily="2" charset="0"/>
              </a:rPr>
              <a:t>Идея: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798C1A-98B3-B5B0-CCCB-B7C36CB0D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88" y="887400"/>
            <a:ext cx="5083200" cy="5083200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FDC16A6-C3A0-6438-AF39-A42479E297AF}"/>
              </a:ext>
            </a:extLst>
          </p:cNvPr>
          <p:cNvSpPr txBox="1">
            <a:spLocks/>
          </p:cNvSpPr>
          <p:nvPr/>
        </p:nvSpPr>
        <p:spPr>
          <a:xfrm>
            <a:off x="6096000" y="1389885"/>
            <a:ext cx="5257800" cy="2646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HSE Sans" panose="02000000000000000000" pitchFamily="2" charset="0"/>
              </a:rPr>
              <a:t>Аналог известной игры </a:t>
            </a:r>
            <a:r>
              <a:rPr lang="en-US" sz="3200" dirty="0">
                <a:latin typeface="HSE Sans" panose="02000000000000000000" pitchFamily="2" charset="0"/>
              </a:rPr>
              <a:t>Geoguessr </a:t>
            </a:r>
            <a:r>
              <a:rPr lang="ru-RU" sz="3200" dirty="0">
                <a:latin typeface="HSE Sans" panose="02000000000000000000" pitchFamily="2" charset="0"/>
              </a:rPr>
              <a:t>в виде телеграмм-бота </a:t>
            </a:r>
          </a:p>
        </p:txBody>
      </p:sp>
    </p:spTree>
    <p:extLst>
      <p:ext uri="{BB962C8B-B14F-4D97-AF65-F5344CB8AC3E}">
        <p14:creationId xmlns:p14="http://schemas.microsoft.com/office/powerpoint/2010/main" val="489215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8"/>
            <a:ext cx="10562897" cy="1298750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База данных пользователей и рейтинг</a:t>
            </a:r>
            <a:br>
              <a:rPr lang="ru-RU" b="1" dirty="0">
                <a:latin typeface="HSE Sans" panose="02000000000000000000" pitchFamily="2" charset="0"/>
              </a:rPr>
            </a:br>
            <a:r>
              <a:rPr lang="ru-RU" sz="3200" i="1" dirty="0">
                <a:latin typeface="HSE Sans" panose="02000000000000000000" pitchFamily="2" charset="0"/>
              </a:rPr>
              <a:t>Михаил Тищенко</a:t>
            </a:r>
            <a:endParaRPr lang="ru-RU" b="1" i="1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793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8"/>
            <a:ext cx="10562897" cy="1298750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Реализация бота</a:t>
            </a:r>
            <a:br>
              <a:rPr lang="ru-RU" b="1" dirty="0">
                <a:latin typeface="HSE Sans" panose="02000000000000000000" pitchFamily="2" charset="0"/>
              </a:rPr>
            </a:br>
            <a:r>
              <a:rPr lang="ru-RU" sz="3200" i="1" dirty="0">
                <a:latin typeface="HSE Sans" panose="02000000000000000000" pitchFamily="2" charset="0"/>
              </a:rPr>
              <a:t>Михаил Тищенко</a:t>
            </a:r>
            <a:endParaRPr lang="ru-RU" b="1" i="1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145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8"/>
            <a:ext cx="10562897" cy="1298750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Хостинг</a:t>
            </a:r>
            <a:br>
              <a:rPr lang="ru-RU" b="1" dirty="0">
                <a:latin typeface="HSE Sans" panose="02000000000000000000" pitchFamily="2" charset="0"/>
              </a:rPr>
            </a:br>
            <a:r>
              <a:rPr lang="ru-RU" sz="3200" i="1" dirty="0">
                <a:latin typeface="HSE Sans" panose="02000000000000000000" pitchFamily="2" charset="0"/>
              </a:rPr>
              <a:t>Наталья Югансон</a:t>
            </a:r>
            <a:endParaRPr lang="ru-RU" b="1" i="1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649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8"/>
            <a:ext cx="10562897" cy="1298750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Тестирование</a:t>
            </a:r>
            <a:br>
              <a:rPr lang="ru-RU" b="1" dirty="0">
                <a:latin typeface="HSE Sans" panose="02000000000000000000" pitchFamily="2" charset="0"/>
              </a:rPr>
            </a:br>
            <a:r>
              <a:rPr lang="ru-RU" sz="3200" i="1" dirty="0">
                <a:latin typeface="HSE Sans" panose="02000000000000000000" pitchFamily="2" charset="0"/>
              </a:rPr>
              <a:t>Глеб Хитрин</a:t>
            </a:r>
            <a:endParaRPr lang="ru-RU" b="1" i="1" dirty="0">
              <a:latin typeface="HSE Sans" panose="02000000000000000000" pitchFamily="2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486DB-D638-A46C-8BA3-B363FA045472}"/>
              </a:ext>
            </a:extLst>
          </p:cNvPr>
          <p:cNvSpPr txBox="1">
            <a:spLocks/>
          </p:cNvSpPr>
          <p:nvPr/>
        </p:nvSpPr>
        <p:spPr>
          <a:xfrm>
            <a:off x="441433" y="2130250"/>
            <a:ext cx="11126790" cy="27394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HSE Sans" panose="02000000000000000000" pitchFamily="2" charset="0"/>
              </a:rPr>
              <a:t>Для внешнего тестирования были выбраны два человека. Все комментарии и замечания учтены в текущей реализации либо добавлены в планы по развитию проекта </a:t>
            </a:r>
            <a:endParaRPr lang="ru-RU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135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11105524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Проблемы проекта и планы по развитию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984469-DCAD-0CBC-3188-E93055F0C2BD}"/>
              </a:ext>
            </a:extLst>
          </p:cNvPr>
          <p:cNvSpPr txBox="1">
            <a:spLocks/>
          </p:cNvSpPr>
          <p:nvPr/>
        </p:nvSpPr>
        <p:spPr>
          <a:xfrm>
            <a:off x="441433" y="1337334"/>
            <a:ext cx="11183008" cy="11956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>
                <a:latin typeface="HSE Sans" panose="02000000000000000000" pitchFamily="2" charset="0"/>
              </a:rPr>
              <a:t>Ограничение запросов в </a:t>
            </a:r>
            <a:r>
              <a:rPr lang="en-US" sz="3200" dirty="0">
                <a:latin typeface="HSE Sans" panose="02000000000000000000" pitchFamily="2" charset="0"/>
              </a:rPr>
              <a:t>API</a:t>
            </a:r>
            <a:r>
              <a:rPr lang="ru-RU" sz="3200" dirty="0">
                <a:latin typeface="HSE Sans" panose="02000000000000000000" pitchFamily="2" charset="0"/>
              </a:rPr>
              <a:t> по количеству</a:t>
            </a:r>
            <a:r>
              <a:rPr lang="en-US" sz="3200" dirty="0">
                <a:latin typeface="HSE Sans" panose="02000000000000000000" pitchFamily="2" charset="0"/>
              </a:rPr>
              <a:t> (100</a:t>
            </a:r>
            <a:r>
              <a:rPr lang="ru-RU" sz="3200" dirty="0">
                <a:latin typeface="HSE Sans" panose="02000000000000000000" pitchFamily="2" charset="0"/>
              </a:rPr>
              <a:t> в месяц) и скорости</a:t>
            </a:r>
          </a:p>
        </p:txBody>
      </p:sp>
    </p:spTree>
    <p:extLst>
      <p:ext uri="{BB962C8B-B14F-4D97-AF65-F5344CB8AC3E}">
        <p14:creationId xmlns:p14="http://schemas.microsoft.com/office/powerpoint/2010/main" val="2672009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11105524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Проблемы проекта и планы по развитию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984469-DCAD-0CBC-3188-E93055F0C2BD}"/>
              </a:ext>
            </a:extLst>
          </p:cNvPr>
          <p:cNvSpPr txBox="1">
            <a:spLocks/>
          </p:cNvSpPr>
          <p:nvPr/>
        </p:nvSpPr>
        <p:spPr>
          <a:xfrm>
            <a:off x="441433" y="1337334"/>
            <a:ext cx="11183008" cy="11956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>
                <a:latin typeface="HSE Sans" panose="02000000000000000000" pitchFamily="2" charset="0"/>
              </a:rPr>
              <a:t>Ограничение запросов в </a:t>
            </a:r>
            <a:r>
              <a:rPr lang="en-US" sz="3200" dirty="0">
                <a:latin typeface="HSE Sans" panose="02000000000000000000" pitchFamily="2" charset="0"/>
              </a:rPr>
              <a:t>API</a:t>
            </a:r>
            <a:r>
              <a:rPr lang="ru-RU" sz="3200" dirty="0">
                <a:latin typeface="HSE Sans" panose="02000000000000000000" pitchFamily="2" charset="0"/>
              </a:rPr>
              <a:t> по количеству</a:t>
            </a:r>
            <a:r>
              <a:rPr lang="en-US" sz="3200" dirty="0">
                <a:latin typeface="HSE Sans" panose="02000000000000000000" pitchFamily="2" charset="0"/>
              </a:rPr>
              <a:t> (100</a:t>
            </a:r>
            <a:r>
              <a:rPr lang="ru-RU" sz="3200" dirty="0">
                <a:latin typeface="HSE Sans" panose="02000000000000000000" pitchFamily="2" charset="0"/>
              </a:rPr>
              <a:t> в месяц) и скорости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CE4FFE6-AAC6-71DD-3303-1B88D35B0E28}"/>
              </a:ext>
            </a:extLst>
          </p:cNvPr>
          <p:cNvSpPr txBox="1">
            <a:spLocks/>
          </p:cNvSpPr>
          <p:nvPr/>
        </p:nvSpPr>
        <p:spPr>
          <a:xfrm>
            <a:off x="441433" y="2503990"/>
            <a:ext cx="11183008" cy="11956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>
                <a:latin typeface="HSE Sans" panose="02000000000000000000" pitchFamily="2" charset="0"/>
              </a:rPr>
              <a:t>Возможна выдача неадекватных фотографий, не позволяющих угадать город или страну</a:t>
            </a:r>
          </a:p>
        </p:txBody>
      </p:sp>
    </p:spTree>
    <p:extLst>
      <p:ext uri="{BB962C8B-B14F-4D97-AF65-F5344CB8AC3E}">
        <p14:creationId xmlns:p14="http://schemas.microsoft.com/office/powerpoint/2010/main" val="183981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11105524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Проблемы проекта и планы по развитию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984469-DCAD-0CBC-3188-E93055F0C2BD}"/>
              </a:ext>
            </a:extLst>
          </p:cNvPr>
          <p:cNvSpPr txBox="1">
            <a:spLocks/>
          </p:cNvSpPr>
          <p:nvPr/>
        </p:nvSpPr>
        <p:spPr>
          <a:xfrm>
            <a:off x="441433" y="1337334"/>
            <a:ext cx="11183008" cy="11956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>
                <a:latin typeface="HSE Sans" panose="02000000000000000000" pitchFamily="2" charset="0"/>
              </a:rPr>
              <a:t>Взаимодействие пользователей друг с другом: например, возможность бросить вызов</a:t>
            </a:r>
          </a:p>
        </p:txBody>
      </p:sp>
    </p:spTree>
    <p:extLst>
      <p:ext uri="{BB962C8B-B14F-4D97-AF65-F5344CB8AC3E}">
        <p14:creationId xmlns:p14="http://schemas.microsoft.com/office/powerpoint/2010/main" val="290659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11105524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Проблемы проекта и планы по развитию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984469-DCAD-0CBC-3188-E93055F0C2BD}"/>
              </a:ext>
            </a:extLst>
          </p:cNvPr>
          <p:cNvSpPr txBox="1">
            <a:spLocks/>
          </p:cNvSpPr>
          <p:nvPr/>
        </p:nvSpPr>
        <p:spPr>
          <a:xfrm>
            <a:off x="441433" y="1337334"/>
            <a:ext cx="11183008" cy="11956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>
                <a:latin typeface="HSE Sans" panose="02000000000000000000" pitchFamily="2" charset="0"/>
              </a:rPr>
              <a:t>Взаимодействие пользователей друг с другом: например, возможность бросить вызов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E838358-F56D-22A2-963B-42147E93298D}"/>
              </a:ext>
            </a:extLst>
          </p:cNvPr>
          <p:cNvSpPr txBox="1">
            <a:spLocks/>
          </p:cNvSpPr>
          <p:nvPr/>
        </p:nvSpPr>
        <p:spPr>
          <a:xfrm>
            <a:off x="402692" y="2532994"/>
            <a:ext cx="11183008" cy="11956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>
                <a:latin typeface="HSE Sans" panose="02000000000000000000" pitchFamily="2" charset="0"/>
              </a:rPr>
              <a:t>Версия на английском языке</a:t>
            </a:r>
          </a:p>
        </p:txBody>
      </p:sp>
    </p:spTree>
    <p:extLst>
      <p:ext uri="{BB962C8B-B14F-4D97-AF65-F5344CB8AC3E}">
        <p14:creationId xmlns:p14="http://schemas.microsoft.com/office/powerpoint/2010/main" val="2396460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8"/>
            <a:ext cx="10562897" cy="1020392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Правила</a:t>
            </a:r>
            <a:endParaRPr lang="ru-RU" b="1" i="1" dirty="0">
              <a:latin typeface="HSE Sans" panose="02000000000000000000" pitchFamily="2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CF2ADD2-B2ED-9944-95DC-A270F377CD88}"/>
              </a:ext>
            </a:extLst>
          </p:cNvPr>
          <p:cNvSpPr txBox="1">
            <a:spLocks/>
          </p:cNvSpPr>
          <p:nvPr/>
        </p:nvSpPr>
        <p:spPr>
          <a:xfrm>
            <a:off x="441432" y="1455850"/>
            <a:ext cx="3152373" cy="6919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HSE Sans" panose="02000000000000000000" pitchFamily="2" charset="0"/>
              </a:rPr>
              <a:t>Два режима:</a:t>
            </a:r>
          </a:p>
        </p:txBody>
      </p:sp>
    </p:spTree>
    <p:extLst>
      <p:ext uri="{BB962C8B-B14F-4D97-AF65-F5344CB8AC3E}">
        <p14:creationId xmlns:p14="http://schemas.microsoft.com/office/powerpoint/2010/main" val="21523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8"/>
            <a:ext cx="10562897" cy="1020392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Правила</a:t>
            </a:r>
            <a:endParaRPr lang="ru-RU" b="1" i="1" dirty="0">
              <a:latin typeface="HSE Sans" panose="02000000000000000000" pitchFamily="2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CF2ADD2-B2ED-9944-95DC-A270F377CD88}"/>
              </a:ext>
            </a:extLst>
          </p:cNvPr>
          <p:cNvSpPr txBox="1">
            <a:spLocks/>
          </p:cNvSpPr>
          <p:nvPr/>
        </p:nvSpPr>
        <p:spPr>
          <a:xfrm>
            <a:off x="441432" y="1455850"/>
            <a:ext cx="3152373" cy="6919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HSE Sans" panose="02000000000000000000" pitchFamily="2" charset="0"/>
              </a:rPr>
              <a:t>Два режима: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35AA68E-992E-3B1B-F5D7-5E86579404CD}"/>
              </a:ext>
            </a:extLst>
          </p:cNvPr>
          <p:cNvSpPr txBox="1">
            <a:spLocks/>
          </p:cNvSpPr>
          <p:nvPr/>
        </p:nvSpPr>
        <p:spPr>
          <a:xfrm>
            <a:off x="441431" y="2597078"/>
            <a:ext cx="3907285" cy="6919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latin typeface="HSE Sans" panose="02000000000000000000" pitchFamily="2" charset="0"/>
              </a:rPr>
              <a:t>Города России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70C85B74-36AB-9309-2166-406DFB32936D}"/>
              </a:ext>
            </a:extLst>
          </p:cNvPr>
          <p:cNvSpPr txBox="1">
            <a:spLocks/>
          </p:cNvSpPr>
          <p:nvPr/>
        </p:nvSpPr>
        <p:spPr>
          <a:xfrm>
            <a:off x="441430" y="3515833"/>
            <a:ext cx="5438374" cy="30993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HSE Sans" panose="02000000000000000000" pitchFamily="2" charset="0"/>
              </a:rPr>
              <a:t>Нужно по 5 фотографиям определить российский город. Количество баллов зависит от расстояния между введённым городом и верным. Максимум: 1000 б.</a:t>
            </a:r>
          </a:p>
        </p:txBody>
      </p:sp>
    </p:spTree>
    <p:extLst>
      <p:ext uri="{BB962C8B-B14F-4D97-AF65-F5344CB8AC3E}">
        <p14:creationId xmlns:p14="http://schemas.microsoft.com/office/powerpoint/2010/main" val="1672195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8"/>
            <a:ext cx="10562897" cy="1020392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Правила</a:t>
            </a:r>
            <a:endParaRPr lang="ru-RU" b="1" i="1" dirty="0">
              <a:latin typeface="HSE Sans" panose="02000000000000000000" pitchFamily="2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CF2ADD2-B2ED-9944-95DC-A270F377CD88}"/>
              </a:ext>
            </a:extLst>
          </p:cNvPr>
          <p:cNvSpPr txBox="1">
            <a:spLocks/>
          </p:cNvSpPr>
          <p:nvPr/>
        </p:nvSpPr>
        <p:spPr>
          <a:xfrm>
            <a:off x="441432" y="1455850"/>
            <a:ext cx="3152373" cy="6919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HSE Sans" panose="02000000000000000000" pitchFamily="2" charset="0"/>
              </a:rPr>
              <a:t>Два режима: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35AA68E-992E-3B1B-F5D7-5E86579404CD}"/>
              </a:ext>
            </a:extLst>
          </p:cNvPr>
          <p:cNvSpPr txBox="1">
            <a:spLocks/>
          </p:cNvSpPr>
          <p:nvPr/>
        </p:nvSpPr>
        <p:spPr>
          <a:xfrm>
            <a:off x="441431" y="2597078"/>
            <a:ext cx="3907285" cy="6919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latin typeface="HSE Sans" panose="02000000000000000000" pitchFamily="2" charset="0"/>
              </a:rPr>
              <a:t>Города России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3F4BB54-5DDC-FB28-0B8A-6037F33F783F}"/>
              </a:ext>
            </a:extLst>
          </p:cNvPr>
          <p:cNvSpPr txBox="1">
            <a:spLocks/>
          </p:cNvSpPr>
          <p:nvPr/>
        </p:nvSpPr>
        <p:spPr>
          <a:xfrm>
            <a:off x="8284716" y="2597078"/>
            <a:ext cx="3465854" cy="6919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3200" b="1" dirty="0">
                <a:latin typeface="HSE Sans" panose="02000000000000000000" pitchFamily="2" charset="0"/>
              </a:rPr>
              <a:t>Страны мира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CC73F519-A7CE-5414-5F69-C80CFA089866}"/>
              </a:ext>
            </a:extLst>
          </p:cNvPr>
          <p:cNvSpPr txBox="1">
            <a:spLocks/>
          </p:cNvSpPr>
          <p:nvPr/>
        </p:nvSpPr>
        <p:spPr>
          <a:xfrm>
            <a:off x="6549655" y="3515834"/>
            <a:ext cx="5200915" cy="30993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3200" dirty="0">
                <a:latin typeface="HSE Sans" panose="02000000000000000000" pitchFamily="2" charset="0"/>
              </a:rPr>
              <a:t>Нужно по 5 фотографиям определить страну. </a:t>
            </a:r>
          </a:p>
          <a:p>
            <a:pPr algn="r"/>
            <a:r>
              <a:rPr lang="ru-RU" sz="3200" dirty="0">
                <a:latin typeface="HSE Sans" panose="02000000000000000000" pitchFamily="2" charset="0"/>
              </a:rPr>
              <a:t>Верный ответ: 1 балл, неверный ответ: 0 баллов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70C85B74-36AB-9309-2166-406DFB32936D}"/>
              </a:ext>
            </a:extLst>
          </p:cNvPr>
          <p:cNvSpPr txBox="1">
            <a:spLocks/>
          </p:cNvSpPr>
          <p:nvPr/>
        </p:nvSpPr>
        <p:spPr>
          <a:xfrm>
            <a:off x="441430" y="3515833"/>
            <a:ext cx="5438374" cy="30993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HSE Sans" panose="02000000000000000000" pitchFamily="2" charset="0"/>
              </a:rPr>
              <a:t>Нужно по 5 фотографиям определить российский город. Количество баллов зависит от расстояния между введённым городом и верным. Максимум: 1000 б.</a:t>
            </a:r>
          </a:p>
        </p:txBody>
      </p:sp>
    </p:spTree>
    <p:extLst>
      <p:ext uri="{BB962C8B-B14F-4D97-AF65-F5344CB8AC3E}">
        <p14:creationId xmlns:p14="http://schemas.microsoft.com/office/powerpoint/2010/main" val="347428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7"/>
            <a:ext cx="10562897" cy="1445895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Хранение стран и городов</a:t>
            </a:r>
            <a:br>
              <a:rPr lang="ru-RU" b="1" dirty="0">
                <a:latin typeface="HSE Sans" panose="02000000000000000000" pitchFamily="2" charset="0"/>
              </a:rPr>
            </a:br>
            <a:r>
              <a:rPr lang="ru-RU" sz="3200" i="1" dirty="0">
                <a:latin typeface="HSE Sans" panose="02000000000000000000" pitchFamily="2" charset="0"/>
              </a:rPr>
              <a:t>Глеб Хитрин, Наталья Югансон</a:t>
            </a:r>
            <a:endParaRPr lang="ru-RU" b="1" i="1" dirty="0">
              <a:latin typeface="HSE Sans" panose="02000000000000000000" pitchFamily="2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EBD4366-5BD9-7033-89D6-368A041B3BE2}"/>
              </a:ext>
            </a:extLst>
          </p:cNvPr>
          <p:cNvSpPr txBox="1">
            <a:spLocks/>
          </p:cNvSpPr>
          <p:nvPr/>
        </p:nvSpPr>
        <p:spPr>
          <a:xfrm>
            <a:off x="441433" y="1881352"/>
            <a:ext cx="11183008" cy="7980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HSE Sans" panose="02000000000000000000" pitchFamily="2" charset="0"/>
              </a:rPr>
              <a:t>countries.py</a:t>
            </a:r>
            <a:endParaRPr lang="ru-RU" sz="3200" dirty="0">
              <a:latin typeface="HSE Sans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90FC07B-3BD3-3658-A7BC-5CF02A2ED108}"/>
              </a:ext>
            </a:extLst>
          </p:cNvPr>
          <p:cNvSpPr txBox="1">
            <a:spLocks/>
          </p:cNvSpPr>
          <p:nvPr/>
        </p:nvSpPr>
        <p:spPr>
          <a:xfrm>
            <a:off x="441433" y="2679405"/>
            <a:ext cx="11183008" cy="7980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HSE Sans" panose="02000000000000000000" pitchFamily="2" charset="0"/>
              </a:rPr>
              <a:t>all_russian_cities.py</a:t>
            </a:r>
            <a:endParaRPr lang="ru-RU" sz="3200" dirty="0">
              <a:latin typeface="HSE Sans" panose="02000000000000000000" pitchFamily="2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081E158-6FD9-0B76-4528-3A986615FD77}"/>
              </a:ext>
            </a:extLst>
          </p:cNvPr>
          <p:cNvSpPr txBox="1">
            <a:spLocks/>
          </p:cNvSpPr>
          <p:nvPr/>
        </p:nvSpPr>
        <p:spPr>
          <a:xfrm>
            <a:off x="441433" y="3477458"/>
            <a:ext cx="11183008" cy="7980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HSE Sans" panose="02000000000000000000" pitchFamily="2" charset="0"/>
              </a:rPr>
              <a:t>big_russian_cities.json</a:t>
            </a:r>
            <a:endParaRPr lang="ru-RU" sz="32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421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7"/>
            <a:ext cx="10562897" cy="798053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Хранение стран и городов</a:t>
            </a:r>
            <a:endParaRPr lang="ru-RU" b="1" i="1" dirty="0">
              <a:latin typeface="HSE Sans" panose="02000000000000000000" pitchFamily="2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EBD4366-5BD9-7033-89D6-368A041B3BE2}"/>
              </a:ext>
            </a:extLst>
          </p:cNvPr>
          <p:cNvSpPr txBox="1">
            <a:spLocks/>
          </p:cNvSpPr>
          <p:nvPr/>
        </p:nvSpPr>
        <p:spPr>
          <a:xfrm>
            <a:off x="441433" y="1244143"/>
            <a:ext cx="2567581" cy="1275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HSE Sans" panose="02000000000000000000" pitchFamily="2" charset="0"/>
              </a:rPr>
              <a:t>countries.py:</a:t>
            </a:r>
          </a:p>
          <a:p>
            <a:r>
              <a:rPr lang="en-US" sz="3200" dirty="0">
                <a:latin typeface="HSE Sans" panose="02000000000000000000" pitchFamily="2" charset="0"/>
              </a:rPr>
              <a:t>132 </a:t>
            </a:r>
            <a:r>
              <a:rPr lang="ru-RU" sz="3200" dirty="0">
                <a:latin typeface="HSE Sans" panose="02000000000000000000" pitchFamily="2" charset="0"/>
              </a:rPr>
              <a:t>страны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73C13A-7E15-EEE5-6816-F1CD9987F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125" y="1382367"/>
            <a:ext cx="7772400" cy="464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9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7"/>
            <a:ext cx="10562897" cy="798053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Хранение стран и городов</a:t>
            </a:r>
            <a:endParaRPr lang="ru-RU" b="1" i="1" dirty="0">
              <a:latin typeface="HSE Sans" panose="02000000000000000000" pitchFamily="2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EBD4366-5BD9-7033-89D6-368A041B3BE2}"/>
              </a:ext>
            </a:extLst>
          </p:cNvPr>
          <p:cNvSpPr txBox="1">
            <a:spLocks/>
          </p:cNvSpPr>
          <p:nvPr/>
        </p:nvSpPr>
        <p:spPr>
          <a:xfrm>
            <a:off x="441433" y="1244143"/>
            <a:ext cx="4088037" cy="17329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HSE Sans" panose="02000000000000000000" pitchFamily="2" charset="0"/>
              </a:rPr>
              <a:t>all_russian_cities.py:</a:t>
            </a:r>
            <a:r>
              <a:rPr lang="ru-RU" sz="3200" dirty="0">
                <a:latin typeface="HSE Sans" panose="02000000000000000000" pitchFamily="2" charset="0"/>
              </a:rPr>
              <a:t> </a:t>
            </a:r>
            <a:endParaRPr lang="en-US" sz="3200" dirty="0">
              <a:latin typeface="HSE Sans" panose="02000000000000000000" pitchFamily="2" charset="0"/>
            </a:endParaRPr>
          </a:p>
          <a:p>
            <a:r>
              <a:rPr lang="en-US" sz="3200" b="1" i="1" u="sng" dirty="0">
                <a:solidFill>
                  <a:srgbClr val="FF0000"/>
                </a:solidFill>
                <a:latin typeface="HSE Sans" panose="02000000000000000000" pitchFamily="2" charset="0"/>
              </a:rPr>
              <a:t>X</a:t>
            </a:r>
            <a:r>
              <a:rPr lang="en-US" sz="3200" dirty="0">
                <a:latin typeface="HSE Sans" panose="02000000000000000000" pitchFamily="2" charset="0"/>
              </a:rPr>
              <a:t> </a:t>
            </a:r>
            <a:r>
              <a:rPr lang="ru-RU" sz="3200" dirty="0">
                <a:latin typeface="HSE Sans" panose="02000000000000000000" pitchFamily="2" charset="0"/>
              </a:rPr>
              <a:t>городов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B078DD-37EB-AA40-0951-E3B83E5724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80"/>
          <a:stretch/>
        </p:blipFill>
        <p:spPr>
          <a:xfrm>
            <a:off x="5352830" y="1307941"/>
            <a:ext cx="5651500" cy="476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58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7"/>
            <a:ext cx="10562897" cy="798053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Хранение стран и городов</a:t>
            </a:r>
            <a:endParaRPr lang="ru-RU" b="1" i="1" dirty="0">
              <a:latin typeface="HSE Sans" panose="02000000000000000000" pitchFamily="2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EBD4366-5BD9-7033-89D6-368A041B3BE2}"/>
              </a:ext>
            </a:extLst>
          </p:cNvPr>
          <p:cNvSpPr txBox="1">
            <a:spLocks/>
          </p:cNvSpPr>
          <p:nvPr/>
        </p:nvSpPr>
        <p:spPr>
          <a:xfrm>
            <a:off x="441433" y="1244143"/>
            <a:ext cx="4088037" cy="17329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HSE Sans" panose="02000000000000000000" pitchFamily="2" charset="0"/>
              </a:rPr>
              <a:t>big_russian_cities.py:</a:t>
            </a:r>
            <a:r>
              <a:rPr lang="ru-RU" sz="3200" dirty="0">
                <a:latin typeface="HSE Sans" panose="02000000000000000000" pitchFamily="2" charset="0"/>
              </a:rPr>
              <a:t> </a:t>
            </a:r>
            <a:endParaRPr lang="en-US" sz="3200" dirty="0">
              <a:latin typeface="HSE Sans" panose="02000000000000000000" pitchFamily="2" charset="0"/>
            </a:endParaRPr>
          </a:p>
          <a:p>
            <a:r>
              <a:rPr lang="en-US" sz="3200" b="1" i="1" u="sng" dirty="0">
                <a:solidFill>
                  <a:srgbClr val="FF0000"/>
                </a:solidFill>
                <a:latin typeface="HSE Sans" panose="02000000000000000000" pitchFamily="2" charset="0"/>
              </a:rPr>
              <a:t>Y</a:t>
            </a:r>
            <a:r>
              <a:rPr lang="en-US" sz="3200" dirty="0">
                <a:latin typeface="HSE Sans" panose="02000000000000000000" pitchFamily="2" charset="0"/>
              </a:rPr>
              <a:t> </a:t>
            </a:r>
            <a:r>
              <a:rPr lang="ru-RU" sz="3200" dirty="0">
                <a:latin typeface="HSE Sans" panose="02000000000000000000" pitchFamily="2" charset="0"/>
              </a:rPr>
              <a:t>городов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FB9B520-9D43-C265-5A27-B7D8481A53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003"/>
          <a:stretch/>
        </p:blipFill>
        <p:spPr>
          <a:xfrm>
            <a:off x="4980765" y="1307941"/>
            <a:ext cx="5384800" cy="420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138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390</Words>
  <Application>Microsoft Macintosh PowerPoint</Application>
  <PresentationFormat>Широкоэкранный</PresentationFormat>
  <Paragraphs>71</Paragraphs>
  <Slides>27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HSE Sans</vt:lpstr>
      <vt:lpstr>Тема Office</vt:lpstr>
      <vt:lpstr>GeoQuest</vt:lpstr>
      <vt:lpstr>Идея:</vt:lpstr>
      <vt:lpstr>Правила</vt:lpstr>
      <vt:lpstr>Правила</vt:lpstr>
      <vt:lpstr>Правила</vt:lpstr>
      <vt:lpstr>Хранение стран и городов Глеб Хитрин, Наталья Югансон</vt:lpstr>
      <vt:lpstr>Хранение стран и городов</vt:lpstr>
      <vt:lpstr>Хранение стран и городов</vt:lpstr>
      <vt:lpstr>Хранение стран и городов</vt:lpstr>
      <vt:lpstr>Выдача фотографий Глеб Хитрин</vt:lpstr>
      <vt:lpstr>Выдача фотографий</vt:lpstr>
      <vt:lpstr>Выдача фотографий</vt:lpstr>
      <vt:lpstr>Выдача фотографий</vt:lpstr>
      <vt:lpstr>Выдача фотографий</vt:lpstr>
      <vt:lpstr>Выдача фотографий</vt:lpstr>
      <vt:lpstr>Выдача фотографий</vt:lpstr>
      <vt:lpstr>Выдача фотографий</vt:lpstr>
      <vt:lpstr>Проверка ответов, начисление очков Глеб Хитрин, Наталья Югансон</vt:lpstr>
      <vt:lpstr>Проверка ответов, начисление очков</vt:lpstr>
      <vt:lpstr>База данных пользователей и рейтинг Михаил Тищенко</vt:lpstr>
      <vt:lpstr>Реализация бота Михаил Тищенко</vt:lpstr>
      <vt:lpstr>Хостинг Наталья Югансон</vt:lpstr>
      <vt:lpstr>Тестирование Глеб Хитрин</vt:lpstr>
      <vt:lpstr>Проблемы проекта и планы по развитию</vt:lpstr>
      <vt:lpstr>Проблемы проекта и планы по развитию</vt:lpstr>
      <vt:lpstr>Проблемы проекта и планы по развитию</vt:lpstr>
      <vt:lpstr>Проблемы проекта и планы по развитию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GeoQuest</dc:title>
  <dc:creator>Глеб Хитрин</dc:creator>
  <cp:lastModifiedBy>Глеб Хитрин</cp:lastModifiedBy>
  <cp:revision>6</cp:revision>
  <dcterms:created xsi:type="dcterms:W3CDTF">2023-12-21T07:08:13Z</dcterms:created>
  <dcterms:modified xsi:type="dcterms:W3CDTF">2023-12-24T18:26:16Z</dcterms:modified>
</cp:coreProperties>
</file>