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70" r:id="rId12"/>
    <p:sldId id="273" r:id="rId13"/>
    <p:sldId id="268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База данных пользователей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600" dirty="0">
                <a:latin typeface="HSE Sans" panose="02000000000000000000" pitchFamily="2" charset="0"/>
              </a:rPr>
              <a:t>API</a:t>
            </a:r>
            <a:r>
              <a:rPr lang="ru-RU" sz="3600" dirty="0">
                <a:latin typeface="HSE Sans" panose="02000000000000000000" pitchFamily="2" charset="0"/>
              </a:rPr>
              <a:t> по количеству</a:t>
            </a:r>
            <a:r>
              <a:rPr lang="en-US" sz="3600" dirty="0">
                <a:latin typeface="HSE Sans" panose="02000000000000000000" pitchFamily="2" charset="0"/>
              </a:rPr>
              <a:t> (100</a:t>
            </a:r>
            <a:r>
              <a:rPr lang="ru-RU" sz="36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631582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>
                <a:latin typeface="HSE Sans" panose="02000000000000000000" pitchFamily="2" charset="0"/>
              </a:rPr>
              <a:t>Geoguessr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130</Words>
  <Application>Microsoft Macintosh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 Глеб Хитрин, Наталья Югансон</vt:lpstr>
      <vt:lpstr>База данных пользователей Михаил Тищенко</vt:lpstr>
      <vt:lpstr>Реализация бота Михаил Тищенко</vt:lpstr>
      <vt:lpstr>Хостинг Наталья Югансон</vt:lpstr>
      <vt:lpstr>Проблемы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4</cp:revision>
  <dcterms:created xsi:type="dcterms:W3CDTF">2023-12-21T07:08:13Z</dcterms:created>
  <dcterms:modified xsi:type="dcterms:W3CDTF">2023-12-24T12:36:11Z</dcterms:modified>
</cp:coreProperties>
</file>