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600" dirty="0">
                <a:latin typeface="HSE Sans" panose="02000000000000000000" pitchFamily="2" charset="0"/>
              </a:rPr>
              <a:t>API</a:t>
            </a:r>
            <a:r>
              <a:rPr lang="ru-RU" sz="3600" dirty="0">
                <a:latin typeface="HSE Sans" panose="02000000000000000000" pitchFamily="2" charset="0"/>
              </a:rPr>
              <a:t> по количеству</a:t>
            </a:r>
            <a:r>
              <a:rPr lang="en-US" sz="3600" dirty="0">
                <a:latin typeface="HSE Sans" panose="02000000000000000000" pitchFamily="2" charset="0"/>
              </a:rPr>
              <a:t> (100</a:t>
            </a:r>
            <a:r>
              <a:rPr lang="ru-RU" sz="36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631582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 err="1">
                <a:latin typeface="HSE Sans" panose="02000000000000000000" pitchFamily="2" charset="0"/>
              </a:rPr>
              <a:t>Geoguessr</a:t>
            </a:r>
            <a:r>
              <a:rPr lang="en-US" sz="3600" dirty="0">
                <a:latin typeface="HSE Sans" panose="02000000000000000000" pitchFamily="2" charset="0"/>
              </a:rPr>
              <a:t>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E7468A-36A1-1DD6-8EE9-067F1BBC2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2D2BE-60A7-DB7E-C164-8559B200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13B2B4-816F-2AD4-A2C8-57C2A86D8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</p:spTree>
    <p:extLst>
      <p:ext uri="{BB962C8B-B14F-4D97-AF65-F5344CB8AC3E}">
        <p14:creationId xmlns:p14="http://schemas.microsoft.com/office/powerpoint/2010/main" val="35881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Получение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</Words>
  <Application>Microsoft Macintosh PowerPoint</Application>
  <PresentationFormat>Широкоэкранный</PresentationFormat>
  <Paragraphs>26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Получение фотографий</vt:lpstr>
      <vt:lpstr>Проблемы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2</cp:revision>
  <dcterms:created xsi:type="dcterms:W3CDTF">2023-12-21T07:08:13Z</dcterms:created>
  <dcterms:modified xsi:type="dcterms:W3CDTF">2023-12-21T18:34:01Z</dcterms:modified>
</cp:coreProperties>
</file>