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70" r:id="rId12"/>
    <p:sldId id="273" r:id="rId13"/>
    <p:sldId id="268" r:id="rId14"/>
    <p:sldId id="271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9548"/>
          </a:xfrm>
        </p:spPr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050DB6C-C516-EA26-B093-6F1714D077B5}"/>
              </a:ext>
            </a:extLst>
          </p:cNvPr>
          <p:cNvSpPr txBox="1">
            <a:spLocks/>
          </p:cNvSpPr>
          <p:nvPr/>
        </p:nvSpPr>
        <p:spPr>
          <a:xfrm>
            <a:off x="373116" y="5186089"/>
            <a:ext cx="2874581" cy="14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HSE Sans" panose="02000000000000000000" pitchFamily="2" charset="0"/>
              </a:rPr>
              <a:t>Тищенко Михаил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Хитрин Глеб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Югансон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92BA39B-47FC-E848-B651-7F7B4E67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95" y="4469299"/>
            <a:ext cx="5173832" cy="17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База данных пользователей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4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Хостинг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600" dirty="0">
                <a:latin typeface="HSE Sans" panose="02000000000000000000" pitchFamily="2" charset="0"/>
              </a:rPr>
              <a:t>API</a:t>
            </a:r>
            <a:r>
              <a:rPr lang="ru-RU" sz="3600" dirty="0">
                <a:latin typeface="HSE Sans" panose="02000000000000000000" pitchFamily="2" charset="0"/>
              </a:rPr>
              <a:t> по количеству</a:t>
            </a:r>
            <a:r>
              <a:rPr lang="en-US" sz="3600" dirty="0">
                <a:latin typeface="HSE Sans" panose="02000000000000000000" pitchFamily="2" charset="0"/>
              </a:rPr>
              <a:t> (100</a:t>
            </a:r>
            <a:r>
              <a:rPr lang="ru-RU" sz="36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631582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600" dirty="0">
                <a:latin typeface="HSE Sans" panose="02000000000000000000" pitchFamily="2" charset="0"/>
              </a:rPr>
              <a:t>Geoguessr </a:t>
            </a:r>
            <a:r>
              <a:rPr lang="ru-RU" sz="36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7A183C-4FBF-28F8-6760-4FA0DF54E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75983-F99F-937F-0255-5A31810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DA74D-26DC-5EFA-AD31-8096C6DD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4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133</Words>
  <Application>Microsoft Macintosh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HSE Sans</vt:lpstr>
      <vt:lpstr>Тема Office</vt:lpstr>
      <vt:lpstr>GeoQuest</vt:lpstr>
      <vt:lpstr>Идея:</vt:lpstr>
      <vt:lpstr>Выдача фотографий Глеб Хитрин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Проверка ответов, начисление очков Глеб Хитрин, Наталья Югансон</vt:lpstr>
      <vt:lpstr>База данных пользователей Михаил Тищенко</vt:lpstr>
      <vt:lpstr>Реализация бота Михаил Тищенко</vt:lpstr>
      <vt:lpstr>Хостинг Наталья Югансон</vt:lpstr>
      <vt:lpstr>Проблемы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5</cp:revision>
  <dcterms:created xsi:type="dcterms:W3CDTF">2023-12-21T07:08:13Z</dcterms:created>
  <dcterms:modified xsi:type="dcterms:W3CDTF">2023-12-24T14:25:24Z</dcterms:modified>
</cp:coreProperties>
</file>