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a10d14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a10d14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7a10d14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7a10d14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10d14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10d14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a10d14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7a10d14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Si </a:t>
            </a:r>
            <a:r>
              <a:rPr lang="en" sz="1800">
                <a:solidFill>
                  <a:srgbClr val="595959"/>
                </a:solidFill>
              </a:rPr>
              <a:t>quisiéramos</a:t>
            </a:r>
            <a:r>
              <a:rPr lang="en" sz="1800">
                <a:solidFill>
                  <a:srgbClr val="595959"/>
                </a:solidFill>
              </a:rPr>
              <a:t> hacer</a:t>
            </a:r>
            <a:r>
              <a:rPr lang="en" sz="1800">
                <a:solidFill>
                  <a:srgbClr val="595959"/>
                </a:solidFill>
              </a:rPr>
              <a:t> esto con un Classic LB necesitamos crear uno por aplicación, siendo esto mas caro e ineficiente.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a10d14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7a10d14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7b2cbc1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7b2cbc1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a10d140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a10d140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7b2cbc1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7b2cbc1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7a10d14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7a10d14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7a10d14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7a10d14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a10d14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a10d1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7a10d14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7a10d14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7a10d14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7a10d14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servicio que nos va a permitir redireccionar </a:t>
            </a:r>
            <a:r>
              <a:rPr lang="en"/>
              <a:t>tráfico</a:t>
            </a:r>
            <a:r>
              <a:rPr lang="en"/>
              <a:t> a un conjunto de de nodos.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usuario hace una </a:t>
            </a:r>
            <a:r>
              <a:rPr lang="en"/>
              <a:t>petición</a:t>
            </a:r>
            <a:r>
              <a:rPr lang="en"/>
              <a:t> al balanceador de carga y el lb se encarga de redirigirla a un equipo el cual devuelve una respuesta y el LB se encarga de devolverla al usuario. Lo mismo sucederia por cada usuario.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Existen distintos tipos de balanceadores de carga que veremos a </a:t>
            </a:r>
            <a:r>
              <a:rPr lang="en"/>
              <a:t>continuación pero antes fijemos algunos conceptos.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7a10d14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7a10d14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7a10d14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7a10d14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7a10d14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7a10d14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7a10d14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7a10d14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a10d14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7a10d14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 de balanceo de carga e AWS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Como trabaja el health check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una funcionalidad importante del loadbalancer.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que el loadbalancer pueda saber si una instancia </a:t>
            </a:r>
            <a:r>
              <a:rPr lang="en"/>
              <a:t>está</a:t>
            </a:r>
            <a:r>
              <a:rPr lang="en"/>
              <a:t> disponible para recibir y </a:t>
            </a:r>
            <a:r>
              <a:rPr lang="en"/>
              <a:t>responder</a:t>
            </a:r>
            <a:r>
              <a:rPr lang="en"/>
              <a:t> una </a:t>
            </a:r>
            <a:r>
              <a:rPr lang="en"/>
              <a:t>petición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 verificar si un puerto TCP o recurso http esta disponible (/health)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la respuesta del health check es != 200 (OK), la instancia no </a:t>
            </a:r>
            <a:r>
              <a:rPr lang="en"/>
              <a:t>está</a:t>
            </a:r>
            <a:r>
              <a:rPr lang="en"/>
              <a:t> disponible y el  LB no </a:t>
            </a:r>
            <a:r>
              <a:rPr lang="en"/>
              <a:t>envía</a:t>
            </a:r>
            <a:r>
              <a:rPr lang="en"/>
              <a:t> </a:t>
            </a:r>
            <a:r>
              <a:rPr lang="en"/>
              <a:t>tráfico</a:t>
            </a:r>
            <a:r>
              <a:rPr lang="en"/>
              <a:t> a esta instancia.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725" y="3710438"/>
            <a:ext cx="2781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tipos de LB ofrece AWS?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Qué tipos de LB ofrece AWS?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AWS encontramos 3 tipos de balanceadores de carga.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 Load Balancer (old generation).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 Load Balancer (v2 - new generation).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Load Balancer (v2 - new generation).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recomienda siempre usar balanceadores de carga de la nueva </a:t>
            </a:r>
            <a:r>
              <a:rPr lang="en"/>
              <a:t>generación</a:t>
            </a:r>
            <a:r>
              <a:rPr lang="en"/>
              <a:t> ya que ofrecen </a:t>
            </a:r>
            <a:r>
              <a:rPr lang="en"/>
              <a:t>más</a:t>
            </a:r>
            <a:r>
              <a:rPr lang="en"/>
              <a:t> funcionalidades.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También</a:t>
            </a:r>
            <a:r>
              <a:rPr lang="en"/>
              <a:t> los balanceadores de carga se pueden configurar como internos o externos.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Load Balancer v2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ALB es un servicio de Layer 7 que permite: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Distribuir carga entre de distintas aplicaciones entre </a:t>
            </a:r>
            <a:r>
              <a:rPr lang="en"/>
              <a:t>múltiples</a:t>
            </a:r>
            <a:r>
              <a:rPr lang="en"/>
              <a:t> </a:t>
            </a:r>
            <a:r>
              <a:rPr lang="en"/>
              <a:t>máquinas</a:t>
            </a:r>
            <a:r>
              <a:rPr lang="en"/>
              <a:t> (target groups)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Distribuir carga de las aplicaciones en una sola maquina.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Distribuir la carga dependiendo de la ruta URL.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Distribuir la carga basado en el hostname de la URL.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una herramienta ideal para trabajar con microservicios y aplicaciones basadas en contenedores. (Docker y Amazon ECS)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Cuenta con una funcionalidad que permite redirigir carga a un puerto TCP </a:t>
            </a:r>
            <a:r>
              <a:rPr lang="en"/>
              <a:t>dinámico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LB v2 -  Para tener en cuenta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</a:t>
            </a:r>
            <a:r>
              <a:rPr lang="en"/>
              <a:t>sesión</a:t>
            </a:r>
            <a:r>
              <a:rPr lang="en"/>
              <a:t> Stickiness puede ser asociada a un target group.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 request siempre van a la misma instancia.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 cookies son generadas por ALB no por la </a:t>
            </a:r>
            <a:r>
              <a:rPr lang="en"/>
              <a:t>aplicación.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ALB </a:t>
            </a:r>
            <a:r>
              <a:rPr lang="en"/>
              <a:t>soporta</a:t>
            </a:r>
            <a:r>
              <a:rPr lang="en"/>
              <a:t> HTTP/HTTPS y Websocket protocols.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servidor de aplicaciones no requiere conocer la </a:t>
            </a:r>
            <a:r>
              <a:rPr lang="en"/>
              <a:t>dirección</a:t>
            </a:r>
            <a:r>
              <a:rPr lang="en"/>
              <a:t> IP del cliente: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</a:t>
            </a:r>
            <a:r>
              <a:rPr lang="en"/>
              <a:t>dirección</a:t>
            </a:r>
            <a:r>
              <a:rPr lang="en"/>
              <a:t> IP del cliente es declarada como parte del header X-Forwarded-For.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También</a:t>
            </a:r>
            <a:r>
              <a:rPr lang="en"/>
              <a:t> es posible encontrar el puerto (X-Forwarded-Port) y el </a:t>
            </a:r>
            <a:r>
              <a:rPr lang="en"/>
              <a:t>protocolo</a:t>
            </a:r>
            <a:r>
              <a:rPr lang="en"/>
              <a:t> (X-Forwarded-Proto).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Diagrama </a:t>
            </a:r>
            <a:r>
              <a:rPr lang="en"/>
              <a:t>ALB v2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675" y="1017725"/>
            <a:ext cx="501464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Load Balancer v2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 servicio de Layer 4 y permite: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Enviar </a:t>
            </a:r>
            <a:r>
              <a:rPr lang="en"/>
              <a:t>tráfico</a:t>
            </a:r>
            <a:r>
              <a:rPr lang="en"/>
              <a:t> TCP a una instancia.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Manejar millones de request por segundo.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Soportar IP </a:t>
            </a:r>
            <a:r>
              <a:rPr lang="en"/>
              <a:t>estáticas</a:t>
            </a:r>
            <a:r>
              <a:rPr lang="en"/>
              <a:t> y </a:t>
            </a:r>
            <a:r>
              <a:rPr lang="en"/>
              <a:t>elásticas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Ofrece una latencia del orden de los </a:t>
            </a:r>
            <a:r>
              <a:rPr b="1" lang="en"/>
              <a:t>100 ms vs 400 ms</a:t>
            </a:r>
            <a:r>
              <a:rPr lang="en"/>
              <a:t> en los ALB.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 tipo de LB son </a:t>
            </a:r>
            <a:r>
              <a:rPr lang="en"/>
              <a:t>comúnmente</a:t>
            </a:r>
            <a:r>
              <a:rPr lang="en"/>
              <a:t> utilizado para lograr la mayor performance.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NLB v2</a:t>
            </a:r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675" y="1017725"/>
            <a:ext cx="501464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Resumiendo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LB de tipo Classic (CLB) </a:t>
            </a:r>
            <a:r>
              <a:rPr lang="en"/>
              <a:t>están</a:t>
            </a:r>
            <a:r>
              <a:rPr lang="en"/>
              <a:t> deprecados y pueden ser </a:t>
            </a:r>
            <a:r>
              <a:rPr lang="en"/>
              <a:t>reemplazados</a:t>
            </a:r>
            <a:r>
              <a:rPr lang="en"/>
              <a:t> por.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ALB (Application Load Balancer).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NLB (Network Load Balancer).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CLB y ALB ambos soportan certificados SSL y endpoint SSL.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los tipo de LB soportan healthcheck.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 permite enrutar trafico basado en hostname o path URL.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 permite trabajar </a:t>
            </a:r>
            <a:r>
              <a:rPr lang="en"/>
              <a:t>fácilmente</a:t>
            </a:r>
            <a:r>
              <a:rPr lang="en"/>
              <a:t> con ECS o Docker.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los LB ofrecen hostname statico.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LB puede escalar pero tengan en cuenta que esto no es </a:t>
            </a:r>
            <a:r>
              <a:rPr lang="en"/>
              <a:t>instantáneo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es un balanceador de carga?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Cuando y donde podemos usarlo?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Ventajas</a:t>
            </a:r>
            <a:r>
              <a:rPr lang="en"/>
              <a:t> de usar un AWS LB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Qué</a:t>
            </a:r>
            <a:r>
              <a:rPr lang="en"/>
              <a:t> tipos de LB ofrece AWS?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es el health check y para </a:t>
            </a:r>
            <a:r>
              <a:rPr lang="en"/>
              <a:t>qué</a:t>
            </a:r>
            <a:r>
              <a:rPr lang="en"/>
              <a:t> sirve?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un balanceador de carga?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721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Que es un balanceador de carga?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77850"/>
            <a:ext cx="34395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 balanceador de carga es un servicio que cuenta con la capacidad de </a:t>
            </a:r>
            <a:r>
              <a:rPr lang="en"/>
              <a:t>redireccionar</a:t>
            </a:r>
            <a:r>
              <a:rPr lang="en"/>
              <a:t> </a:t>
            </a:r>
            <a:r>
              <a:rPr lang="en"/>
              <a:t>tráfico</a:t>
            </a:r>
            <a:r>
              <a:rPr lang="en"/>
              <a:t> a un conjunto de equipos (</a:t>
            </a:r>
            <a:r>
              <a:rPr lang="en"/>
              <a:t>instancias</a:t>
            </a:r>
            <a:r>
              <a:rPr lang="en"/>
              <a:t> ec2)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69225"/>
            <a:ext cx="3940901" cy="30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Donde podemos usarlo?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Cuando y donde</a:t>
            </a:r>
            <a:r>
              <a:rPr lang="en" sz="3600"/>
              <a:t> podemos usarlo?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Podemos utilizar un balanceador de carga cuando necesitamos: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Redistribuir la carga entre varias instancias (downstream).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Ofrecer un </a:t>
            </a:r>
            <a:r>
              <a:rPr lang="en"/>
              <a:t>único</a:t>
            </a:r>
            <a:r>
              <a:rPr lang="en"/>
              <a:t> punto de acceso a nuestras aplicaciones bajo un mismo DNS.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Manejar un esquema con tolerancia a fallos.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 sesiones stickiness.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Alta disponibilidad entre zonas.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qué lo necesitamos?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Ventajas de usar un AWS LB?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ELB es un balanceador de carga administrador por AWS y ellos se encargan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 el servicio </a:t>
            </a:r>
            <a:r>
              <a:rPr lang="en"/>
              <a:t>estará</a:t>
            </a:r>
            <a:r>
              <a:rPr lang="en"/>
              <a:t> funcionando siempre.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Ellos se encargan de HA, mantenimiento y actualizaciones.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Nos ofrece provisionar y configurar uno con unos pocos clicks.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Ofrece un esfuerzo y costo menor que configurar nuestro propio LB.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encuentra integrado con muchos de servicios de 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health check y para qué sirve?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