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9T20:26:30.497"/>
    </inkml:context>
    <inkml:brush xml:id="br0">
      <inkml:brushProperty name="width" value="0.35" units="cm"/>
      <inkml:brushProperty name="height" value="0.35" units="cm"/>
    </inkml:brush>
  </inkml:definitions>
  <inkml:trace contextRef="#ctx0" brushRef="#br0">623 517 24575,'1'43'0,"-3"-1"0,-1 1 0,-2-1 0,-12 50 0,13-78 0,0 1 0,-2-1 0,0 0 0,0 0 0,-1-1 0,-1 0 0,0 0 0,-1-1 0,0 0 0,-1 0 0,0-1 0,-1-1 0,0 1 0,-1-2 0,-16 11 0,17-12 0,-1-2 0,-1 1 0,1-2 0,-1 0 0,0 0 0,0-1 0,0-1 0,-27 4 0,35-6 0,0-1 0,0 0 0,-1 0 0,1 0 0,0-1 0,0 1 0,0-1 0,0 0 0,0-1 0,0 1 0,0-1 0,1 0 0,-1 0 0,0-1 0,1 1 0,0-1 0,0 0 0,0 0 0,0-1 0,0 1 0,0-1 0,1 0 0,0 0 0,-1 0 0,2 0 0,-5-8 0,1-1 0,2 0 0,0 0 0,0-1 0,2 1 0,-1-1 0,2 1 0,0-1 0,0 0 0,1 0 0,1 1 0,0-1 0,5-19 0,1 1 0,1 1 0,2-1 0,1 2 0,17-35 0,-14 38 0,2 0 0,1 1 0,1 1 0,1 1 0,1 0 0,1 2 0,1 0 0,1 1 0,1 2 0,0 0 0,31-17 0,-31 22 0,2 0 0,0 2 0,1 1 0,0 1 0,0 1 0,1 1 0,0 2 0,1 0 0,-1 2 0,1 2 0,0 0 0,29 3 0,-46 0 0,0 0 0,0 1 0,-1 0 0,1 1 0,0 1 0,-1 0 0,0 0 0,0 1 0,13 8 0,-17-9 0,-1 0 0,-1 1 0,1 0 0,-1 0 0,0 0 0,0 1 0,0-1 0,-1 1 0,0 0 0,0 1 0,0-1 0,-1 1 0,0 0 0,0-1 0,-1 1 0,3 10 0,-3 2 0,1 0 0,-2-1 0,-1 1 0,0 0 0,-1 0 0,-1-1 0,-1 1 0,-1 0 0,0-1 0,-1 0 0,-10 23 0,-1-4 0,-1-1 0,-2-1 0,-1-1 0,-34 45 0,26-44 0,-1-2 0,-2 0 0,-55 44 0,65-60 0,0-1 0,-2-1 0,0-2 0,-1 0 0,0-1 0,-1-1 0,-31 9 0,51-19 0,1 0 0,-1 1 0,0-1 0,0-1 0,0 1 0,0-1 0,0 0 0,1 0 0,-1 0 0,0-1 0,0 0 0,0 0 0,0 0 0,1 0 0,-1-1 0,-8-3 0,10 2 0,-1 0 0,1 0 0,0 0 0,0 0 0,0 0 0,0-1 0,1 1 0,0-1 0,-1 0 0,1 1 0,0-1 0,1 0 0,-1-1 0,1 1 0,0 0 0,0 0 0,0 0 0,0-1 0,0-3 0,0-16 0,0 1 0,2-1 0,0 1 0,2 0 0,0-1 0,2 1 0,9-27 0,0 7 0,2 0 0,39-72 0,-33 76 0,3 1 0,1 0 0,1 2 0,2 2 0,66-62 0,-76 80 0,0 0 0,1 1 0,1 1 0,0 1 0,1 1 0,0 1 0,1 0 0,0 2 0,1 1 0,-1 1 0,2 1 0,34-5 0,-51 10 0,1 0 0,-1 1 0,0 0 0,0 0 0,1 1 0,-1 0 0,0 1 0,0 0 0,0 0 0,0 0 0,0 1 0,0 0 0,-1 1 0,1 0 0,-1 0 0,0 0 0,0 1 0,-1 0 0,1 0 0,-1 1 0,0 0 0,-1 0 0,1 0 0,-1 1 0,0 0 0,-1 0 0,0 0 0,0 1 0,5 12 0,-1 5 0,-1 1 0,-1 1 0,-2-1 0,0 1 0,-2 0 0,0 0 0,-2 0 0,-1 0 0,-2-1 0,0 1 0,-2 0 0,-1-1 0,0 0 0,-17 38 0,11-33 0,-2 0 0,-1-1 0,-1-1 0,-2 0 0,-1-2 0,-1 0 0,-1-1 0,-1-1 0,-1-1 0,-2-1 0,-36 27 0,41-36 0,-2-1 0,0-1 0,-1-1 0,0-1 0,0-1 0,-1-1 0,0-1 0,0-2 0,-1 0 0,-43 3 0,55-7 0,0-1 0,1 0 0,-1-1 0,0 0 0,1-1 0,-1-1 0,1 0 0,0 0 0,0-1 0,0-1 0,0 0 0,1 0 0,0-2 0,0 1 0,0-1 0,1-1 0,0 0 0,1 0 0,0-1 0,0 0 0,0 0 0,-13-22 0,12 12 0,0 0 0,1-1 0,2 0 0,0-1 0,1 1 0,1-1 0,0-1 0,2 1 0,1-1 0,0 1 0,2-1 0,0 0 0,2 1 0,5-29 0,-3 25 0,2 0 0,1 0 0,0 1 0,2-1 0,1 2 0,1-1 0,1 2 0,0-1 0,2 2 0,1 0 0,30-34 0,-24 36 0,1 1 0,0 1 0,2 0 0,0 2 0,0 1 0,2 1 0,-1 1 0,2 1 0,-1 2 0,1 0 0,1 2 0,45-7 0,-39 10 0,-1 1 0,1 1 0,0 2 0,0 1 0,-1 2 0,1 1 0,-1 2 0,0 1 0,0 2 0,41 16 0,-61-20 0,0 1 0,-1 1 0,1 0 0,-1 1 0,-1 0 0,1 1 0,-2 0 0,1 1 0,-1 0 0,0 1 0,-1 0 0,-1 0 0,0 1 0,13 24 0,-14-21 0,-2 0 0,0 0 0,-1 0 0,0 1 0,-1-1 0,-1 1 0,-1 0 0,0 0 0,-1-1 0,-1 1 0,0 0 0,-1 0 0,-5 18 0,1-8 0,-1-1 0,-2-1 0,0 1 0,-2-2 0,0 1 0,-2-1 0,-1-1 0,0-1 0,-2 0 0,-22 24 0,15-21 0,-2-1 0,0-2 0,-1 0 0,-1-2 0,-1-1 0,-1-1 0,-50 21 0,46-25 0,0 0 0,-1-3 0,-1 0 0,0-3 0,0-1 0,0-1 0,-1-2 0,1-1 0,-1-2 0,0-2 0,1-1 0,-1-2 0,1-1 0,0-2 0,1-1 0,-35-15 0,58 20 0,0-1 0,1 0 0,0-1 0,0-1 0,1 1 0,0-1 0,0-1 0,0 0 0,-9-11 0,14 14 0,1 0 0,-1 0 0,1-1 0,0 0 0,0 0 0,0 0 0,1 0 0,0 0 0,0 0 0,1-1 0,0 1 0,0-1 0,0 1 0,1-1 0,0 1 0,0-1 0,3-11 0,1 0 0,1 0 0,1 0 0,1 1 0,0 0 0,1 0 0,1 0 0,1 1 0,0 1 0,1 0 0,1 0 0,23-22 0,0 4 0,1 1 0,1 2 0,59-36 0,-50 39 0,1 2 0,0 1 0,2 3 0,76-22 0,-96 35 0,1 1 0,0 1 0,0 2 0,0 0 0,0 3 0,1 0 0,-1 2 0,0 1 0,39 8 0,-59-8 0,0 1 0,-1 0 0,1 0 0,-1 1 0,0 0 0,0 1 0,0 0 0,-1 0 0,0 1 0,0 0 0,0 0 0,-1 1 0,1 0 0,-2 0 0,1 1 0,6 10 0,-7-8 0,-2-1 0,1 1 0,-1 0 0,-1 0 0,0 0 0,0 1 0,-1-1 0,0 1 0,-1-1 0,0 1 0,-1 0 0,0 0 0,-1-1 0,0 1 0,-2 10 0,-4 9 0,-1 0 0,-2-1 0,-1 0 0,-1-1 0,-1 0 0,-1-1 0,-2-1 0,-1 0 0,-1-1 0,-1-1 0,-1 0 0,-1-2 0,-1 0 0,-38 28 0,17-17 0,-1-3 0,-2-2 0,-1-1 0,-1-3 0,-1-2 0,-1-1 0,-79 19 0,63-24 0,-1-2 0,-71 4 0,105-15 0,-1-2 0,1-2 0,-1-1 0,1-1 0,0-2 0,-37-10 0,61 13 0,1-1 0,0 0 0,0-1 0,0 1 0,0-1 0,0-1 0,1 0 0,0 0 0,0 0 0,0-1 0,1 0 0,0 0 0,-8-10 0,11 11 0,-1-1 0,1 1 0,0-1 0,1 0 0,0 0 0,0 0 0,0 0 0,0 0 0,1-1 0,0 1 0,1 0 0,-1-1 0,1 1 0,0-1 0,1 1 0,-1 0 0,1-1 0,4-10 0,-1 4 0,1 1 0,0 0 0,0 1 0,2-1 0,-1 1 0,1 0 0,1 1 0,0 0 0,1 0 0,-1 1 0,2 0 0,-1 0 0,1 1 0,1 0 0,0 1 0,0 0 0,0 1 0,1 0 0,22-8 0,1 2 0,0 2 0,1 1 0,-1 2 0,1 2 0,70-3 0,-54 8 0,-1 2 0,1 3 0,-1 1 0,0 3 0,59 18 0,-79-18 0,-1 2 0,-1 1 0,0 1 0,0 1 0,-1 2 0,-1 0 0,-1 2 0,0 1 0,37 36 0,-57-48 0,1 0 0,-1 1 0,0 0 0,0 0 0,-1 0 0,0 0 0,-1 1 0,1 0 0,-2 0 0,1 0 0,-1 0 0,-1 1 0,0-1 0,1 15 0,-2-17 0,-2 1 0,1-1 0,-1 1 0,-1-1 0,1 1 0,-1-1 0,-1 0 0,1 0 0,-1 0 0,0 0 0,-1 0 0,1 0 0,-2-1 0,1 0 0,0 0 0,-1 0 0,0 0 0,-12 9 0,-3 1 0,-2-1 0,1 0 0,-2-2 0,0 0 0,0-2 0,-1 0 0,-1-2 0,-45 12 0,2-6 0,-1-3 0,-75 4 0,137-16 0,-123 6 0,112-6 0,1-1 0,-1 0 0,0-2 0,1 0 0,-20-7 0,36 10 0,-1 0 0,0-1 0,1 1 0,-1-1 0,0 0 0,1 1 0,-1-1 0,1 0 0,-1 0 0,1 0 0,-1 0 0,1 0 0,0 0 0,0 0 0,-1-1 0,1 1 0,0 0 0,0-1 0,0 1 0,0-1 0,1 1 0,-1-1 0,0 0 0,0-2 0,1 2 0,0 0 0,0 0 0,1-1 0,-1 1 0,1 0 0,-1 0 0,1 0 0,0 0 0,0 0 0,0 0 0,0 0 0,0 0 0,1 0 0,-1 0 0,0 0 0,3-1 0,6-8 0,1 1 0,1 0 0,0 1 0,19-12 0,8 0 0,1 1 0,1 2 0,1 2 0,0 2 0,1 1 0,1 3 0,62-8 0,5 7 0,200 6 0,-308 5 0,24 0 0,-1 1 0,1 1 0,0 1 0,-1 2 0,41 11 0,-65-15 0,1 0 0,-1-1 0,0 1 0,0 0 0,0 0 0,0 0 0,0 0 0,0 0 0,0 1 0,0-1 0,-1 1 0,1-1 0,0 1 0,-1 0 0,1-1 0,-1 1 0,0 0 0,1 0 0,-1 0 0,0 0 0,1 2 0,-2-1 0,0-1 0,0 0 0,0 0 0,0 0 0,-1 0 0,1 0 0,-1 0 0,1 0 0,-1 0 0,0 0 0,1 0 0,-1 0 0,0 0 0,0 0 0,-1 0 0,1-1 0,0 1 0,-2 1 0,-6 7 0,0-2 0,-1 0 0,1 0 0,-2 0 0,1-1 0,-16 7 0,-17 6 0,-1-2 0,0-2 0,-2-2 0,0-2 0,-58 8 0,-2-7 0,-132-1 0,167-12 0,1-2 0,-1-4 0,-81-17 0,143 22 0,0-2 0,1 1 0,-1-1 0,-13-7 0,21 10 0,-1-1 0,1 0 0,0 1 0,0-1 0,0 0 0,0 0 0,0 0 0,0 1 0,0-1 0,0 0 0,0 0 0,0-1 0,0 1 0,1 0 0,-1 0 0,0 0 0,1 0 0,-1-1 0,1 1 0,0 0 0,-1 0 0,1-1 0,0 1 0,0 0 0,-1-1 0,1 1 0,0 0 0,0-1 0,1 1 0,-1 0 0,0-1 0,0 1 0,1 0 0,-1-1 0,1 1 0,-1 0 0,1 0 0,-1-1 0,2 0 0,2-5 0,1 1 0,1-1 0,-1 1 0,1 0 0,0 1 0,0-1 0,1 1 0,-1 1 0,1-1 0,0 1 0,10-4 0,8-4 0,55-16 0,-18 11 0,0 4 0,1 3 0,0 2 0,1 3 0,0 2 0,-1 4 0,1 2 0,76 14 0,-115-12 0,0 0 0,0 2 0,24 10 0,-44-15 0,0-1 0,0 1 0,-1 0 0,1 1 0,-1-1 0,1 1 0,-1 0 0,0 0 0,0 0 0,0 0 0,-1 1 0,1 0 0,-1-1 0,0 1 0,0 0 0,0 1 0,-1-1 0,1 1 0,-1-1 0,0 1 0,0 0 0,1 7 0,-3-7 0,0-1 0,0 0 0,-1 0 0,0 0 0,0 0 0,0 0 0,0 0 0,-1 0 0,0-1 0,1 1 0,-1 0 0,-1-1 0,1 1 0,0-1 0,-1 0 0,0 0 0,0 0 0,0 0 0,0 0 0,0-1 0,-6 4 0,-6 4 0,-1 0 0,0-1 0,-26 10 0,-3-2 0,1-3 0,-2-1 0,0-2 0,-65 6 0,16-9 0,-113-5 0,61-14 0,130 9 0,1-1 0,0-1 0,-1-1 0,1 0 0,1-1 0,-25-13 0,36 17 0,0 0 0,0-1 0,1 1 0,-1-1 0,1 0 0,0 0 0,0-1 0,0 1 0,0 0 0,0-1 0,1 0 0,0 0 0,0 0 0,0 0 0,0 0 0,0 0 0,1 0 0,0 0 0,0-1 0,0 1 0,0-1 0,1 1 0,-1-1 0,1 1 0,0 0 0,1-1 0,-1 1 0,1-1 0,0 1 0,0-1 0,0 1 0,3-4 0,2-10 0,2 1 0,1 0 0,0 0 0,1 1 0,0 0 0,16-17 0,7-7 0,2 2 0,2 1 0,1 3 0,2 0 0,1 3 0,2 1 0,71-37 0,-85 52 0,1 2 0,0 0 0,0 2 0,1 2 0,0 1 0,1 1 0,0 1 0,0 2 0,1 1 0,-1 2 0,0 1 0,1 1 0,38 8 0,-58-7 0,-1 1 0,1 1 0,-1 0 0,0 0 0,0 2 0,-1-1 0,1 1 0,-1 1 0,-1 0 0,1 1 0,-1 0 0,0 0 0,-1 1 0,0 0 0,12 17 0,-12-13 0,-1 1 0,-1 0 0,0 0 0,-1 0 0,-1 1 0,0 0 0,-1 0 0,0 0 0,-1 1 0,-1-1 0,-1 1 0,0 23 0,-1-27 0,-1 1 0,0 0 0,0 0 0,-2 0 0,1 0 0,-2-1 0,0 0 0,0 1 0,-1-1 0,0-1 0,-1 1 0,-1-1 0,0 0 0,-10 12 0,8-13 0,-1 0 0,0-1 0,-1 0 0,0-1 0,0 0 0,-1 0 0,0-1 0,-1-1 0,1 0 0,-1-1 0,0 0 0,0-1 0,-18 3 0,-4-2 0,-1 0 0,0-3 0,0-1 0,1-1 0,-1-2 0,0-2 0,0-1 0,1-2 0,-62-19 0,51 10 0,0-2 0,2-2 0,0-2 0,1-2 0,2-2 0,-66-52 0,87 61 0,1 0 0,2-2 0,0 0 0,0 0 0,2-2 0,1 0 0,0-1 0,2 0 0,0-1 0,1 0 0,2-1 0,-12-43 0,16 44 0,2 0 0,0-1 0,1 1 0,1-1 0,1 1 0,2-1 0,0 1 0,1 0 0,2 0 0,0 0 0,1 0 0,2 1 0,0 0 0,12-22 0,-6 19 0,1 0 0,2 1 0,0 1 0,2 0 0,1 2 0,0 0 0,1 1 0,2 1 0,0 1 0,0 1 0,2 1 0,0 1 0,1 2 0,0 0 0,42-13 0,-27 12 0,0 3 0,1 1 0,0 1 0,0 3 0,1 2 0,0 1 0,0 2 0,0 2 0,84 14 0,-110-12 0,0 1 0,-1 1 0,1 0 0,-1 1 0,0 1 0,0 0 0,0 1 0,-1 1 0,-1 1 0,0 0 0,0 0 0,-1 2 0,0-1 0,-1 2 0,0 0 0,-1 0 0,0 1 0,-1 0 0,-1 1 0,0 0 0,-2 1 0,1-1 0,-2 2 0,9 29 0,-6-11 0,-1 1 0,-2-1 0,-1 1 0,-2 1 0,-2-1 0,-1 0 0,-2 1 0,-1-1 0,-2 0 0,-12 45 0,11-59 0,-1 0 0,-1 0 0,-1 0 0,-1-1 0,-1 0 0,0-1 0,-2-1 0,0 0 0,-1 0 0,-1-1 0,-1-1 0,0-1 0,-2 0 0,1-1 0,-2-1 0,-40 24 0,36-27 0,-2 0 0,0-1 0,0-1 0,-1-1 0,0-2 0,0-1 0,0 0 0,-1-2 0,0-1 0,-32-2 0,46-1 0,0-1 0,-1 0 0,1-1 0,0 0 0,0-1 0,0-1 0,0 0 0,1 0 0,-19-12 0,23 11 0,-1-1 0,1 1 0,0-1 0,1-1 0,0 0 0,0 0 0,0 0 0,1-1 0,0 0 0,1 0 0,0-1 0,1 1 0,-6-16 0,2-3 0,2 0 0,0-1 0,2 0 0,1 0 0,1-41 0,3 16 0,3 0 0,11-54 0,-8 74 0,1 0 0,1 1 0,2 0 0,2 1 0,0 0 0,2 1 0,30-45 0,-34 59 0,2 1 0,0 0 0,0 1 0,1 1 0,1 0 0,1 0 0,0 2 0,0 0 0,2 1 0,-1 1 0,1 0 0,0 1 0,1 1 0,22-6 0,-19 8 0,0 1 0,0 1 0,0 1 0,0 1 0,0 1 0,1 1 0,-1 1 0,0 1 0,0 1 0,0 1 0,0 1 0,0 0 0,-1 2 0,0 1 0,-1 0 0,1 2 0,-1 0 0,-1 1 0,0 1 0,-1 1 0,0 0 0,-1 2 0,-1 0 0,0 0 0,-1 2 0,0 0 0,-2 1 0,0 0 0,-1 1 0,16 33 0,-15-24 0,-2 0 0,-1 1 0,-1 1 0,-2 0 0,0 0 0,-3 0 0,0 0 0,-2 1 0,-1 0 0,-1-1 0,-2 1 0,-1-1 0,-11 47 0,8-55 0,0 0 0,-1 0 0,-1-1 0,-2 0 0,0 0 0,-1-1 0,0-1 0,-2 0 0,-1 0 0,0-2 0,-1 1 0,-1-2 0,0 0 0,-1-1 0,-1-1 0,-1 0 0,0-1 0,-37 18 0,19-15 0,-1-2 0,0-1 0,-1-2 0,-1-2 0,0-2 0,0-1 0,-78 1 0,87-8 0,0 0 0,-1-2 0,1-1 0,1-2 0,-1-1 0,1-1 0,0-2 0,1 0 0,0-2 0,-49-30 0,64 34 0,1-2 0,0 0 0,1-1 0,0 0 0,1 0 0,0-1 0,1-1 0,0 0 0,1 0 0,0-1 0,1 0 0,1-1 0,-10-27 0,11 22 0,2 0 0,0 0 0,1 0 0,1-1 0,0 1 0,2-1 0,1 1 0,0 0 0,1-1 0,9-32 0,-2 17 0,2 1 0,2 0 0,1 1 0,1 1 0,2 0 0,2 1 0,0 1 0,2 1 0,43-48 0,-42 55 0,0 2 0,1 0 0,1 2 0,1 0 0,0 2 0,2 1 0,0 1 0,0 1 0,2 1 0,-1 2 0,60-15 0,-57 19 0,1 1 0,0 2 0,0 2 0,0 0 0,0 2 0,0 2 0,0 1 0,32 7 0,-50-7 0,0 1 0,0 0 0,-1 1 0,0 0 0,0 1 0,-1 1 0,1 0 0,-1 1 0,-1 0 0,0 0 0,0 1 0,0 1 0,-1 0 0,-1 1 0,1-1 0,-2 2 0,0-1 0,0 1 0,-1 1 0,8 18 0,-5-4 0,-1 1 0,-1 1 0,-1-1 0,-2 1 0,0 0 0,-3 1 0,0-1 0,-2 0 0,-1 1 0,-1-1 0,-1 1 0,-2-1 0,-1-1 0,-2 1 0,0-1 0,-2 0 0,-15 30 0,8-24 0,-1 0 0,-2-2 0,-1 0 0,-1-2 0,-2 0 0,-1-1 0,-1-2 0,-1 0 0,-2-2 0,0-2 0,-2 0 0,-62 34 0,46-34 0,-1-2 0,-1-3 0,-1-2 0,0-2 0,-1-2 0,-1-2 0,1-3 0,-1-2 0,-1-2 0,-89-7 0,133 3 0,0 0 0,0 0 0,0-1 0,0-1 0,1 0 0,-1 0 0,1 0 0,0-1 0,0-1 0,0 1 0,0-1 0,1 0 0,0-1 0,0 0 0,-9-10 0,4 2 0,1-2 0,1 1 0,1-1 0,0-1 0,1 1 0,-10-29 0,-6-24 0,2-1 0,3 0 0,4-1 0,2-1 0,4-1 0,3 1 0,3-1 0,8-86 0,-3 138 0,1-1 0,1 1 0,0 0 0,2 1 0,1-1 0,0 1 0,1 0 0,2 1 0,0 0 0,0 0 0,2 1 0,0 1 0,2 0 0,0 1 0,0 0 0,1 1 0,1 0 0,1 2 0,0 0 0,1 1 0,35-19 0,-12 13 0,1 1 0,0 2 0,1 2 0,1 2 0,0 2 0,1 1 0,0 3 0,0 2 0,0 1 0,0 3 0,0 2 0,46 8 0,-78-9 0,0 1 0,-1 0 0,1 1 0,-1 1 0,0 0 0,0 1 0,0 0 0,-1 0 0,0 1 0,0 1 0,-1 0 0,0 0 0,0 1 0,16 20 0,-14-12 0,0 0 0,-2 1 0,0 0 0,-1 1 0,-1 0 0,0 1 0,-2-1 0,8 38 0,-6-9 0,-1 0 0,-3 1 0,-1 0 0,-3 0 0,-2 0 0,-2 0 0,-18 81 0,15-98 0,-2 0 0,-1 0 0,-1-1 0,-2-1 0,-1 0 0,-1 0 0,-2-2 0,0 0 0,-2-1 0,-2-1 0,0 0 0,-33 29 0,34-40 0,-1 0 0,-1 0 0,0-2 0,-1-1 0,-1-1 0,0-1 0,0-1 0,-1-1 0,0-1 0,0-1 0,-34 3 0,-12-3 0,0-2 0,-132-11 0,174 5 0,0-1 0,0-1 0,0-2 0,0-1 0,-51-20 0,68 22 0,1 0 0,0-1 0,1-1 0,0 0 0,0 0 0,0-1 0,1 0 0,0-1 0,0 0 0,1 0 0,1-1 0,-1 0 0,1 0 0,1-1 0,0 0 0,-6-18 0,0-4 0,3 0 0,1-1 0,1 0 0,-4-66 0,10-142 0,1 227 0,2-32 0,1 1 0,2 0 0,3 0 0,1 1 0,3 0 0,1 1 0,2 0 0,37-72 0,-40 93 0,2 1 0,0 0 0,1 2 0,1 0 0,1 0 0,1 2 0,0 0 0,1 1 0,1 1 0,1 0 0,0 2 0,1 0 0,1 2 0,0 1 0,0 0 0,1 2 0,32-9 0,-3 7 0,1 1 0,0 3 0,0 3 0,1 1 0,-1 4 0,1 1 0,-1 3 0,0 2 0,0 3 0,-1 2 0,69 25 0,-93-27 0,-1 2 0,-1 1 0,0 1 0,-1 2 0,0 0 0,-2 2 0,0 1 0,-1 0 0,-1 2 0,0 1 0,-2 0 0,-1 2 0,0 0 0,-2 1 0,-1 0 0,-1 2 0,-1 0 0,-2 0 0,0 2 0,13 51 0,-15-37 0,-2 0 0,-2 1 0,-2 0 0,-2 0 0,-1 1 0,-3-1 0,-1 0 0,-11 46 0,8-61 0,-1-1 0,-1 0 0,-2-1 0,0 0 0,-2 0 0,-1-1 0,-1-1 0,-2 0 0,0-1 0,-1-1 0,-2 0 0,0-1 0,-27 22 0,11-16 0,-1-1 0,-1-3 0,-2 0 0,0-3 0,-1-1 0,-1-2 0,-1-2 0,0-2 0,-1-1 0,-1-3 0,1-1 0,-2-3 0,1-1 0,-1-2 0,0-2 0,1-2 0,-61-9 0,76 4 0,1-2 0,0 0 0,0-2 0,1-1 0,0-1 0,1-1 0,1-1 0,-42-32 0,52 35 0,0-1 0,1 0 0,0-2 0,2 1 0,-1-2 0,2 1 0,0-2 0,0 1 0,2-2 0,0 1 0,1-1 0,0-1 0,1 1 0,-6-31 0,6 6 0,3 0 0,1-1 0,3 1 0,1 0 0,2 0 0,2-1 0,1 2 0,3-1 0,1 1 0,2 0 0,2 1 0,1 1 0,2 0 0,2 2 0,2-1 0,44-59 0,-42 68 0,1 0 0,2 1 0,1 2 0,1 0 0,1 2 0,1 1 0,1 2 0,44-23 0,-45 29 0,0 2 0,1 1 0,0 2 0,1 1 0,0 1 0,0 2 0,1 1 0,-1 1 0,1 2 0,39 3 0,-55 0 0,-1 1 0,1 0 0,-1 1 0,0 1 0,0 0 0,0 1 0,-1 1 0,0 1 0,0 0 0,0 1 0,-1 0 0,0 1 0,-1 1 0,0 0 0,0 1 0,-1 0 0,0 1 0,-1 0 0,-1 1 0,0 0 0,-1 1 0,15 28 0,-3 1 0,-2 1 0,-2 1 0,-1 0 0,-3 1 0,-2 1 0,-2 0 0,-2 1 0,-1 0 0,-4 0 0,-1 0 0,-2 0 0,-15 95 0,10-115 0,-2-1 0,-1 0 0,-1 0 0,-1 0 0,-1-1 0,-2-1 0,0 0 0,-2-1 0,0-1 0,-2 0 0,0-1 0,-2-1 0,0-1 0,-1-1 0,-1-1 0,-1 0 0,-1-2 0,0-1 0,-1-1 0,0-1 0,-1-1 0,-50 16 0,-25-1 0,-1-4 0,-1-4 0,0-5 0,-112 1 0,186-15 0,0 0 0,0-2 0,1 0 0,-1-3 0,1 0 0,0-1 0,0-2 0,1-1 0,-46-22 0,57 23 0,0-2 0,1 1 0,0-2 0,0 0 0,1-1 0,1 0 0,0-1 0,1-1 0,0 0 0,1 0 0,0-1 0,2-1 0,-1 1 0,2-2 0,0 1 0,-7-24 0,9 20 0,1-1 0,1 0 0,0 0 0,2 0 0,0 0 0,2 0 0,0 0 0,1 0 0,1-1 0,1 1 0,6-21 0,0 14 0,1-1 0,1 1 0,1 0 0,2 1 0,0 1 0,2 0 0,20-24 0,7-1 0,2 2 0,2 2 0,2 2 0,2 2 0,2 3 0,79-47 0,-61 45 0,1 4 0,123-47 0,-147 68 0,2 2 0,0 2 0,1 3 0,0 2 0,65-2 0,-74 8 0,1 3 0,74 9 0,-99-7 0,0 2 0,-1-1 0,1 2 0,-1 1 0,0 0 0,0 1 0,-1 0 0,30 22 0,2 11 0,-3 1 0,-1 3 0,-2 1 0,-3 3 0,-1 0 0,-3 3 0,30 56 0,-46-73 0,-1 0 0,-1 2 0,-2 0 0,-2 0 0,-2 1 0,-1 1 0,9 74 0,-17-93 0,-1 1 0,-1 0 0,-1 0 0,-1 0 0,-1 0 0,-1-1 0,-1 0 0,0 1 0,-2-1 0,0-1 0,-1 0 0,-1 0 0,-1 0 0,0-1 0,-2-1 0,-21 27 0,10-20 0,-1-1 0,-1-1 0,-1-1 0,-1-2 0,0 0 0,-2-2 0,0-1 0,-1-1 0,0-2 0,-1-1 0,0-1 0,-49 9 0,13-7 0,0-3 0,0-3 0,-1-3 0,0-3 0,-76-9 0,81-1 0,0-2 0,1-3 0,0-3 0,2-2 0,-96-45 0,139 54 0,0 1 0,0-2 0,1 0 0,1-1 0,0-1 0,0 0 0,-15-20 0,-83-115 0,61 75 0,33 49 0,1-2 0,2 0 0,0-1 0,2-1 0,1 0 0,1-1 0,1 0 0,2 0 0,-9-48 0,11 35 0,2 0 0,2 0 0,2-1 0,1 1 0,9-60 0,-5 76 0,1 1 0,2 0 0,0 1 0,2-1 0,1 1 0,0 1 0,2 0 0,1 0 0,0 2 0,20-24 0,-16 24 0,1 2 0,0 0 0,1 1 0,2 1 0,0 1 0,0 1 0,1 0 0,1 2 0,30-13 0,-21 13 0,0 2 0,1 2 0,0 1 0,1 1 0,-1 2 0,59-2 0,316 11 0,-383 0 0,0 1 0,0 1 0,-1 1 0,0 2 0,0 0 0,-1 1 0,0 2 0,-1 0 0,-1 1 0,0 2 0,0 0 0,-2 1 0,0 1 0,23 25 0,-16-13 0,-2 0 0,-1 1 0,-1 2 0,-1 0 0,-2 2 0,-2 0 0,-1 0 0,22 70 0,-30-59 0,-1 1 0,-2 0 0,-3 1 0,-1-1 0,-9 72 0,6-103 0,-1 1 0,0-1 0,-1 0 0,-1 0 0,0 0 0,-1-1 0,-1 0 0,0 0 0,-1 0 0,-1-1 0,0 0 0,-12 12 0,-18 18 0,-82 71 0,107-102 0,-37 33 0,-2-3 0,-1-1 0,-3-4 0,-1-1 0,-1-4 0,-71 28 0,102-52 0,-1-1 0,0-1 0,-1-2 0,1-1 0,-1-1 0,-39-3 0,22 1 0,-63 8 0,102-6 0,-1-1 0,0 0 0,1 0 0,-1-1 0,0 0 0,1 0 0,-1-1 0,0 0 0,1-1 0,-1 0 0,1 0 0,0-1 0,-1 0 0,1 0 0,1-1 0,-1 0 0,0 0 0,1-1 0,0 0 0,0-1 0,0 1 0,-7-9 0,-31-32 0,2-2 0,1-2 0,4-2 0,1-1 0,3-2 0,2-1 0,-48-118 0,64 131 0,-3-3 0,3 0 0,-20-95 0,32 96 0,2-1 0,6-90 0,-1 128 0,1-1 0,-1 0 0,2 1 0,-1 0 0,1 0 0,0 0 0,0 1 0,1-1 0,0 1 0,14-12 0,9-13 0,-14 11 0,0 2 0,2 0 0,0 1 0,1 1 0,36-28 0,109-78 0,-120 93 0,1 2 0,1 2 0,2 2 0,0 2 0,1 3 0,53-15 0,-61 23 0,23-8 0,1 2 0,1 4 0,0 2 0,105-4 0,-141 16 0,1-1 0,0 1 0,30 5 0,-49-4 0,0 1 0,0 0 0,0 1 0,-1 0 0,0 0 0,1 1 0,-2 0 0,18 13 0,28 18 0,-35-23 0,37 29 0,-40-27 0,-4-4 0,-1 1 0,0 0 0,12 16 0,5 8 0,-2 1 0,-1 2 0,-3 0 0,-1 2 0,-2 1 0,-1 0 0,20 74 0,-26-58 0,-4 2 0,5 94 0,-16 121 0,-2-230 0,-1-1 0,-2 0 0,-2 0 0,-24 72 0,19-83 0,-2 0 0,-1-1 0,-1-1 0,-2-1 0,-1-1 0,-38 42 0,43-55 0,-1-1 0,0 0 0,-1-1 0,-1-1 0,0-1 0,0-1 0,-1-1 0,-1 0 0,1-2 0,-37 11 0,-102 15 0,117-24 0,-70 7 0,41-7 0,25-5 0,-1-3 0,1-2 0,-47-5 0,66 1 0,1-1 0,1-2 0,-1 0 0,-29-14 0,-11-3 0,24 12 0,29 10 0,0-1 0,0-1 0,1 0 0,-1-1 0,1 0 0,0-1 0,1-1 0,-1 1 0,1-2 0,-15-12 0,-61-59 0,61 58 0,1-2 0,-42-48 0,50 50 0,-90-130 0,76 104 0,21 33 0,1 0 0,0 0 0,1-1 0,1 1 0,-10-29 0,-3-18 0,13 41 0,0 0 0,1 0 0,1-1 0,1 1 0,-3-41 0,6-55 0,4-112 0,-1 218 8,0-1-1,1 1 1,1 0-1,-1-1 1,2 1-1,-1 1 1,1-1-1,1 1 1,0 0-1,0 0 1,1 0-1,0 1 1,0 0-1,1 0 1,13-10-1,-9 9-142,0 0 0,0 0 0,0 1 0,1 1 0,1 0 0,-1 1 0,1 1 0,0 0 0,0 0 0,28-4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9T20:27:08.720"/>
    </inkml:context>
    <inkml:brush xml:id="br0">
      <inkml:brushProperty name="width" value="0.35" units="cm"/>
      <inkml:brushProperty name="height" value="0.35" units="cm"/>
    </inkml:brush>
  </inkml:definitions>
  <inkml:trace contextRef="#ctx0" brushRef="#br0">0 0 24575,'1'1'0,"-1"0"0,1 0 0,0-1 0,-1 1 0,1 0 0,0 0 0,0-1 0,0 1 0,0 0 0,0-1 0,-1 1 0,1-1 0,0 0 0,0 1 0,0-1 0,0 1 0,1-1 0,-1 0 0,0 0 0,0 0 0,0 0 0,0 0 0,0 0 0,1 0 0,36 2 0,-32-2 0,940 3 0,-478-6 0,-388 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9T20:27:10.200"/>
    </inkml:context>
    <inkml:brush xml:id="br0">
      <inkml:brushProperty name="width" value="0.35" units="cm"/>
      <inkml:brushProperty name="height" value="0.35" units="cm"/>
    </inkml:brush>
  </inkml:definitions>
  <inkml:trace contextRef="#ctx0" brushRef="#br0">1 1 24575,'529'14'0,"132"-15"-1365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9T20:27:11.606"/>
    </inkml:context>
    <inkml:brush xml:id="br0">
      <inkml:brushProperty name="width" value="0.35" units="cm"/>
      <inkml:brushProperty name="height" value="0.35" units="cm"/>
    </inkml:brush>
  </inkml:definitions>
  <inkml:trace contextRef="#ctx0" brushRef="#br0">0 29 24575,'0'1'0,"1"-1"0,-1 1 0,0 0 0,1-1 0,-1 1 0,1 0 0,-1-1 0,1 1 0,-1-1 0,1 1 0,-1-1 0,1 1 0,0-1 0,-1 1 0,1-1 0,-1 0 0,1 1 0,0-1 0,0 0 0,-1 0 0,1 1 0,0-1 0,-1 0 0,1 0 0,0 0 0,0 0 0,1 0 0,27 2 0,-24-2 0,771-33 0,-724 29 0,3 0 0,95 6 0,-146-2-114,0 1 1,1 0-1,-1 0 0,0 0 0,0 0 1,0 0-1,0 1 0,0 0 0,0 0 1,-1 0-1,5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9T20:27:13.883"/>
    </inkml:context>
    <inkml:brush xml:id="br0">
      <inkml:brushProperty name="width" value="0.35" units="cm"/>
      <inkml:brushProperty name="height" value="0.35" units="cm"/>
    </inkml:brush>
  </inkml:definitions>
  <inkml:trace contextRef="#ctx0" brushRef="#br0">1 44 24575,'485'1'0,"475"-3"0,-696-11 0,50-1 0,30 1 0,-20 11 0,280 5 0,-339 10 0,-134 1 0,80-15-1365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9T20:27:15.708"/>
    </inkml:context>
    <inkml:brush xml:id="br0">
      <inkml:brushProperty name="width" value="0.35" units="cm"/>
      <inkml:brushProperty name="height" value="0.35" units="cm"/>
    </inkml:brush>
  </inkml:definitions>
  <inkml:trace contextRef="#ctx0" brushRef="#br0">1 0 24575,'3108'0'-1365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F2AF-B5EF-71AE-5BD2-9625C351D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4C3FE4-0BAA-B7C5-DF9B-1E4AAAA6E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536D3E-298F-8E82-8DEC-329D024C2C8B}"/>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5" name="Footer Placeholder 4">
            <a:extLst>
              <a:ext uri="{FF2B5EF4-FFF2-40B4-BE49-F238E27FC236}">
                <a16:creationId xmlns:a16="http://schemas.microsoft.com/office/drawing/2014/main" id="{E76C7F7E-026E-5787-A473-DE66F522B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1FE61-A36A-B5CA-3C4F-56F1EC347463}"/>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22115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6091-F22D-8D8E-5DE5-5ACC1ABC49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4F3569-E612-AA4C-6EC9-2CA9BA840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EA25B-F5E0-2DAC-942A-970FEAD56E73}"/>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5" name="Footer Placeholder 4">
            <a:extLst>
              <a:ext uri="{FF2B5EF4-FFF2-40B4-BE49-F238E27FC236}">
                <a16:creationId xmlns:a16="http://schemas.microsoft.com/office/drawing/2014/main" id="{29645DB2-5E9B-1009-27F5-F36301109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BBA2F-6EBA-EACA-D80B-0884B6982940}"/>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306403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16433C-56BA-EE47-9A4C-F3A0CCE852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3D2AC2-6B5F-F3B9-0FBD-1E9936A6B4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31692-A342-E63B-51C2-CF62B03A78EF}"/>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5" name="Footer Placeholder 4">
            <a:extLst>
              <a:ext uri="{FF2B5EF4-FFF2-40B4-BE49-F238E27FC236}">
                <a16:creationId xmlns:a16="http://schemas.microsoft.com/office/drawing/2014/main" id="{DD84E0B8-BF55-BC2B-ABF7-30C58A537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0496B-DCC5-5711-EB12-D5E5C2B752C5}"/>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94979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8FA-9C22-28A8-A930-AE11F163B9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3CD2E-C24C-73DD-F804-9642D40B6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E5D08-AAF7-70C4-F41A-C2C5B166FA70}"/>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5" name="Footer Placeholder 4">
            <a:extLst>
              <a:ext uri="{FF2B5EF4-FFF2-40B4-BE49-F238E27FC236}">
                <a16:creationId xmlns:a16="http://schemas.microsoft.com/office/drawing/2014/main" id="{C2FF462C-6F54-4845-167B-2ECD031F1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96C0A-E90D-D39F-89F1-1998DC852739}"/>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54940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BF8D-2CD3-A7AA-B9AA-590CF8BEF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5A2E65-2672-A7F2-5423-B00555BD9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7C39EE-FCA1-D627-A0CD-DD53FE0BAB92}"/>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5" name="Footer Placeholder 4">
            <a:extLst>
              <a:ext uri="{FF2B5EF4-FFF2-40B4-BE49-F238E27FC236}">
                <a16:creationId xmlns:a16="http://schemas.microsoft.com/office/drawing/2014/main" id="{F2B0CE4B-929E-3668-3B1C-FC070B347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BBF44-4F74-47C5-2212-94C780C51088}"/>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255730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D706-6F93-AD19-812B-506406E22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784F6-B041-5EA6-2A83-F211A23ED6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C5114-9AB5-7623-5BB6-37EBFA40C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8FF720-6AE3-FD6C-998E-93538E7C59A3}"/>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6" name="Footer Placeholder 5">
            <a:extLst>
              <a:ext uri="{FF2B5EF4-FFF2-40B4-BE49-F238E27FC236}">
                <a16:creationId xmlns:a16="http://schemas.microsoft.com/office/drawing/2014/main" id="{00C4B813-E603-9B7F-AC87-64609B115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F79FE-56CE-FA2C-5B59-5979234E8045}"/>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124895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1E8F-1E3A-2CCB-BF2F-38E311894F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B97AB-91F8-834F-F439-A5B7F8956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B6857-A783-D8D6-06C3-82D31F05B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58FC2-C5AE-30F4-E323-D8FEF15BC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C21F9-72F9-0D37-82AC-8CD1B1A92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571420-B25D-75B5-FF01-A112F8A9C406}"/>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8" name="Footer Placeholder 7">
            <a:extLst>
              <a:ext uri="{FF2B5EF4-FFF2-40B4-BE49-F238E27FC236}">
                <a16:creationId xmlns:a16="http://schemas.microsoft.com/office/drawing/2014/main" id="{DCB71ABC-C74A-C27C-A153-750934D9AE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C046D1-9842-3F21-405D-D26B72F4727B}"/>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83088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1C95-11FB-1288-710F-FFBAEF960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B20BD4-3A6E-2085-33E2-36372B201AAE}"/>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4" name="Footer Placeholder 3">
            <a:extLst>
              <a:ext uri="{FF2B5EF4-FFF2-40B4-BE49-F238E27FC236}">
                <a16:creationId xmlns:a16="http://schemas.microsoft.com/office/drawing/2014/main" id="{4F0A4DAF-281F-C866-28B5-2B03265B5F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95CBD1-8EC6-8584-15CC-766F099AE866}"/>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116902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311E5-7281-C3E0-BDEA-57C3A41D8F16}"/>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3" name="Footer Placeholder 2">
            <a:extLst>
              <a:ext uri="{FF2B5EF4-FFF2-40B4-BE49-F238E27FC236}">
                <a16:creationId xmlns:a16="http://schemas.microsoft.com/office/drawing/2014/main" id="{15E065F1-D3A6-8C0D-2511-3C6C1670B9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EEFA43-E769-4ECD-BB87-AE03031196DE}"/>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244653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9AFA-84D3-F903-6609-50B7AD9AC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A21AFC-CA04-3624-B8F4-DB8963BEF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98922-C607-C648-58A7-CF3BE26F6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53DA89-430D-1504-5ADF-4FEECAF994D8}"/>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6" name="Footer Placeholder 5">
            <a:extLst>
              <a:ext uri="{FF2B5EF4-FFF2-40B4-BE49-F238E27FC236}">
                <a16:creationId xmlns:a16="http://schemas.microsoft.com/office/drawing/2014/main" id="{36949CC2-407D-C2EE-7D3F-C6AE6ECB4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8AFDA-516C-1AEF-BB1E-5546C39372D5}"/>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416848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4635-12CE-4104-24E5-7B2BB7A51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1BDA50-ACE5-6588-F3F4-2C5D9EDBB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D67FA3-581A-A31D-67B1-120EE1971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AA875-EF47-3ECF-8B47-28297C9CF48C}"/>
              </a:ext>
            </a:extLst>
          </p:cNvPr>
          <p:cNvSpPr>
            <a:spLocks noGrp="1"/>
          </p:cNvSpPr>
          <p:nvPr>
            <p:ph type="dt" sz="half" idx="10"/>
          </p:nvPr>
        </p:nvSpPr>
        <p:spPr/>
        <p:txBody>
          <a:bodyPr/>
          <a:lstStyle/>
          <a:p>
            <a:fld id="{211BD86F-CC7C-42C7-B92B-A78E2598C787}" type="datetimeFigureOut">
              <a:rPr lang="en-US" smtClean="0"/>
              <a:t>5/20/2023</a:t>
            </a:fld>
            <a:endParaRPr lang="en-US"/>
          </a:p>
        </p:txBody>
      </p:sp>
      <p:sp>
        <p:nvSpPr>
          <p:cNvPr id="6" name="Footer Placeholder 5">
            <a:extLst>
              <a:ext uri="{FF2B5EF4-FFF2-40B4-BE49-F238E27FC236}">
                <a16:creationId xmlns:a16="http://schemas.microsoft.com/office/drawing/2014/main" id="{12688D2D-EE28-E99A-2FBA-CFF6B2F0B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31BE5-07A6-5A1F-50E3-2BA9DDE9083E}"/>
              </a:ext>
            </a:extLst>
          </p:cNvPr>
          <p:cNvSpPr>
            <a:spLocks noGrp="1"/>
          </p:cNvSpPr>
          <p:nvPr>
            <p:ph type="sldNum" sz="quarter" idx="12"/>
          </p:nvPr>
        </p:nvSpPr>
        <p:spPr/>
        <p:txBody>
          <a:bodyPr/>
          <a:lstStyle/>
          <a:p>
            <a:fld id="{3F056E0C-02B7-47D5-BC36-9A75CBA02E0E}" type="slidenum">
              <a:rPr lang="en-US" smtClean="0"/>
              <a:t>‹#›</a:t>
            </a:fld>
            <a:endParaRPr lang="en-US"/>
          </a:p>
        </p:txBody>
      </p:sp>
    </p:spTree>
    <p:extLst>
      <p:ext uri="{BB962C8B-B14F-4D97-AF65-F5344CB8AC3E}">
        <p14:creationId xmlns:p14="http://schemas.microsoft.com/office/powerpoint/2010/main" val="65013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89BA5-988F-7EC5-678F-B1DF85360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51E19-6887-23DB-05AF-48CDAEE50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75FC2-D224-D9A5-3DB1-E215209AC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BD86F-CC7C-42C7-B92B-A78E2598C787}" type="datetimeFigureOut">
              <a:rPr lang="en-US" smtClean="0"/>
              <a:t>5/20/2023</a:t>
            </a:fld>
            <a:endParaRPr lang="en-US"/>
          </a:p>
        </p:txBody>
      </p:sp>
      <p:sp>
        <p:nvSpPr>
          <p:cNvPr id="5" name="Footer Placeholder 4">
            <a:extLst>
              <a:ext uri="{FF2B5EF4-FFF2-40B4-BE49-F238E27FC236}">
                <a16:creationId xmlns:a16="http://schemas.microsoft.com/office/drawing/2014/main" id="{826B979B-70D9-79B1-FE21-F28B83CAE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8DDE60-BB28-47EC-C9DD-CE4F69BE8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56E0C-02B7-47D5-BC36-9A75CBA02E0E}" type="slidenum">
              <a:rPr lang="en-US" smtClean="0"/>
              <a:t>‹#›</a:t>
            </a:fld>
            <a:endParaRPr lang="en-US"/>
          </a:p>
        </p:txBody>
      </p:sp>
    </p:spTree>
    <p:extLst>
      <p:ext uri="{BB962C8B-B14F-4D97-AF65-F5344CB8AC3E}">
        <p14:creationId xmlns:p14="http://schemas.microsoft.com/office/powerpoint/2010/main" val="258867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image" Target="../media/image7.png"/><Relationship Id="rId12" Type="http://schemas.openxmlformats.org/officeDocument/2006/relationships/customXml" Target="../ink/ink5.xml"/><Relationship Id="rId2" Type="http://schemas.openxmlformats.org/officeDocument/2006/relationships/image" Target="../media/image4.png"/><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A95EC6-C45E-7AF5-43DD-1EBA32B2C5D2}"/>
              </a:ext>
            </a:extLst>
          </p:cNvPr>
          <p:cNvPicPr>
            <a:picLocks noChangeAspect="1"/>
          </p:cNvPicPr>
          <p:nvPr/>
        </p:nvPicPr>
        <p:blipFill>
          <a:blip r:embed="rId2"/>
          <a:stretch>
            <a:fillRect/>
          </a:stretch>
        </p:blipFill>
        <p:spPr>
          <a:xfrm>
            <a:off x="0" y="-37322"/>
            <a:ext cx="12258350" cy="6895322"/>
          </a:xfrm>
          <a:prstGeom prst="rect">
            <a:avLst/>
          </a:prstGeom>
        </p:spPr>
      </p:pic>
    </p:spTree>
    <p:extLst>
      <p:ext uri="{BB962C8B-B14F-4D97-AF65-F5344CB8AC3E}">
        <p14:creationId xmlns:p14="http://schemas.microsoft.com/office/powerpoint/2010/main" val="267817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8208FA-39A6-F0D9-5BD4-2797D7AA1D98}"/>
              </a:ext>
            </a:extLst>
          </p:cNvPr>
          <p:cNvSpPr txBox="1"/>
          <p:nvPr/>
        </p:nvSpPr>
        <p:spPr>
          <a:xfrm>
            <a:off x="536895" y="1140904"/>
            <a:ext cx="11283193" cy="4247317"/>
          </a:xfrm>
          <a:prstGeom prst="rect">
            <a:avLst/>
          </a:prstGeom>
          <a:noFill/>
        </p:spPr>
        <p:txBody>
          <a:bodyPr wrap="square">
            <a:spAutoFit/>
          </a:bodyPr>
          <a:lstStyle/>
          <a:p>
            <a:r>
              <a:rPr lang="en-US" dirty="0"/>
              <a:t>	A Visualization of Graphical Programing:</a:t>
            </a:r>
          </a:p>
          <a:p>
            <a:endParaRPr lang="en-US" dirty="0"/>
          </a:p>
          <a:p>
            <a:r>
              <a:rPr lang="en-US" dirty="0"/>
              <a:t>	Description: Graphical Programing …. Look at code come to life I guess </a:t>
            </a:r>
            <a:r>
              <a:rPr lang="en-US" altLang="ja-JP" dirty="0"/>
              <a:t>¯\_(</a:t>
            </a:r>
            <a:r>
              <a:rPr lang="ja-JP" altLang="en-US" dirty="0"/>
              <a:t>ツ</a:t>
            </a:r>
            <a:r>
              <a:rPr lang="en-US" altLang="ja-JP" dirty="0"/>
              <a:t>)_/¯</a:t>
            </a:r>
            <a:endParaRPr lang="en-US" dirty="0"/>
          </a:p>
          <a:p>
            <a:endParaRPr lang="en-US" dirty="0"/>
          </a:p>
          <a:p>
            <a:r>
              <a:rPr lang="en-US" dirty="0"/>
              <a:t>	The Graphical Programing visualization project displays a visual interpretation of the following modelling.</a:t>
            </a:r>
          </a:p>
          <a:p>
            <a:r>
              <a:rPr lang="en-US" dirty="0"/>
              <a:t>	A 3D model of the Sun, Earth and Moon</a:t>
            </a:r>
          </a:p>
          <a:p>
            <a:r>
              <a:rPr lang="en-US" dirty="0"/>
              <a:t>	A 3D model of a Sin wave interaction with a block of grid</a:t>
            </a:r>
          </a:p>
          <a:p>
            <a:r>
              <a:rPr lang="en-US" dirty="0"/>
              <a:t>	A creative art of Maurer Roses</a:t>
            </a:r>
          </a:p>
          <a:p>
            <a:r>
              <a:rPr lang="en-US" dirty="0"/>
              <a:t>	A creative art of tracing the mouse</a:t>
            </a:r>
          </a:p>
          <a:p>
            <a:endParaRPr lang="en-US" dirty="0"/>
          </a:p>
          <a:p>
            <a:r>
              <a:rPr lang="en-US" dirty="0"/>
              <a:t>	p.s: I’m bad at naming my projects.</a:t>
            </a:r>
          </a:p>
          <a:p>
            <a:r>
              <a:rPr lang="en-US" dirty="0"/>
              <a:t>	</a:t>
            </a:r>
          </a:p>
          <a:p>
            <a:r>
              <a:rPr lang="en-US" dirty="0"/>
              <a:t>	Application of use: 	Simulation and Modeling</a:t>
            </a:r>
          </a:p>
          <a:p>
            <a:r>
              <a:rPr lang="en-US" dirty="0"/>
              <a:t>			Data Visualization</a:t>
            </a:r>
          </a:p>
          <a:p>
            <a:r>
              <a:rPr lang="en-US" dirty="0"/>
              <a:t>			Prototyping</a:t>
            </a:r>
          </a:p>
        </p:txBody>
      </p:sp>
    </p:spTree>
    <p:extLst>
      <p:ext uri="{BB962C8B-B14F-4D97-AF65-F5344CB8AC3E}">
        <p14:creationId xmlns:p14="http://schemas.microsoft.com/office/powerpoint/2010/main" val="86916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404014-8DA4-FD6D-29DC-9749DE55A96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3780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BC6DD9-3E60-DFB0-2308-06657AEC8926}"/>
              </a:ext>
            </a:extLst>
          </p:cNvPr>
          <p:cNvSpPr txBox="1"/>
          <p:nvPr/>
        </p:nvSpPr>
        <p:spPr>
          <a:xfrm>
            <a:off x="205967" y="889843"/>
            <a:ext cx="10939244" cy="5078313"/>
          </a:xfrm>
          <a:prstGeom prst="rect">
            <a:avLst/>
          </a:prstGeom>
          <a:noFill/>
        </p:spPr>
        <p:txBody>
          <a:bodyPr wrap="square">
            <a:spAutoFit/>
          </a:bodyPr>
          <a:lstStyle/>
          <a:p>
            <a:r>
              <a:rPr lang="en-US" dirty="0"/>
              <a:t>	A Visualization of Path Finding algorithms:</a:t>
            </a:r>
          </a:p>
          <a:p>
            <a:endParaRPr lang="en-US" dirty="0"/>
          </a:p>
          <a:p>
            <a:r>
              <a:rPr lang="en-US" dirty="0"/>
              <a:t>	Description: Path finding algorithms are build on top of graph searching algorithm (graph theory).</a:t>
            </a:r>
          </a:p>
          <a:p>
            <a:r>
              <a:rPr lang="en-US" dirty="0"/>
              <a:t>	It explores edges between nodes at the root node, traversing through the relationship until the</a:t>
            </a:r>
          </a:p>
          <a:p>
            <a:r>
              <a:rPr lang="en-US" dirty="0"/>
              <a:t>	destination is reached.</a:t>
            </a:r>
          </a:p>
          <a:p>
            <a:endParaRPr lang="en-US" dirty="0"/>
          </a:p>
          <a:p>
            <a:r>
              <a:rPr lang="en-US" dirty="0"/>
              <a:t>	The path finding visualization project displays a visual interpretation of the listed algorithm would </a:t>
            </a:r>
          </a:p>
          <a:p>
            <a:r>
              <a:rPr lang="en-US" dirty="0"/>
              <a:t>	behave. Initially, a maze is generated with a Depth First Search approach. After the maze generation,</a:t>
            </a:r>
          </a:p>
          <a:p>
            <a:r>
              <a:rPr lang="en-US" dirty="0"/>
              <a:t>	we can apply the following algorithms: Breath First Search, Depth First Search, A Start, Greedy First </a:t>
            </a:r>
          </a:p>
          <a:p>
            <a:r>
              <a:rPr lang="en-US" dirty="0"/>
              <a:t>	Search and Dikjstra to find a solution from the start point (Top-Left) to end point (Bottom-Right).</a:t>
            </a:r>
          </a:p>
          <a:p>
            <a:endParaRPr lang="en-US" dirty="0"/>
          </a:p>
          <a:p>
            <a:r>
              <a:rPr lang="en-US" dirty="0"/>
              <a:t>	p.s: A Star, Greedy and Dikjstra may not have the best interpretation as heuristic to approach each </a:t>
            </a:r>
          </a:p>
          <a:p>
            <a:r>
              <a:rPr lang="en-US" dirty="0"/>
              <a:t>	node are set to the same value a.k.a they are not weigthed</a:t>
            </a:r>
          </a:p>
          <a:p>
            <a:r>
              <a:rPr lang="en-US" dirty="0"/>
              <a:t>	</a:t>
            </a:r>
          </a:p>
          <a:p>
            <a:r>
              <a:rPr lang="en-US" dirty="0"/>
              <a:t>	Application of use: 	Finding the shortest path from Point A – Point B</a:t>
            </a:r>
          </a:p>
          <a:p>
            <a:r>
              <a:rPr lang="en-US" dirty="0"/>
              <a:t>			Finding the best cost-effective path from Point A – Point B</a:t>
            </a:r>
          </a:p>
          <a:p>
            <a:r>
              <a:rPr lang="en-US" dirty="0"/>
              <a:t>			Navigation Systems</a:t>
            </a:r>
          </a:p>
          <a:p>
            <a:r>
              <a:rPr lang="en-US" dirty="0"/>
              <a:t>			Network Routing Optimization</a:t>
            </a:r>
          </a:p>
        </p:txBody>
      </p:sp>
    </p:spTree>
    <p:extLst>
      <p:ext uri="{BB962C8B-B14F-4D97-AF65-F5344CB8AC3E}">
        <p14:creationId xmlns:p14="http://schemas.microsoft.com/office/powerpoint/2010/main" val="290369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05440C-6FA9-AF86-2634-1E4DC98A720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4404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90E53-E2A2-2A83-667F-DC8490328C65}"/>
              </a:ext>
            </a:extLst>
          </p:cNvPr>
          <p:cNvSpPr txBox="1"/>
          <p:nvPr/>
        </p:nvSpPr>
        <p:spPr>
          <a:xfrm>
            <a:off x="0" y="1127270"/>
            <a:ext cx="11308359" cy="4524315"/>
          </a:xfrm>
          <a:prstGeom prst="rect">
            <a:avLst/>
          </a:prstGeom>
          <a:noFill/>
        </p:spPr>
        <p:txBody>
          <a:bodyPr wrap="square" rtlCol="0">
            <a:spAutoFit/>
          </a:bodyPr>
          <a:lstStyle/>
          <a:p>
            <a:r>
              <a:rPr lang="en-US" dirty="0"/>
              <a:t>	A Visualization of sorting algorithms:</a:t>
            </a:r>
          </a:p>
          <a:p>
            <a:endParaRPr lang="en-US" dirty="0"/>
          </a:p>
          <a:p>
            <a:r>
              <a:rPr lang="en-US" dirty="0"/>
              <a:t>	Description: Sorting algorithms take a list of item as input data and deliver an ordered array as an output</a:t>
            </a:r>
          </a:p>
          <a:p>
            <a:endParaRPr lang="en-US" dirty="0"/>
          </a:p>
          <a:p>
            <a:r>
              <a:rPr lang="en-US" dirty="0"/>
              <a:t>	Operations performed in the sorting process is what we are interested in here.</a:t>
            </a:r>
          </a:p>
          <a:p>
            <a:endParaRPr lang="en-US" dirty="0"/>
          </a:p>
          <a:p>
            <a:r>
              <a:rPr lang="en-US" dirty="0"/>
              <a:t>	The sorting visualization project displays a visual interpretation of how the operation will look like.</a:t>
            </a:r>
          </a:p>
          <a:p>
            <a:r>
              <a:rPr lang="en-US" dirty="0"/>
              <a:t>	It takes in a randomly generate list of number as an input, maps it into an unordered frame of </a:t>
            </a:r>
          </a:p>
          <a:p>
            <a:r>
              <a:rPr lang="en-US" dirty="0"/>
              <a:t>	lines of length N where N is the input integer and provides a sorted array at the end.</a:t>
            </a:r>
          </a:p>
          <a:p>
            <a:endParaRPr lang="en-US" dirty="0"/>
          </a:p>
          <a:p>
            <a:r>
              <a:rPr lang="en-US" dirty="0"/>
              <a:t>	From what we can see here, some algorithms perform better then the rest, p.s: the selection sort is too fast.</a:t>
            </a:r>
          </a:p>
          <a:p>
            <a:r>
              <a:rPr lang="en-US" dirty="0"/>
              <a:t>	However, it is just a visual interpretation, modern day computer performs much faster operation than this.</a:t>
            </a:r>
          </a:p>
          <a:p>
            <a:endParaRPr lang="en-US" dirty="0"/>
          </a:p>
          <a:p>
            <a:r>
              <a:rPr lang="en-US" dirty="0"/>
              <a:t>	Application of use: 	Determining the order of sites on a search engine results page (SERP)</a:t>
            </a:r>
          </a:p>
          <a:p>
            <a:r>
              <a:rPr lang="en-US" dirty="0"/>
              <a:t>			Ordering a collection of books in a library.</a:t>
            </a:r>
          </a:p>
          <a:p>
            <a:r>
              <a:rPr lang="en-US" dirty="0"/>
              <a:t>			Ordering large dataset</a:t>
            </a:r>
          </a:p>
        </p:txBody>
      </p:sp>
    </p:spTree>
    <p:extLst>
      <p:ext uri="{BB962C8B-B14F-4D97-AF65-F5344CB8AC3E}">
        <p14:creationId xmlns:p14="http://schemas.microsoft.com/office/powerpoint/2010/main" val="257260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CBDF63-2AC7-E2A8-0F6E-5714B3A32368}"/>
              </a:ext>
            </a:extLst>
          </p:cNvPr>
          <p:cNvPicPr>
            <a:picLocks noChangeAspect="1"/>
          </p:cNvPicPr>
          <p:nvPr/>
        </p:nvPicPr>
        <p:blipFill>
          <a:blip r:embed="rId2"/>
          <a:stretch>
            <a:fillRect/>
          </a:stretch>
        </p:blipFill>
        <p:spPr>
          <a:xfrm>
            <a:off x="0" y="-5945"/>
            <a:ext cx="12217432" cy="6863945"/>
          </a:xfrm>
          <a:prstGeom prst="rect">
            <a:avLst/>
          </a:prstGeom>
        </p:spPr>
      </p:pic>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DF47550A-C98F-39D4-59B7-754C5758241F}"/>
                  </a:ext>
                </a:extLst>
              </p14:cNvPr>
              <p14:cNvContentPartPr/>
              <p14:nvPr/>
            </p14:nvContentPartPr>
            <p14:xfrm>
              <a:off x="3557115" y="1432958"/>
              <a:ext cx="766440" cy="697680"/>
            </p14:xfrm>
          </p:contentPart>
        </mc:Choice>
        <mc:Fallback>
          <p:pic>
            <p:nvPicPr>
              <p:cNvPr id="13" name="Ink 12">
                <a:extLst>
                  <a:ext uri="{FF2B5EF4-FFF2-40B4-BE49-F238E27FC236}">
                    <a16:creationId xmlns:a16="http://schemas.microsoft.com/office/drawing/2014/main" id="{DF47550A-C98F-39D4-59B7-754C5758241F}"/>
                  </a:ext>
                </a:extLst>
              </p:cNvPr>
              <p:cNvPicPr/>
              <p:nvPr/>
            </p:nvPicPr>
            <p:blipFill>
              <a:blip r:embed="rId4"/>
              <a:stretch>
                <a:fillRect/>
              </a:stretch>
            </p:blipFill>
            <p:spPr>
              <a:xfrm>
                <a:off x="3494475" y="1369958"/>
                <a:ext cx="892080" cy="823320"/>
              </a:xfrm>
              <a:prstGeom prst="rect">
                <a:avLst/>
              </a:prstGeom>
            </p:spPr>
          </p:pic>
        </mc:Fallback>
      </mc:AlternateContent>
      <p:pic>
        <p:nvPicPr>
          <p:cNvPr id="14" name="Picture 13">
            <a:extLst>
              <a:ext uri="{FF2B5EF4-FFF2-40B4-BE49-F238E27FC236}">
                <a16:creationId xmlns:a16="http://schemas.microsoft.com/office/drawing/2014/main" id="{C4A91950-F130-4C60-4DC3-F334A5CC77CA}"/>
              </a:ext>
            </a:extLst>
          </p:cNvPr>
          <p:cNvPicPr>
            <a:picLocks noChangeAspect="1"/>
          </p:cNvPicPr>
          <p:nvPr/>
        </p:nvPicPr>
        <p:blipFill>
          <a:blip r:embed="rId5"/>
          <a:stretch>
            <a:fillRect/>
          </a:stretch>
        </p:blipFill>
        <p:spPr>
          <a:xfrm>
            <a:off x="3290613" y="1249953"/>
            <a:ext cx="1223243" cy="1063690"/>
          </a:xfrm>
          <a:prstGeom prst="rect">
            <a:avLst/>
          </a:prstGeom>
        </p:spPr>
      </p:pic>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AFE30356-ACC0-A64E-1098-4E3C43F31D9C}"/>
                  </a:ext>
                </a:extLst>
              </p14:cNvPr>
              <p14:cNvContentPartPr/>
              <p14:nvPr/>
            </p14:nvContentPartPr>
            <p14:xfrm>
              <a:off x="3528893" y="5229135"/>
              <a:ext cx="562680" cy="6120"/>
            </p14:xfrm>
          </p:contentPart>
        </mc:Choice>
        <mc:Fallback>
          <p:pic>
            <p:nvPicPr>
              <p:cNvPr id="16" name="Ink 15">
                <a:extLst>
                  <a:ext uri="{FF2B5EF4-FFF2-40B4-BE49-F238E27FC236}">
                    <a16:creationId xmlns:a16="http://schemas.microsoft.com/office/drawing/2014/main" id="{AFE30356-ACC0-A64E-1098-4E3C43F31D9C}"/>
                  </a:ext>
                </a:extLst>
              </p:cNvPr>
              <p:cNvPicPr/>
              <p:nvPr/>
            </p:nvPicPr>
            <p:blipFill>
              <a:blip r:embed="rId7"/>
              <a:stretch>
                <a:fillRect/>
              </a:stretch>
            </p:blipFill>
            <p:spPr>
              <a:xfrm>
                <a:off x="3465893" y="5166135"/>
                <a:ext cx="6883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71868886-68C6-40A1-A869-8331E286C355}"/>
                  </a:ext>
                </a:extLst>
              </p14:cNvPr>
              <p14:cNvContentPartPr/>
              <p14:nvPr/>
            </p14:nvContentPartPr>
            <p14:xfrm>
              <a:off x="3576413" y="5390775"/>
              <a:ext cx="429120" cy="5400"/>
            </p14:xfrm>
          </p:contentPart>
        </mc:Choice>
        <mc:Fallback>
          <p:pic>
            <p:nvPicPr>
              <p:cNvPr id="17" name="Ink 16">
                <a:extLst>
                  <a:ext uri="{FF2B5EF4-FFF2-40B4-BE49-F238E27FC236}">
                    <a16:creationId xmlns:a16="http://schemas.microsoft.com/office/drawing/2014/main" id="{71868886-68C6-40A1-A869-8331E286C355}"/>
                  </a:ext>
                </a:extLst>
              </p:cNvPr>
              <p:cNvPicPr/>
              <p:nvPr/>
            </p:nvPicPr>
            <p:blipFill>
              <a:blip r:embed="rId9"/>
              <a:stretch>
                <a:fillRect/>
              </a:stretch>
            </p:blipFill>
            <p:spPr>
              <a:xfrm>
                <a:off x="3513773" y="5328135"/>
                <a:ext cx="5547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38A175A3-ED3D-9498-DD87-AD017603E356}"/>
                  </a:ext>
                </a:extLst>
              </p14:cNvPr>
              <p14:cNvContentPartPr/>
              <p14:nvPr/>
            </p14:nvContentPartPr>
            <p14:xfrm>
              <a:off x="3586133" y="5590215"/>
              <a:ext cx="409680" cy="15120"/>
            </p14:xfrm>
          </p:contentPart>
        </mc:Choice>
        <mc:Fallback>
          <p:pic>
            <p:nvPicPr>
              <p:cNvPr id="18" name="Ink 17">
                <a:extLst>
                  <a:ext uri="{FF2B5EF4-FFF2-40B4-BE49-F238E27FC236}">
                    <a16:creationId xmlns:a16="http://schemas.microsoft.com/office/drawing/2014/main" id="{38A175A3-ED3D-9498-DD87-AD017603E356}"/>
                  </a:ext>
                </a:extLst>
              </p:cNvPr>
              <p:cNvPicPr/>
              <p:nvPr/>
            </p:nvPicPr>
            <p:blipFill>
              <a:blip r:embed="rId11"/>
              <a:stretch>
                <a:fillRect/>
              </a:stretch>
            </p:blipFill>
            <p:spPr>
              <a:xfrm>
                <a:off x="3523133" y="5527575"/>
                <a:ext cx="5353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ADA44867-B098-F489-D3BC-5977AA6E2367}"/>
                  </a:ext>
                </a:extLst>
              </p14:cNvPr>
              <p14:cNvContentPartPr/>
              <p14:nvPr/>
            </p14:nvContentPartPr>
            <p14:xfrm>
              <a:off x="3119213" y="5804055"/>
              <a:ext cx="1405440" cy="16200"/>
            </p14:xfrm>
          </p:contentPart>
        </mc:Choice>
        <mc:Fallback>
          <p:pic>
            <p:nvPicPr>
              <p:cNvPr id="19" name="Ink 18">
                <a:extLst>
                  <a:ext uri="{FF2B5EF4-FFF2-40B4-BE49-F238E27FC236}">
                    <a16:creationId xmlns:a16="http://schemas.microsoft.com/office/drawing/2014/main" id="{ADA44867-B098-F489-D3BC-5977AA6E2367}"/>
                  </a:ext>
                </a:extLst>
              </p:cNvPr>
              <p:cNvPicPr/>
              <p:nvPr/>
            </p:nvPicPr>
            <p:blipFill>
              <a:blip r:embed="rId13"/>
              <a:stretch>
                <a:fillRect/>
              </a:stretch>
            </p:blipFill>
            <p:spPr>
              <a:xfrm>
                <a:off x="3056573" y="5741415"/>
                <a:ext cx="15310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71612237-5659-2FEF-DD27-611BDD3C6A77}"/>
                  </a:ext>
                </a:extLst>
              </p14:cNvPr>
              <p14:cNvContentPartPr/>
              <p14:nvPr/>
            </p14:nvContentPartPr>
            <p14:xfrm>
              <a:off x="3243053" y="6019695"/>
              <a:ext cx="1119240" cy="360"/>
            </p14:xfrm>
          </p:contentPart>
        </mc:Choice>
        <mc:Fallback>
          <p:pic>
            <p:nvPicPr>
              <p:cNvPr id="20" name="Ink 19">
                <a:extLst>
                  <a:ext uri="{FF2B5EF4-FFF2-40B4-BE49-F238E27FC236}">
                    <a16:creationId xmlns:a16="http://schemas.microsoft.com/office/drawing/2014/main" id="{71612237-5659-2FEF-DD27-611BDD3C6A77}"/>
                  </a:ext>
                </a:extLst>
              </p:cNvPr>
              <p:cNvPicPr/>
              <p:nvPr/>
            </p:nvPicPr>
            <p:blipFill>
              <a:blip r:embed="rId15"/>
              <a:stretch>
                <a:fillRect/>
              </a:stretch>
            </p:blipFill>
            <p:spPr>
              <a:xfrm>
                <a:off x="3180413" y="5956695"/>
                <a:ext cx="1244880" cy="126000"/>
              </a:xfrm>
              <a:prstGeom prst="rect">
                <a:avLst/>
              </a:prstGeom>
            </p:spPr>
          </p:pic>
        </mc:Fallback>
      </mc:AlternateContent>
      <p:sp>
        <p:nvSpPr>
          <p:cNvPr id="30" name="Rectangle: Rounded Corners 29">
            <a:extLst>
              <a:ext uri="{FF2B5EF4-FFF2-40B4-BE49-F238E27FC236}">
                <a16:creationId xmlns:a16="http://schemas.microsoft.com/office/drawing/2014/main" id="{565EAE1A-01A5-1208-72C1-F18B93630EAF}"/>
              </a:ext>
            </a:extLst>
          </p:cNvPr>
          <p:cNvSpPr/>
          <p:nvPr/>
        </p:nvSpPr>
        <p:spPr>
          <a:xfrm>
            <a:off x="3002280" y="5096355"/>
            <a:ext cx="166116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Axios</a:t>
            </a:r>
            <a:endParaRPr lang="en-US" dirty="0"/>
          </a:p>
        </p:txBody>
      </p:sp>
      <p:sp>
        <p:nvSpPr>
          <p:cNvPr id="31" name="Rectangle: Rounded Corners 30">
            <a:extLst>
              <a:ext uri="{FF2B5EF4-FFF2-40B4-BE49-F238E27FC236}">
                <a16:creationId xmlns:a16="http://schemas.microsoft.com/office/drawing/2014/main" id="{282E021C-D753-0659-B594-0567A148ED04}"/>
              </a:ext>
            </a:extLst>
          </p:cNvPr>
          <p:cNvSpPr/>
          <p:nvPr/>
        </p:nvSpPr>
        <p:spPr>
          <a:xfrm>
            <a:off x="3290612" y="982981"/>
            <a:ext cx="1223243" cy="165354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CE4FA8C8-73E0-7B29-7499-505413978482}"/>
              </a:ext>
            </a:extLst>
          </p:cNvPr>
          <p:cNvPicPr>
            <a:picLocks noChangeAspect="1"/>
          </p:cNvPicPr>
          <p:nvPr/>
        </p:nvPicPr>
        <p:blipFill>
          <a:blip r:embed="rId5"/>
          <a:stretch>
            <a:fillRect/>
          </a:stretch>
        </p:blipFill>
        <p:spPr>
          <a:xfrm>
            <a:off x="3367786" y="1345015"/>
            <a:ext cx="1068893" cy="929472"/>
          </a:xfrm>
          <a:prstGeom prst="rect">
            <a:avLst/>
          </a:prstGeom>
        </p:spPr>
      </p:pic>
      <p:pic>
        <p:nvPicPr>
          <p:cNvPr id="33" name="Picture 32">
            <a:extLst>
              <a:ext uri="{FF2B5EF4-FFF2-40B4-BE49-F238E27FC236}">
                <a16:creationId xmlns:a16="http://schemas.microsoft.com/office/drawing/2014/main" id="{6B40AC99-584D-122C-4B0E-D0AEFF88E7CF}"/>
              </a:ext>
            </a:extLst>
          </p:cNvPr>
          <p:cNvPicPr>
            <a:picLocks noChangeAspect="1"/>
          </p:cNvPicPr>
          <p:nvPr/>
        </p:nvPicPr>
        <p:blipFill>
          <a:blip r:embed="rId16"/>
          <a:stretch>
            <a:fillRect/>
          </a:stretch>
        </p:blipFill>
        <p:spPr>
          <a:xfrm>
            <a:off x="6680834" y="1929633"/>
            <a:ext cx="1123634" cy="842725"/>
          </a:xfrm>
          <a:prstGeom prst="rect">
            <a:avLst/>
          </a:prstGeom>
        </p:spPr>
      </p:pic>
      <p:sp>
        <p:nvSpPr>
          <p:cNvPr id="34" name="TextBox 33">
            <a:extLst>
              <a:ext uri="{FF2B5EF4-FFF2-40B4-BE49-F238E27FC236}">
                <a16:creationId xmlns:a16="http://schemas.microsoft.com/office/drawing/2014/main" id="{D27F58AA-7278-C045-ABF0-ECDAA925F2D0}"/>
              </a:ext>
            </a:extLst>
          </p:cNvPr>
          <p:cNvSpPr txBox="1"/>
          <p:nvPr/>
        </p:nvSpPr>
        <p:spPr>
          <a:xfrm>
            <a:off x="5179140" y="5229135"/>
            <a:ext cx="1490781" cy="307777"/>
          </a:xfrm>
          <a:prstGeom prst="rect">
            <a:avLst/>
          </a:prstGeom>
          <a:noFill/>
        </p:spPr>
        <p:txBody>
          <a:bodyPr wrap="square" rtlCol="0">
            <a:spAutoFit/>
          </a:bodyPr>
          <a:lstStyle/>
          <a:p>
            <a:r>
              <a:rPr lang="en-US" sz="1400" dirty="0">
                <a:solidFill>
                  <a:schemeClr val="tx1">
                    <a:lumMod val="75000"/>
                    <a:lumOff val="25000"/>
                  </a:schemeClr>
                </a:solidFill>
              </a:rPr>
              <a:t>Express Routers</a:t>
            </a:r>
          </a:p>
        </p:txBody>
      </p:sp>
      <p:sp>
        <p:nvSpPr>
          <p:cNvPr id="35" name="Rectangle 34">
            <a:extLst>
              <a:ext uri="{FF2B5EF4-FFF2-40B4-BE49-F238E27FC236}">
                <a16:creationId xmlns:a16="http://schemas.microsoft.com/office/drawing/2014/main" id="{8023510C-2149-9DEA-B43A-E03A6574CF53}"/>
              </a:ext>
            </a:extLst>
          </p:cNvPr>
          <p:cNvSpPr/>
          <p:nvPr/>
        </p:nvSpPr>
        <p:spPr>
          <a:xfrm>
            <a:off x="3528893" y="130953"/>
            <a:ext cx="5195189" cy="477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N-TIER APPLICATION DESIGN</a:t>
            </a:r>
          </a:p>
        </p:txBody>
      </p:sp>
    </p:spTree>
    <p:extLst>
      <p:ext uri="{BB962C8B-B14F-4D97-AF65-F5344CB8AC3E}">
        <p14:creationId xmlns:p14="http://schemas.microsoft.com/office/powerpoint/2010/main" val="357727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8876E9-4688-4BCA-1213-20730A7153DC}"/>
              </a:ext>
            </a:extLst>
          </p:cNvPr>
          <p:cNvSpPr txBox="1"/>
          <p:nvPr/>
        </p:nvSpPr>
        <p:spPr>
          <a:xfrm>
            <a:off x="0" y="733426"/>
            <a:ext cx="11430000" cy="4801314"/>
          </a:xfrm>
          <a:prstGeom prst="rect">
            <a:avLst/>
          </a:prstGeom>
          <a:noFill/>
        </p:spPr>
        <p:txBody>
          <a:bodyPr wrap="square">
            <a:spAutoFit/>
          </a:bodyPr>
          <a:lstStyle/>
          <a:p>
            <a:r>
              <a:rPr lang="en-US" dirty="0"/>
              <a:t>	TMS and IAM Application:</a:t>
            </a:r>
          </a:p>
          <a:p>
            <a:r>
              <a:rPr lang="en-US" dirty="0"/>
              <a:t>	</a:t>
            </a:r>
          </a:p>
          <a:p>
            <a:r>
              <a:rPr lang="en-US" dirty="0"/>
              <a:t>	Description: TMS (Task Management System) and IAM(Identity Access Management System)</a:t>
            </a:r>
          </a:p>
          <a:p>
            <a:r>
              <a:rPr lang="en-US" dirty="0"/>
              <a:t>	</a:t>
            </a:r>
          </a:p>
          <a:p>
            <a:r>
              <a:rPr lang="en-US" dirty="0"/>
              <a:t>	The project compromised of 2 parts. Firstly, a IAM feature that most application would have built on, one way 	or another. Have Identity access management allows the play of user rights policy within an application. This 	mean that who have access to what data and information and who have access to perform certain actions.</a:t>
            </a:r>
          </a:p>
          <a:p>
            <a:r>
              <a:rPr lang="en-US" dirty="0"/>
              <a:t>	</a:t>
            </a:r>
          </a:p>
          <a:p>
            <a:r>
              <a:rPr lang="en-US" dirty="0"/>
              <a:t>	Secondly, the TMS feature demonstrates the IAM in play for certain task performed. It mimics the development 	life cycle of an agile scenario where task can be in different states, Open, To-do, Doing, Done and Closed. 	Different persona of the application can perform different actions to the task within these states.</a:t>
            </a:r>
          </a:p>
          <a:p>
            <a:endParaRPr lang="en-US" dirty="0"/>
          </a:p>
          <a:p>
            <a:r>
              <a:rPr lang="en-US" dirty="0"/>
              <a:t>	The application is built with a N-Layer architecture where 2 different back ends are running, Node and </a:t>
            </a:r>
            <a:r>
              <a:rPr lang="en-US" dirty="0" err="1"/>
              <a:t>GoLang</a:t>
            </a:r>
            <a:r>
              <a:rPr lang="en-US" dirty="0"/>
              <a:t>,</a:t>
            </a:r>
          </a:p>
          <a:p>
            <a:r>
              <a:rPr lang="en-US" dirty="0"/>
              <a:t>	packaged into Docker containers. The reason to build it in such a way is that should there be a need where 	request are overflowing what resource can manage, we can pivot the API and break it down into </a:t>
            </a:r>
          </a:p>
          <a:p>
            <a:r>
              <a:rPr lang="en-US" dirty="0"/>
              <a:t>	micro-services.</a:t>
            </a:r>
          </a:p>
          <a:p>
            <a:r>
              <a:rPr lang="en-US" dirty="0"/>
              <a:t>	</a:t>
            </a:r>
          </a:p>
        </p:txBody>
      </p:sp>
    </p:spTree>
    <p:extLst>
      <p:ext uri="{BB962C8B-B14F-4D97-AF65-F5344CB8AC3E}">
        <p14:creationId xmlns:p14="http://schemas.microsoft.com/office/powerpoint/2010/main" val="387134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89D6E-41E7-F4D7-B814-1A0E275E0CEF}"/>
              </a:ext>
            </a:extLst>
          </p:cNvPr>
          <p:cNvPicPr>
            <a:picLocks noChangeAspect="1"/>
          </p:cNvPicPr>
          <p:nvPr/>
        </p:nvPicPr>
        <p:blipFill>
          <a:blip r:embed="rId2"/>
          <a:stretch>
            <a:fillRect/>
          </a:stretch>
        </p:blipFill>
        <p:spPr>
          <a:xfrm>
            <a:off x="2019301" y="143784"/>
            <a:ext cx="8715374" cy="6570431"/>
          </a:xfrm>
          <a:prstGeom prst="rect">
            <a:avLst/>
          </a:prstGeom>
        </p:spPr>
      </p:pic>
    </p:spTree>
    <p:extLst>
      <p:ext uri="{BB962C8B-B14F-4D97-AF65-F5344CB8AC3E}">
        <p14:creationId xmlns:p14="http://schemas.microsoft.com/office/powerpoint/2010/main" val="415872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727</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YUE JUN</dc:creator>
  <cp:lastModifiedBy>TAN YUE JUN</cp:lastModifiedBy>
  <cp:revision>1</cp:revision>
  <dcterms:created xsi:type="dcterms:W3CDTF">2023-05-19T19:40:46Z</dcterms:created>
  <dcterms:modified xsi:type="dcterms:W3CDTF">2023-05-19T20:47:57Z</dcterms:modified>
</cp:coreProperties>
</file>