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38"/>
  </p:notesMasterIdLst>
  <p:sldIdLst>
    <p:sldId id="261" r:id="rId2"/>
    <p:sldId id="338" r:id="rId3"/>
    <p:sldId id="320" r:id="rId4"/>
    <p:sldId id="362" r:id="rId5"/>
    <p:sldId id="331" r:id="rId6"/>
    <p:sldId id="332" r:id="rId7"/>
    <p:sldId id="321" r:id="rId8"/>
    <p:sldId id="322" r:id="rId9"/>
    <p:sldId id="325" r:id="rId10"/>
    <p:sldId id="326" r:id="rId11"/>
    <p:sldId id="327" r:id="rId12"/>
    <p:sldId id="328" r:id="rId13"/>
    <p:sldId id="339" r:id="rId14"/>
    <p:sldId id="341" r:id="rId15"/>
    <p:sldId id="342" r:id="rId16"/>
    <p:sldId id="343" r:id="rId17"/>
    <p:sldId id="344" r:id="rId18"/>
    <p:sldId id="345" r:id="rId19"/>
    <p:sldId id="346" r:id="rId20"/>
    <p:sldId id="347" r:id="rId21"/>
    <p:sldId id="348" r:id="rId22"/>
    <p:sldId id="349" r:id="rId23"/>
    <p:sldId id="350" r:id="rId24"/>
    <p:sldId id="351" r:id="rId25"/>
    <p:sldId id="352" r:id="rId26"/>
    <p:sldId id="353" r:id="rId27"/>
    <p:sldId id="354" r:id="rId28"/>
    <p:sldId id="355" r:id="rId29"/>
    <p:sldId id="356" r:id="rId30"/>
    <p:sldId id="357" r:id="rId31"/>
    <p:sldId id="358" r:id="rId32"/>
    <p:sldId id="359" r:id="rId33"/>
    <p:sldId id="360" r:id="rId34"/>
    <p:sldId id="361" r:id="rId35"/>
    <p:sldId id="329" r:id="rId36"/>
    <p:sldId id="363" r:id="rId37"/>
  </p:sldIdLst>
  <p:sldSz cx="9144000" cy="5143500" type="screen16x9"/>
  <p:notesSz cx="6858000" cy="9144000"/>
  <p:embeddedFontLst>
    <p:embeddedFont>
      <p:font typeface="Bad Script" panose="020B0604020202020204" charset="0"/>
      <p:regular r:id="rId39"/>
    </p:embeddedFont>
    <p:embeddedFont>
      <p:font typeface="Bradley Hand ITC" panose="03070402050302030203" pitchFamily="66" charset="0"/>
      <p:regular r:id="rId40"/>
    </p:embeddedFont>
    <p:embeddedFont>
      <p:font typeface="Montserrat" panose="00000500000000000000" pitchFamily="2" charset="0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99"/>
    <a:srgbClr val="99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183FA36-424C-4B54-81BD-A2A0A42E3D94}">
  <a:tblStyle styleId="{0183FA36-424C-4B54-81BD-A2A0A42E3D9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96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483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2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5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shant Sen Surya" userId="6688fafc776ceb9d" providerId="LiveId" clId="{56EE1121-F005-4858-9BEE-D7BE4041F7AE}"/>
    <pc:docChg chg="modSld sldOrd">
      <pc:chgData name="Sushant Sen Surya" userId="6688fafc776ceb9d" providerId="LiveId" clId="{56EE1121-F005-4858-9BEE-D7BE4041F7AE}" dt="2023-01-25T07:55:07.046" v="3"/>
      <pc:docMkLst>
        <pc:docMk/>
      </pc:docMkLst>
      <pc:sldChg chg="ord">
        <pc:chgData name="Sushant Sen Surya" userId="6688fafc776ceb9d" providerId="LiveId" clId="{56EE1121-F005-4858-9BEE-D7BE4041F7AE}" dt="2023-01-25T07:55:07.046" v="3"/>
        <pc:sldMkLst>
          <pc:docMk/>
          <pc:sldMk cId="3546786073" sldId="32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5" name="Google Shape;1545;g8843772722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6" name="Google Shape;1546;g8843772722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"/>
          <p:cNvSpPr/>
          <p:nvPr/>
        </p:nvSpPr>
        <p:spPr>
          <a:xfrm>
            <a:off x="2179638" y="179400"/>
            <a:ext cx="4784700" cy="4784700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8"/>
          <p:cNvSpPr txBox="1">
            <a:spLocks noGrp="1"/>
          </p:cNvSpPr>
          <p:nvPr>
            <p:ph type="title"/>
          </p:nvPr>
        </p:nvSpPr>
        <p:spPr>
          <a:xfrm>
            <a:off x="1388100" y="1884425"/>
            <a:ext cx="6367800" cy="7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41" name="Google Shape;141;p8"/>
          <p:cNvSpPr txBox="1">
            <a:spLocks noGrp="1"/>
          </p:cNvSpPr>
          <p:nvPr>
            <p:ph type="body" idx="1"/>
          </p:nvPr>
        </p:nvSpPr>
        <p:spPr>
          <a:xfrm>
            <a:off x="2309850" y="2755147"/>
            <a:ext cx="45243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42" name="Google Shape;142;p8"/>
          <p:cNvGrpSpPr/>
          <p:nvPr/>
        </p:nvGrpSpPr>
        <p:grpSpPr>
          <a:xfrm rot="-3128111">
            <a:off x="649279" y="17177"/>
            <a:ext cx="1299014" cy="911309"/>
            <a:chOff x="2683075" y="2759700"/>
            <a:chExt cx="1544925" cy="1083825"/>
          </a:xfrm>
        </p:grpSpPr>
        <p:sp>
          <p:nvSpPr>
            <p:cNvPr id="143" name="Google Shape;143;p8"/>
            <p:cNvSpPr/>
            <p:nvPr/>
          </p:nvSpPr>
          <p:spPr>
            <a:xfrm>
              <a:off x="2683075" y="2759850"/>
              <a:ext cx="1544925" cy="1083675"/>
            </a:xfrm>
            <a:custGeom>
              <a:avLst/>
              <a:gdLst/>
              <a:ahLst/>
              <a:cxnLst/>
              <a:rect l="l" t="t" r="r" b="b"/>
              <a:pathLst>
                <a:path w="61797" h="43347" extrusionOk="0">
                  <a:moveTo>
                    <a:pt x="23324" y="1"/>
                  </a:moveTo>
                  <a:cubicBezTo>
                    <a:pt x="20321" y="1"/>
                    <a:pt x="17333" y="1037"/>
                    <a:pt x="14980" y="2968"/>
                  </a:cubicBezTo>
                  <a:cubicBezTo>
                    <a:pt x="0" y="14979"/>
                    <a:pt x="23886" y="43233"/>
                    <a:pt x="23886" y="43233"/>
                  </a:cubicBezTo>
                  <a:cubicBezTo>
                    <a:pt x="23886" y="43233"/>
                    <a:pt x="25517" y="43346"/>
                    <a:pt x="28101" y="43346"/>
                  </a:cubicBezTo>
                  <a:cubicBezTo>
                    <a:pt x="37799" y="43346"/>
                    <a:pt x="60918" y="41750"/>
                    <a:pt x="61592" y="26581"/>
                  </a:cubicBezTo>
                  <a:cubicBezTo>
                    <a:pt x="61797" y="21906"/>
                    <a:pt x="59476" y="17299"/>
                    <a:pt x="55484" y="14808"/>
                  </a:cubicBezTo>
                  <a:cubicBezTo>
                    <a:pt x="53361" y="13486"/>
                    <a:pt x="51246" y="12963"/>
                    <a:pt x="49230" y="12963"/>
                  </a:cubicBezTo>
                  <a:cubicBezTo>
                    <a:pt x="41625" y="12963"/>
                    <a:pt x="35420" y="20405"/>
                    <a:pt x="35420" y="20405"/>
                  </a:cubicBezTo>
                  <a:cubicBezTo>
                    <a:pt x="35420" y="20405"/>
                    <a:pt x="39173" y="5356"/>
                    <a:pt x="28083" y="920"/>
                  </a:cubicBezTo>
                  <a:cubicBezTo>
                    <a:pt x="26556" y="300"/>
                    <a:pt x="24938" y="1"/>
                    <a:pt x="23324" y="1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2932150" y="2759700"/>
              <a:ext cx="1295850" cy="1082300"/>
            </a:xfrm>
            <a:custGeom>
              <a:avLst/>
              <a:gdLst/>
              <a:ahLst/>
              <a:cxnLst/>
              <a:rect l="l" t="t" r="r" b="b"/>
              <a:pathLst>
                <a:path w="51834" h="43292" extrusionOk="0">
                  <a:moveTo>
                    <a:pt x="13424" y="1201"/>
                  </a:moveTo>
                  <a:cubicBezTo>
                    <a:pt x="13603" y="1201"/>
                    <a:pt x="13784" y="1244"/>
                    <a:pt x="13957" y="1336"/>
                  </a:cubicBezTo>
                  <a:cubicBezTo>
                    <a:pt x="14571" y="1643"/>
                    <a:pt x="14776" y="2359"/>
                    <a:pt x="14469" y="2905"/>
                  </a:cubicBezTo>
                  <a:cubicBezTo>
                    <a:pt x="14281" y="3329"/>
                    <a:pt x="13897" y="3558"/>
                    <a:pt x="13475" y="3558"/>
                  </a:cubicBezTo>
                  <a:cubicBezTo>
                    <a:pt x="13286" y="3558"/>
                    <a:pt x="13090" y="3512"/>
                    <a:pt x="12899" y="3417"/>
                  </a:cubicBezTo>
                  <a:cubicBezTo>
                    <a:pt x="12319" y="3144"/>
                    <a:pt x="12081" y="2394"/>
                    <a:pt x="12388" y="1848"/>
                  </a:cubicBezTo>
                  <a:cubicBezTo>
                    <a:pt x="12603" y="1440"/>
                    <a:pt x="13004" y="1201"/>
                    <a:pt x="13424" y="1201"/>
                  </a:cubicBezTo>
                  <a:close/>
                  <a:moveTo>
                    <a:pt x="17875" y="3419"/>
                  </a:moveTo>
                  <a:cubicBezTo>
                    <a:pt x="18053" y="3419"/>
                    <a:pt x="18231" y="3462"/>
                    <a:pt x="18393" y="3554"/>
                  </a:cubicBezTo>
                  <a:cubicBezTo>
                    <a:pt x="19007" y="3861"/>
                    <a:pt x="19212" y="4577"/>
                    <a:pt x="18905" y="5123"/>
                  </a:cubicBezTo>
                  <a:cubicBezTo>
                    <a:pt x="18717" y="5547"/>
                    <a:pt x="18333" y="5776"/>
                    <a:pt x="17911" y="5776"/>
                  </a:cubicBezTo>
                  <a:cubicBezTo>
                    <a:pt x="17722" y="5776"/>
                    <a:pt x="17526" y="5730"/>
                    <a:pt x="17335" y="5635"/>
                  </a:cubicBezTo>
                  <a:cubicBezTo>
                    <a:pt x="16789" y="5396"/>
                    <a:pt x="16516" y="4680"/>
                    <a:pt x="16824" y="4066"/>
                  </a:cubicBezTo>
                  <a:cubicBezTo>
                    <a:pt x="17039" y="3658"/>
                    <a:pt x="17457" y="3419"/>
                    <a:pt x="17875" y="3419"/>
                  </a:cubicBezTo>
                  <a:close/>
                  <a:moveTo>
                    <a:pt x="9104" y="4663"/>
                  </a:moveTo>
                  <a:cubicBezTo>
                    <a:pt x="9284" y="4663"/>
                    <a:pt x="9463" y="4702"/>
                    <a:pt x="9624" y="4782"/>
                  </a:cubicBezTo>
                  <a:cubicBezTo>
                    <a:pt x="10170" y="5089"/>
                    <a:pt x="10443" y="5806"/>
                    <a:pt x="10135" y="6386"/>
                  </a:cubicBezTo>
                  <a:cubicBezTo>
                    <a:pt x="9919" y="6795"/>
                    <a:pt x="9516" y="7017"/>
                    <a:pt x="9094" y="7017"/>
                  </a:cubicBezTo>
                  <a:cubicBezTo>
                    <a:pt x="8917" y="7017"/>
                    <a:pt x="8737" y="6978"/>
                    <a:pt x="8566" y="6898"/>
                  </a:cubicBezTo>
                  <a:cubicBezTo>
                    <a:pt x="7986" y="6591"/>
                    <a:pt x="7747" y="5874"/>
                    <a:pt x="8054" y="5294"/>
                  </a:cubicBezTo>
                  <a:cubicBezTo>
                    <a:pt x="8246" y="4885"/>
                    <a:pt x="8676" y="4663"/>
                    <a:pt x="9104" y="4663"/>
                  </a:cubicBezTo>
                  <a:close/>
                  <a:moveTo>
                    <a:pt x="22362" y="5686"/>
                  </a:moveTo>
                  <a:cubicBezTo>
                    <a:pt x="22543" y="5686"/>
                    <a:pt x="22726" y="5725"/>
                    <a:pt x="22897" y="5806"/>
                  </a:cubicBezTo>
                  <a:cubicBezTo>
                    <a:pt x="23478" y="6113"/>
                    <a:pt x="23682" y="6830"/>
                    <a:pt x="23409" y="7410"/>
                  </a:cubicBezTo>
                  <a:cubicBezTo>
                    <a:pt x="23193" y="7819"/>
                    <a:pt x="22790" y="8041"/>
                    <a:pt x="22356" y="8041"/>
                  </a:cubicBezTo>
                  <a:cubicBezTo>
                    <a:pt x="22174" y="8041"/>
                    <a:pt x="21987" y="8002"/>
                    <a:pt x="21806" y="7921"/>
                  </a:cubicBezTo>
                  <a:cubicBezTo>
                    <a:pt x="21225" y="7648"/>
                    <a:pt x="20987" y="6932"/>
                    <a:pt x="21294" y="6318"/>
                  </a:cubicBezTo>
                  <a:cubicBezTo>
                    <a:pt x="21510" y="5909"/>
                    <a:pt x="21930" y="5686"/>
                    <a:pt x="22362" y="5686"/>
                  </a:cubicBezTo>
                  <a:close/>
                  <a:moveTo>
                    <a:pt x="13540" y="6881"/>
                  </a:moveTo>
                  <a:cubicBezTo>
                    <a:pt x="13720" y="6881"/>
                    <a:pt x="13899" y="6920"/>
                    <a:pt x="14060" y="7000"/>
                  </a:cubicBezTo>
                  <a:cubicBezTo>
                    <a:pt x="14606" y="7307"/>
                    <a:pt x="14879" y="8024"/>
                    <a:pt x="14571" y="8604"/>
                  </a:cubicBezTo>
                  <a:cubicBezTo>
                    <a:pt x="14355" y="9013"/>
                    <a:pt x="13952" y="9235"/>
                    <a:pt x="13530" y="9235"/>
                  </a:cubicBezTo>
                  <a:cubicBezTo>
                    <a:pt x="13353" y="9235"/>
                    <a:pt x="13173" y="9196"/>
                    <a:pt x="13002" y="9116"/>
                  </a:cubicBezTo>
                  <a:cubicBezTo>
                    <a:pt x="12422" y="8843"/>
                    <a:pt x="12217" y="8126"/>
                    <a:pt x="12490" y="7512"/>
                  </a:cubicBezTo>
                  <a:cubicBezTo>
                    <a:pt x="12682" y="7103"/>
                    <a:pt x="13112" y="6881"/>
                    <a:pt x="13540" y="6881"/>
                  </a:cubicBezTo>
                  <a:close/>
                  <a:moveTo>
                    <a:pt x="4789" y="7222"/>
                  </a:moveTo>
                  <a:cubicBezTo>
                    <a:pt x="4970" y="7222"/>
                    <a:pt x="5153" y="7261"/>
                    <a:pt x="5324" y="7341"/>
                  </a:cubicBezTo>
                  <a:cubicBezTo>
                    <a:pt x="5904" y="7648"/>
                    <a:pt x="6109" y="8365"/>
                    <a:pt x="5836" y="8945"/>
                  </a:cubicBezTo>
                  <a:cubicBezTo>
                    <a:pt x="5616" y="9337"/>
                    <a:pt x="5202" y="9570"/>
                    <a:pt x="4759" y="9570"/>
                  </a:cubicBezTo>
                  <a:cubicBezTo>
                    <a:pt x="4585" y="9570"/>
                    <a:pt x="4406" y="9534"/>
                    <a:pt x="4232" y="9457"/>
                  </a:cubicBezTo>
                  <a:cubicBezTo>
                    <a:pt x="3652" y="9184"/>
                    <a:pt x="3447" y="8467"/>
                    <a:pt x="3720" y="7853"/>
                  </a:cubicBezTo>
                  <a:cubicBezTo>
                    <a:pt x="3937" y="7444"/>
                    <a:pt x="4357" y="7222"/>
                    <a:pt x="4789" y="7222"/>
                  </a:cubicBezTo>
                  <a:close/>
                  <a:moveTo>
                    <a:pt x="17954" y="9144"/>
                  </a:moveTo>
                  <a:cubicBezTo>
                    <a:pt x="18142" y="9144"/>
                    <a:pt x="18337" y="9190"/>
                    <a:pt x="18530" y="9286"/>
                  </a:cubicBezTo>
                  <a:cubicBezTo>
                    <a:pt x="19144" y="9559"/>
                    <a:pt x="19349" y="10276"/>
                    <a:pt x="19042" y="10856"/>
                  </a:cubicBezTo>
                  <a:cubicBezTo>
                    <a:pt x="18821" y="11248"/>
                    <a:pt x="18408" y="11481"/>
                    <a:pt x="17978" y="11481"/>
                  </a:cubicBezTo>
                  <a:cubicBezTo>
                    <a:pt x="17808" y="11481"/>
                    <a:pt x="17636" y="11445"/>
                    <a:pt x="17472" y="11368"/>
                  </a:cubicBezTo>
                  <a:cubicBezTo>
                    <a:pt x="16926" y="11095"/>
                    <a:pt x="16653" y="10378"/>
                    <a:pt x="16960" y="9764"/>
                  </a:cubicBezTo>
                  <a:cubicBezTo>
                    <a:pt x="17171" y="9366"/>
                    <a:pt x="17543" y="9144"/>
                    <a:pt x="17954" y="9144"/>
                  </a:cubicBezTo>
                  <a:close/>
                  <a:moveTo>
                    <a:pt x="9198" y="9487"/>
                  </a:moveTo>
                  <a:cubicBezTo>
                    <a:pt x="9388" y="9487"/>
                    <a:pt x="9581" y="9533"/>
                    <a:pt x="9760" y="9628"/>
                  </a:cubicBezTo>
                  <a:cubicBezTo>
                    <a:pt x="10306" y="9901"/>
                    <a:pt x="10545" y="10617"/>
                    <a:pt x="10272" y="11197"/>
                  </a:cubicBezTo>
                  <a:cubicBezTo>
                    <a:pt x="10055" y="11606"/>
                    <a:pt x="9652" y="11829"/>
                    <a:pt x="9218" y="11829"/>
                  </a:cubicBezTo>
                  <a:cubicBezTo>
                    <a:pt x="9037" y="11829"/>
                    <a:pt x="8849" y="11790"/>
                    <a:pt x="8668" y="11709"/>
                  </a:cubicBezTo>
                  <a:cubicBezTo>
                    <a:pt x="8122" y="11436"/>
                    <a:pt x="7883" y="10720"/>
                    <a:pt x="8156" y="10139"/>
                  </a:cubicBezTo>
                  <a:cubicBezTo>
                    <a:pt x="8368" y="9715"/>
                    <a:pt x="8776" y="9487"/>
                    <a:pt x="9198" y="9487"/>
                  </a:cubicBezTo>
                  <a:close/>
                  <a:moveTo>
                    <a:pt x="22412" y="11397"/>
                  </a:moveTo>
                  <a:cubicBezTo>
                    <a:pt x="22597" y="11397"/>
                    <a:pt x="22786" y="11443"/>
                    <a:pt x="22966" y="11539"/>
                  </a:cubicBezTo>
                  <a:cubicBezTo>
                    <a:pt x="23580" y="11846"/>
                    <a:pt x="23785" y="12562"/>
                    <a:pt x="23478" y="13108"/>
                  </a:cubicBezTo>
                  <a:cubicBezTo>
                    <a:pt x="23262" y="13515"/>
                    <a:pt x="22861" y="13755"/>
                    <a:pt x="22441" y="13755"/>
                  </a:cubicBezTo>
                  <a:cubicBezTo>
                    <a:pt x="22263" y="13755"/>
                    <a:pt x="22081" y="13712"/>
                    <a:pt x="21908" y="13620"/>
                  </a:cubicBezTo>
                  <a:cubicBezTo>
                    <a:pt x="21362" y="13381"/>
                    <a:pt x="21089" y="12630"/>
                    <a:pt x="21396" y="12050"/>
                  </a:cubicBezTo>
                  <a:cubicBezTo>
                    <a:pt x="21608" y="11626"/>
                    <a:pt x="21999" y="11397"/>
                    <a:pt x="22412" y="11397"/>
                  </a:cubicBezTo>
                  <a:close/>
                  <a:moveTo>
                    <a:pt x="13685" y="11739"/>
                  </a:moveTo>
                  <a:cubicBezTo>
                    <a:pt x="13873" y="11739"/>
                    <a:pt x="14061" y="11785"/>
                    <a:pt x="14230" y="11880"/>
                  </a:cubicBezTo>
                  <a:cubicBezTo>
                    <a:pt x="14810" y="12187"/>
                    <a:pt x="15049" y="12903"/>
                    <a:pt x="14742" y="13449"/>
                  </a:cubicBezTo>
                  <a:cubicBezTo>
                    <a:pt x="14523" y="13839"/>
                    <a:pt x="14113" y="14090"/>
                    <a:pt x="13685" y="14090"/>
                  </a:cubicBezTo>
                  <a:cubicBezTo>
                    <a:pt x="13513" y="14090"/>
                    <a:pt x="13339" y="14049"/>
                    <a:pt x="13172" y="13961"/>
                  </a:cubicBezTo>
                  <a:cubicBezTo>
                    <a:pt x="12558" y="13654"/>
                    <a:pt x="12353" y="12972"/>
                    <a:pt x="12661" y="12392"/>
                  </a:cubicBezTo>
                  <a:cubicBezTo>
                    <a:pt x="12849" y="11968"/>
                    <a:pt x="13265" y="11739"/>
                    <a:pt x="13685" y="11739"/>
                  </a:cubicBezTo>
                  <a:close/>
                  <a:moveTo>
                    <a:pt x="4823" y="12933"/>
                  </a:moveTo>
                  <a:cubicBezTo>
                    <a:pt x="5009" y="12933"/>
                    <a:pt x="5202" y="12979"/>
                    <a:pt x="5392" y="13074"/>
                  </a:cubicBezTo>
                  <a:cubicBezTo>
                    <a:pt x="6007" y="13381"/>
                    <a:pt x="6211" y="14098"/>
                    <a:pt x="5904" y="14644"/>
                  </a:cubicBezTo>
                  <a:cubicBezTo>
                    <a:pt x="5692" y="15068"/>
                    <a:pt x="5301" y="15297"/>
                    <a:pt x="4889" y="15297"/>
                  </a:cubicBezTo>
                  <a:cubicBezTo>
                    <a:pt x="4704" y="15297"/>
                    <a:pt x="4514" y="15251"/>
                    <a:pt x="4335" y="15156"/>
                  </a:cubicBezTo>
                  <a:cubicBezTo>
                    <a:pt x="3789" y="14883"/>
                    <a:pt x="3550" y="14166"/>
                    <a:pt x="3823" y="13586"/>
                  </a:cubicBezTo>
                  <a:cubicBezTo>
                    <a:pt x="4035" y="13162"/>
                    <a:pt x="4409" y="12933"/>
                    <a:pt x="4823" y="12933"/>
                  </a:cubicBezTo>
                  <a:close/>
                  <a:moveTo>
                    <a:pt x="18112" y="13997"/>
                  </a:moveTo>
                  <a:cubicBezTo>
                    <a:pt x="18294" y="13997"/>
                    <a:pt x="18483" y="14040"/>
                    <a:pt x="18666" y="14132"/>
                  </a:cubicBezTo>
                  <a:cubicBezTo>
                    <a:pt x="19246" y="14439"/>
                    <a:pt x="19485" y="15156"/>
                    <a:pt x="19178" y="15702"/>
                  </a:cubicBezTo>
                  <a:cubicBezTo>
                    <a:pt x="18962" y="16109"/>
                    <a:pt x="18562" y="16348"/>
                    <a:pt x="18141" y="16348"/>
                  </a:cubicBezTo>
                  <a:cubicBezTo>
                    <a:pt x="17963" y="16348"/>
                    <a:pt x="17781" y="16305"/>
                    <a:pt x="17608" y="16213"/>
                  </a:cubicBezTo>
                  <a:cubicBezTo>
                    <a:pt x="17028" y="15940"/>
                    <a:pt x="16789" y="15258"/>
                    <a:pt x="17097" y="14644"/>
                  </a:cubicBezTo>
                  <a:cubicBezTo>
                    <a:pt x="17288" y="14236"/>
                    <a:pt x="17682" y="13997"/>
                    <a:pt x="18112" y="13997"/>
                  </a:cubicBezTo>
                  <a:close/>
                  <a:moveTo>
                    <a:pt x="40126" y="14729"/>
                  </a:moveTo>
                  <a:cubicBezTo>
                    <a:pt x="40307" y="14729"/>
                    <a:pt x="40494" y="14768"/>
                    <a:pt x="40676" y="14848"/>
                  </a:cubicBezTo>
                  <a:cubicBezTo>
                    <a:pt x="41256" y="15156"/>
                    <a:pt x="41495" y="15872"/>
                    <a:pt x="41187" y="16452"/>
                  </a:cubicBezTo>
                  <a:cubicBezTo>
                    <a:pt x="40967" y="16844"/>
                    <a:pt x="40536" y="17078"/>
                    <a:pt x="40108" y="17078"/>
                  </a:cubicBezTo>
                  <a:cubicBezTo>
                    <a:pt x="39940" y="17078"/>
                    <a:pt x="39772" y="17041"/>
                    <a:pt x="39618" y="16964"/>
                  </a:cubicBezTo>
                  <a:cubicBezTo>
                    <a:pt x="39038" y="16657"/>
                    <a:pt x="38833" y="15975"/>
                    <a:pt x="39106" y="15360"/>
                  </a:cubicBezTo>
                  <a:cubicBezTo>
                    <a:pt x="39298" y="14951"/>
                    <a:pt x="39694" y="14729"/>
                    <a:pt x="40126" y="14729"/>
                  </a:cubicBezTo>
                  <a:close/>
                  <a:moveTo>
                    <a:pt x="9329" y="15192"/>
                  </a:moveTo>
                  <a:cubicBezTo>
                    <a:pt x="9508" y="15192"/>
                    <a:pt x="9690" y="15235"/>
                    <a:pt x="9863" y="15326"/>
                  </a:cubicBezTo>
                  <a:cubicBezTo>
                    <a:pt x="10477" y="15633"/>
                    <a:pt x="10681" y="16316"/>
                    <a:pt x="10374" y="16896"/>
                  </a:cubicBezTo>
                  <a:cubicBezTo>
                    <a:pt x="10186" y="17320"/>
                    <a:pt x="9802" y="17549"/>
                    <a:pt x="9381" y="17549"/>
                  </a:cubicBezTo>
                  <a:cubicBezTo>
                    <a:pt x="9192" y="17549"/>
                    <a:pt x="8995" y="17503"/>
                    <a:pt x="8805" y="17408"/>
                  </a:cubicBezTo>
                  <a:cubicBezTo>
                    <a:pt x="8225" y="17135"/>
                    <a:pt x="7986" y="16452"/>
                    <a:pt x="8293" y="15838"/>
                  </a:cubicBezTo>
                  <a:cubicBezTo>
                    <a:pt x="8508" y="15431"/>
                    <a:pt x="8909" y="15192"/>
                    <a:pt x="9329" y="15192"/>
                  </a:cubicBezTo>
                  <a:close/>
                  <a:moveTo>
                    <a:pt x="31344" y="15923"/>
                  </a:moveTo>
                  <a:cubicBezTo>
                    <a:pt x="31521" y="15923"/>
                    <a:pt x="31701" y="15962"/>
                    <a:pt x="31872" y="16043"/>
                  </a:cubicBezTo>
                  <a:cubicBezTo>
                    <a:pt x="32486" y="16350"/>
                    <a:pt x="32691" y="17066"/>
                    <a:pt x="32384" y="17647"/>
                  </a:cubicBezTo>
                  <a:cubicBezTo>
                    <a:pt x="32188" y="18038"/>
                    <a:pt x="31746" y="18272"/>
                    <a:pt x="31311" y="18272"/>
                  </a:cubicBezTo>
                  <a:cubicBezTo>
                    <a:pt x="31139" y="18272"/>
                    <a:pt x="30968" y="18236"/>
                    <a:pt x="30814" y="18158"/>
                  </a:cubicBezTo>
                  <a:cubicBezTo>
                    <a:pt x="30268" y="17851"/>
                    <a:pt x="29995" y="17169"/>
                    <a:pt x="30302" y="16555"/>
                  </a:cubicBezTo>
                  <a:cubicBezTo>
                    <a:pt x="30519" y="16146"/>
                    <a:pt x="30922" y="15923"/>
                    <a:pt x="31344" y="15923"/>
                  </a:cubicBezTo>
                  <a:close/>
                  <a:moveTo>
                    <a:pt x="22608" y="16265"/>
                  </a:moveTo>
                  <a:cubicBezTo>
                    <a:pt x="22785" y="16265"/>
                    <a:pt x="22965" y="16303"/>
                    <a:pt x="23136" y="16384"/>
                  </a:cubicBezTo>
                  <a:cubicBezTo>
                    <a:pt x="23751" y="16691"/>
                    <a:pt x="23955" y="17408"/>
                    <a:pt x="23648" y="17988"/>
                  </a:cubicBezTo>
                  <a:cubicBezTo>
                    <a:pt x="23432" y="18397"/>
                    <a:pt x="23012" y="18619"/>
                    <a:pt x="22591" y="18619"/>
                  </a:cubicBezTo>
                  <a:cubicBezTo>
                    <a:pt x="22416" y="18619"/>
                    <a:pt x="22240" y="18580"/>
                    <a:pt x="22079" y="18500"/>
                  </a:cubicBezTo>
                  <a:cubicBezTo>
                    <a:pt x="21464" y="18193"/>
                    <a:pt x="21260" y="17510"/>
                    <a:pt x="21567" y="16896"/>
                  </a:cubicBezTo>
                  <a:cubicBezTo>
                    <a:pt x="21783" y="16487"/>
                    <a:pt x="22186" y="16265"/>
                    <a:pt x="22608" y="16265"/>
                  </a:cubicBezTo>
                  <a:close/>
                  <a:moveTo>
                    <a:pt x="44585" y="16994"/>
                  </a:moveTo>
                  <a:cubicBezTo>
                    <a:pt x="44773" y="16994"/>
                    <a:pt x="44966" y="17040"/>
                    <a:pt x="45146" y="17135"/>
                  </a:cubicBezTo>
                  <a:cubicBezTo>
                    <a:pt x="45760" y="17408"/>
                    <a:pt x="45965" y="18158"/>
                    <a:pt x="45658" y="18704"/>
                  </a:cubicBezTo>
                  <a:cubicBezTo>
                    <a:pt x="45442" y="19112"/>
                    <a:pt x="45024" y="19351"/>
                    <a:pt x="44606" y="19351"/>
                  </a:cubicBezTo>
                  <a:cubicBezTo>
                    <a:pt x="44428" y="19351"/>
                    <a:pt x="44250" y="19308"/>
                    <a:pt x="44088" y="19216"/>
                  </a:cubicBezTo>
                  <a:cubicBezTo>
                    <a:pt x="43542" y="18909"/>
                    <a:pt x="43269" y="18227"/>
                    <a:pt x="43576" y="17647"/>
                  </a:cubicBezTo>
                  <a:cubicBezTo>
                    <a:pt x="43764" y="17222"/>
                    <a:pt x="44164" y="16994"/>
                    <a:pt x="44585" y="16994"/>
                  </a:cubicBezTo>
                  <a:close/>
                  <a:moveTo>
                    <a:pt x="13771" y="17459"/>
                  </a:moveTo>
                  <a:cubicBezTo>
                    <a:pt x="13947" y="17459"/>
                    <a:pt x="14127" y="17498"/>
                    <a:pt x="14299" y="17578"/>
                  </a:cubicBezTo>
                  <a:cubicBezTo>
                    <a:pt x="14913" y="17885"/>
                    <a:pt x="15117" y="18602"/>
                    <a:pt x="14810" y="19148"/>
                  </a:cubicBezTo>
                  <a:cubicBezTo>
                    <a:pt x="14622" y="19572"/>
                    <a:pt x="14206" y="19801"/>
                    <a:pt x="13786" y="19801"/>
                  </a:cubicBezTo>
                  <a:cubicBezTo>
                    <a:pt x="13598" y="19801"/>
                    <a:pt x="13410" y="19755"/>
                    <a:pt x="13241" y="19660"/>
                  </a:cubicBezTo>
                  <a:cubicBezTo>
                    <a:pt x="12695" y="19387"/>
                    <a:pt x="12422" y="18704"/>
                    <a:pt x="12729" y="18090"/>
                  </a:cubicBezTo>
                  <a:cubicBezTo>
                    <a:pt x="12945" y="17681"/>
                    <a:pt x="13348" y="17459"/>
                    <a:pt x="13771" y="17459"/>
                  </a:cubicBezTo>
                  <a:close/>
                  <a:moveTo>
                    <a:pt x="5035" y="17800"/>
                  </a:moveTo>
                  <a:cubicBezTo>
                    <a:pt x="5212" y="17800"/>
                    <a:pt x="5392" y="17839"/>
                    <a:pt x="5563" y="17920"/>
                  </a:cubicBezTo>
                  <a:cubicBezTo>
                    <a:pt x="6177" y="18227"/>
                    <a:pt x="6382" y="18943"/>
                    <a:pt x="6075" y="19523"/>
                  </a:cubicBezTo>
                  <a:cubicBezTo>
                    <a:pt x="5864" y="19922"/>
                    <a:pt x="5476" y="20143"/>
                    <a:pt x="5065" y="20143"/>
                  </a:cubicBezTo>
                  <a:cubicBezTo>
                    <a:pt x="4878" y="20143"/>
                    <a:pt x="4687" y="20097"/>
                    <a:pt x="4505" y="20001"/>
                  </a:cubicBezTo>
                  <a:cubicBezTo>
                    <a:pt x="3891" y="19728"/>
                    <a:pt x="3686" y="19046"/>
                    <a:pt x="3993" y="18431"/>
                  </a:cubicBezTo>
                  <a:cubicBezTo>
                    <a:pt x="4210" y="18022"/>
                    <a:pt x="4613" y="17800"/>
                    <a:pt x="5035" y="17800"/>
                  </a:cubicBezTo>
                  <a:close/>
                  <a:moveTo>
                    <a:pt x="35814" y="18188"/>
                  </a:moveTo>
                  <a:cubicBezTo>
                    <a:pt x="36004" y="18188"/>
                    <a:pt x="36196" y="18234"/>
                    <a:pt x="36376" y="18329"/>
                  </a:cubicBezTo>
                  <a:cubicBezTo>
                    <a:pt x="36922" y="18602"/>
                    <a:pt x="37161" y="19353"/>
                    <a:pt x="36888" y="19899"/>
                  </a:cubicBezTo>
                  <a:cubicBezTo>
                    <a:pt x="36672" y="20306"/>
                    <a:pt x="36272" y="20545"/>
                    <a:pt x="35839" y="20545"/>
                  </a:cubicBezTo>
                  <a:cubicBezTo>
                    <a:pt x="35656" y="20545"/>
                    <a:pt x="35467" y="20502"/>
                    <a:pt x="35284" y="20411"/>
                  </a:cubicBezTo>
                  <a:cubicBezTo>
                    <a:pt x="34704" y="20103"/>
                    <a:pt x="34499" y="19421"/>
                    <a:pt x="34772" y="18841"/>
                  </a:cubicBezTo>
                  <a:cubicBezTo>
                    <a:pt x="34984" y="18417"/>
                    <a:pt x="35392" y="18188"/>
                    <a:pt x="35814" y="18188"/>
                  </a:cubicBezTo>
                  <a:close/>
                  <a:moveTo>
                    <a:pt x="49043" y="19246"/>
                  </a:moveTo>
                  <a:cubicBezTo>
                    <a:pt x="49227" y="19246"/>
                    <a:pt x="49413" y="19292"/>
                    <a:pt x="49582" y="19387"/>
                  </a:cubicBezTo>
                  <a:cubicBezTo>
                    <a:pt x="50196" y="19694"/>
                    <a:pt x="50401" y="20411"/>
                    <a:pt x="50093" y="20956"/>
                  </a:cubicBezTo>
                  <a:cubicBezTo>
                    <a:pt x="49874" y="21346"/>
                    <a:pt x="49464" y="21597"/>
                    <a:pt x="49036" y="21597"/>
                  </a:cubicBezTo>
                  <a:cubicBezTo>
                    <a:pt x="48865" y="21597"/>
                    <a:pt x="48690" y="21556"/>
                    <a:pt x="48524" y="21468"/>
                  </a:cubicBezTo>
                  <a:cubicBezTo>
                    <a:pt x="47978" y="21161"/>
                    <a:pt x="47739" y="20445"/>
                    <a:pt x="48012" y="19899"/>
                  </a:cubicBezTo>
                  <a:cubicBezTo>
                    <a:pt x="48224" y="19475"/>
                    <a:pt x="48631" y="19246"/>
                    <a:pt x="49043" y="19246"/>
                  </a:cubicBezTo>
                  <a:close/>
                  <a:moveTo>
                    <a:pt x="18226" y="19723"/>
                  </a:moveTo>
                  <a:cubicBezTo>
                    <a:pt x="18416" y="19723"/>
                    <a:pt x="18613" y="19769"/>
                    <a:pt x="18803" y="19865"/>
                  </a:cubicBezTo>
                  <a:cubicBezTo>
                    <a:pt x="19383" y="20138"/>
                    <a:pt x="19588" y="20854"/>
                    <a:pt x="19315" y="21434"/>
                  </a:cubicBezTo>
                  <a:cubicBezTo>
                    <a:pt x="19098" y="21843"/>
                    <a:pt x="18678" y="22066"/>
                    <a:pt x="18246" y="22066"/>
                  </a:cubicBezTo>
                  <a:cubicBezTo>
                    <a:pt x="18065" y="22066"/>
                    <a:pt x="17882" y="22027"/>
                    <a:pt x="17711" y="21946"/>
                  </a:cubicBezTo>
                  <a:cubicBezTo>
                    <a:pt x="17131" y="21639"/>
                    <a:pt x="16926" y="20956"/>
                    <a:pt x="17199" y="20376"/>
                  </a:cubicBezTo>
                  <a:cubicBezTo>
                    <a:pt x="17411" y="19952"/>
                    <a:pt x="17802" y="19723"/>
                    <a:pt x="18226" y="19723"/>
                  </a:cubicBezTo>
                  <a:close/>
                  <a:moveTo>
                    <a:pt x="9445" y="20065"/>
                  </a:moveTo>
                  <a:cubicBezTo>
                    <a:pt x="9630" y="20065"/>
                    <a:pt x="9819" y="20111"/>
                    <a:pt x="9999" y="20206"/>
                  </a:cubicBezTo>
                  <a:cubicBezTo>
                    <a:pt x="10613" y="20479"/>
                    <a:pt x="10818" y="21161"/>
                    <a:pt x="10511" y="21775"/>
                  </a:cubicBezTo>
                  <a:cubicBezTo>
                    <a:pt x="10294" y="22184"/>
                    <a:pt x="9874" y="22407"/>
                    <a:pt x="9454" y="22407"/>
                  </a:cubicBezTo>
                  <a:cubicBezTo>
                    <a:pt x="9278" y="22407"/>
                    <a:pt x="9102" y="22368"/>
                    <a:pt x="8941" y="22287"/>
                  </a:cubicBezTo>
                  <a:cubicBezTo>
                    <a:pt x="8395" y="21980"/>
                    <a:pt x="8122" y="21298"/>
                    <a:pt x="8429" y="20718"/>
                  </a:cubicBezTo>
                  <a:cubicBezTo>
                    <a:pt x="8641" y="20294"/>
                    <a:pt x="9032" y="20065"/>
                    <a:pt x="9445" y="20065"/>
                  </a:cubicBezTo>
                  <a:close/>
                  <a:moveTo>
                    <a:pt x="40250" y="20440"/>
                  </a:moveTo>
                  <a:cubicBezTo>
                    <a:pt x="40440" y="20440"/>
                    <a:pt x="40632" y="20486"/>
                    <a:pt x="40812" y="20581"/>
                  </a:cubicBezTo>
                  <a:cubicBezTo>
                    <a:pt x="41392" y="20854"/>
                    <a:pt x="41597" y="21605"/>
                    <a:pt x="41324" y="22151"/>
                  </a:cubicBezTo>
                  <a:cubicBezTo>
                    <a:pt x="41105" y="22540"/>
                    <a:pt x="40694" y="22791"/>
                    <a:pt x="40254" y="22791"/>
                  </a:cubicBezTo>
                  <a:cubicBezTo>
                    <a:pt x="40078" y="22791"/>
                    <a:pt x="39896" y="22751"/>
                    <a:pt x="39720" y="22663"/>
                  </a:cubicBezTo>
                  <a:cubicBezTo>
                    <a:pt x="39174" y="22356"/>
                    <a:pt x="38935" y="21673"/>
                    <a:pt x="39208" y="21093"/>
                  </a:cubicBezTo>
                  <a:cubicBezTo>
                    <a:pt x="39420" y="20669"/>
                    <a:pt x="39828" y="20440"/>
                    <a:pt x="40250" y="20440"/>
                  </a:cubicBezTo>
                  <a:close/>
                  <a:moveTo>
                    <a:pt x="31454" y="20781"/>
                  </a:moveTo>
                  <a:cubicBezTo>
                    <a:pt x="31639" y="20781"/>
                    <a:pt x="31829" y="20827"/>
                    <a:pt x="32008" y="20922"/>
                  </a:cubicBezTo>
                  <a:cubicBezTo>
                    <a:pt x="32623" y="21229"/>
                    <a:pt x="32827" y="21946"/>
                    <a:pt x="32520" y="22492"/>
                  </a:cubicBezTo>
                  <a:cubicBezTo>
                    <a:pt x="32305" y="22899"/>
                    <a:pt x="31887" y="23138"/>
                    <a:pt x="31469" y="23138"/>
                  </a:cubicBezTo>
                  <a:cubicBezTo>
                    <a:pt x="31291" y="23138"/>
                    <a:pt x="31113" y="23095"/>
                    <a:pt x="30951" y="23004"/>
                  </a:cubicBezTo>
                  <a:cubicBezTo>
                    <a:pt x="30405" y="22697"/>
                    <a:pt x="30166" y="21980"/>
                    <a:pt x="30439" y="21434"/>
                  </a:cubicBezTo>
                  <a:cubicBezTo>
                    <a:pt x="30651" y="21010"/>
                    <a:pt x="31042" y="20781"/>
                    <a:pt x="31454" y="20781"/>
                  </a:cubicBezTo>
                  <a:close/>
                  <a:moveTo>
                    <a:pt x="22677" y="21976"/>
                  </a:moveTo>
                  <a:cubicBezTo>
                    <a:pt x="22866" y="21976"/>
                    <a:pt x="23059" y="22022"/>
                    <a:pt x="23239" y="22117"/>
                  </a:cubicBezTo>
                  <a:cubicBezTo>
                    <a:pt x="23785" y="22424"/>
                    <a:pt x="24024" y="23106"/>
                    <a:pt x="23751" y="23686"/>
                  </a:cubicBezTo>
                  <a:cubicBezTo>
                    <a:pt x="23535" y="24094"/>
                    <a:pt x="23134" y="24333"/>
                    <a:pt x="22702" y="24333"/>
                  </a:cubicBezTo>
                  <a:cubicBezTo>
                    <a:pt x="22519" y="24333"/>
                    <a:pt x="22330" y="24290"/>
                    <a:pt x="22147" y="24198"/>
                  </a:cubicBezTo>
                  <a:cubicBezTo>
                    <a:pt x="21601" y="23891"/>
                    <a:pt x="21362" y="23209"/>
                    <a:pt x="21635" y="22629"/>
                  </a:cubicBezTo>
                  <a:cubicBezTo>
                    <a:pt x="21847" y="22204"/>
                    <a:pt x="22254" y="21976"/>
                    <a:pt x="22677" y="21976"/>
                  </a:cubicBezTo>
                  <a:close/>
                  <a:moveTo>
                    <a:pt x="13881" y="22317"/>
                  </a:moveTo>
                  <a:cubicBezTo>
                    <a:pt x="14066" y="22317"/>
                    <a:pt x="14255" y="22363"/>
                    <a:pt x="14435" y="22458"/>
                  </a:cubicBezTo>
                  <a:cubicBezTo>
                    <a:pt x="15049" y="22765"/>
                    <a:pt x="15254" y="23482"/>
                    <a:pt x="14947" y="24028"/>
                  </a:cubicBezTo>
                  <a:cubicBezTo>
                    <a:pt x="14735" y="24452"/>
                    <a:pt x="14328" y="24681"/>
                    <a:pt x="13916" y="24681"/>
                  </a:cubicBezTo>
                  <a:cubicBezTo>
                    <a:pt x="13732" y="24681"/>
                    <a:pt x="13546" y="24635"/>
                    <a:pt x="13377" y="24539"/>
                  </a:cubicBezTo>
                  <a:cubicBezTo>
                    <a:pt x="12831" y="24232"/>
                    <a:pt x="12592" y="23516"/>
                    <a:pt x="12865" y="22970"/>
                  </a:cubicBezTo>
                  <a:cubicBezTo>
                    <a:pt x="13077" y="22546"/>
                    <a:pt x="13468" y="22317"/>
                    <a:pt x="13881" y="22317"/>
                  </a:cubicBezTo>
                  <a:close/>
                  <a:moveTo>
                    <a:pt x="44743" y="22699"/>
                  </a:moveTo>
                  <a:cubicBezTo>
                    <a:pt x="44924" y="22699"/>
                    <a:pt x="45109" y="22742"/>
                    <a:pt x="45282" y="22833"/>
                  </a:cubicBezTo>
                  <a:cubicBezTo>
                    <a:pt x="45828" y="23140"/>
                    <a:pt x="46101" y="23857"/>
                    <a:pt x="45794" y="24403"/>
                  </a:cubicBezTo>
                  <a:cubicBezTo>
                    <a:pt x="45582" y="24827"/>
                    <a:pt x="45191" y="25056"/>
                    <a:pt x="44778" y="25056"/>
                  </a:cubicBezTo>
                  <a:cubicBezTo>
                    <a:pt x="44593" y="25056"/>
                    <a:pt x="44404" y="25010"/>
                    <a:pt x="44224" y="24915"/>
                  </a:cubicBezTo>
                  <a:cubicBezTo>
                    <a:pt x="43610" y="24642"/>
                    <a:pt x="43405" y="23891"/>
                    <a:pt x="43712" y="23345"/>
                  </a:cubicBezTo>
                  <a:cubicBezTo>
                    <a:pt x="43904" y="22938"/>
                    <a:pt x="44314" y="22699"/>
                    <a:pt x="44743" y="22699"/>
                  </a:cubicBezTo>
                  <a:close/>
                  <a:moveTo>
                    <a:pt x="35960" y="23040"/>
                  </a:moveTo>
                  <a:cubicBezTo>
                    <a:pt x="36138" y="23040"/>
                    <a:pt x="36316" y="23083"/>
                    <a:pt x="36478" y="23175"/>
                  </a:cubicBezTo>
                  <a:cubicBezTo>
                    <a:pt x="37093" y="23482"/>
                    <a:pt x="37297" y="24198"/>
                    <a:pt x="36990" y="24744"/>
                  </a:cubicBezTo>
                  <a:cubicBezTo>
                    <a:pt x="36802" y="25168"/>
                    <a:pt x="36418" y="25397"/>
                    <a:pt x="35997" y="25397"/>
                  </a:cubicBezTo>
                  <a:cubicBezTo>
                    <a:pt x="35807" y="25397"/>
                    <a:pt x="35611" y="25351"/>
                    <a:pt x="35421" y="25256"/>
                  </a:cubicBezTo>
                  <a:cubicBezTo>
                    <a:pt x="34875" y="24983"/>
                    <a:pt x="34602" y="24232"/>
                    <a:pt x="34909" y="23686"/>
                  </a:cubicBezTo>
                  <a:cubicBezTo>
                    <a:pt x="35124" y="23279"/>
                    <a:pt x="35542" y="23040"/>
                    <a:pt x="35960" y="23040"/>
                  </a:cubicBezTo>
                  <a:close/>
                  <a:moveTo>
                    <a:pt x="5123" y="23511"/>
                  </a:moveTo>
                  <a:cubicBezTo>
                    <a:pt x="5313" y="23511"/>
                    <a:pt x="5509" y="23557"/>
                    <a:pt x="5700" y="23652"/>
                  </a:cubicBezTo>
                  <a:cubicBezTo>
                    <a:pt x="6245" y="23959"/>
                    <a:pt x="6518" y="24642"/>
                    <a:pt x="6211" y="25222"/>
                  </a:cubicBezTo>
                  <a:cubicBezTo>
                    <a:pt x="5999" y="25646"/>
                    <a:pt x="5592" y="25875"/>
                    <a:pt x="5169" y="25875"/>
                  </a:cubicBezTo>
                  <a:cubicBezTo>
                    <a:pt x="4980" y="25875"/>
                    <a:pt x="4787" y="25829"/>
                    <a:pt x="4608" y="25734"/>
                  </a:cubicBezTo>
                  <a:cubicBezTo>
                    <a:pt x="4027" y="25427"/>
                    <a:pt x="3823" y="24744"/>
                    <a:pt x="4096" y="24164"/>
                  </a:cubicBezTo>
                  <a:cubicBezTo>
                    <a:pt x="4308" y="23740"/>
                    <a:pt x="4699" y="23511"/>
                    <a:pt x="5123" y="23511"/>
                  </a:cubicBezTo>
                  <a:close/>
                  <a:moveTo>
                    <a:pt x="27184" y="24234"/>
                  </a:moveTo>
                  <a:cubicBezTo>
                    <a:pt x="27365" y="24234"/>
                    <a:pt x="27546" y="24277"/>
                    <a:pt x="27709" y="24369"/>
                  </a:cubicBezTo>
                  <a:cubicBezTo>
                    <a:pt x="28289" y="24676"/>
                    <a:pt x="28528" y="25393"/>
                    <a:pt x="28221" y="25938"/>
                  </a:cubicBezTo>
                  <a:cubicBezTo>
                    <a:pt x="28009" y="26363"/>
                    <a:pt x="27618" y="26591"/>
                    <a:pt x="27205" y="26591"/>
                  </a:cubicBezTo>
                  <a:cubicBezTo>
                    <a:pt x="27020" y="26591"/>
                    <a:pt x="26831" y="26545"/>
                    <a:pt x="26651" y="26450"/>
                  </a:cubicBezTo>
                  <a:cubicBezTo>
                    <a:pt x="26037" y="26177"/>
                    <a:pt x="25832" y="25427"/>
                    <a:pt x="26139" y="24881"/>
                  </a:cubicBezTo>
                  <a:cubicBezTo>
                    <a:pt x="26331" y="24473"/>
                    <a:pt x="26758" y="24234"/>
                    <a:pt x="27184" y="24234"/>
                  </a:cubicBezTo>
                  <a:close/>
                  <a:moveTo>
                    <a:pt x="18372" y="24576"/>
                  </a:moveTo>
                  <a:cubicBezTo>
                    <a:pt x="18550" y="24576"/>
                    <a:pt x="18732" y="24619"/>
                    <a:pt x="18905" y="24710"/>
                  </a:cubicBezTo>
                  <a:cubicBezTo>
                    <a:pt x="19519" y="25017"/>
                    <a:pt x="19724" y="25700"/>
                    <a:pt x="19417" y="26280"/>
                  </a:cubicBezTo>
                  <a:cubicBezTo>
                    <a:pt x="19228" y="26704"/>
                    <a:pt x="18812" y="26933"/>
                    <a:pt x="18393" y="26933"/>
                  </a:cubicBezTo>
                  <a:cubicBezTo>
                    <a:pt x="18205" y="26933"/>
                    <a:pt x="18016" y="26887"/>
                    <a:pt x="17847" y="26792"/>
                  </a:cubicBezTo>
                  <a:cubicBezTo>
                    <a:pt x="17301" y="26519"/>
                    <a:pt x="17028" y="25768"/>
                    <a:pt x="17335" y="25222"/>
                  </a:cubicBezTo>
                  <a:cubicBezTo>
                    <a:pt x="17551" y="24815"/>
                    <a:pt x="17952" y="24576"/>
                    <a:pt x="18372" y="24576"/>
                  </a:cubicBezTo>
                  <a:close/>
                  <a:moveTo>
                    <a:pt x="49168" y="24966"/>
                  </a:moveTo>
                  <a:cubicBezTo>
                    <a:pt x="49350" y="24966"/>
                    <a:pt x="49537" y="25005"/>
                    <a:pt x="49718" y="25085"/>
                  </a:cubicBezTo>
                  <a:cubicBezTo>
                    <a:pt x="50298" y="25393"/>
                    <a:pt x="50503" y="26109"/>
                    <a:pt x="50230" y="26689"/>
                  </a:cubicBezTo>
                  <a:cubicBezTo>
                    <a:pt x="50013" y="27098"/>
                    <a:pt x="49610" y="27321"/>
                    <a:pt x="49176" y="27321"/>
                  </a:cubicBezTo>
                  <a:cubicBezTo>
                    <a:pt x="48995" y="27321"/>
                    <a:pt x="48807" y="27282"/>
                    <a:pt x="48626" y="27201"/>
                  </a:cubicBezTo>
                  <a:cubicBezTo>
                    <a:pt x="48080" y="26894"/>
                    <a:pt x="47841" y="26177"/>
                    <a:pt x="48114" y="25597"/>
                  </a:cubicBezTo>
                  <a:cubicBezTo>
                    <a:pt x="48331" y="25188"/>
                    <a:pt x="48734" y="24966"/>
                    <a:pt x="49168" y="24966"/>
                  </a:cubicBezTo>
                  <a:close/>
                  <a:moveTo>
                    <a:pt x="40402" y="25307"/>
                  </a:moveTo>
                  <a:cubicBezTo>
                    <a:pt x="40577" y="25307"/>
                    <a:pt x="40753" y="25346"/>
                    <a:pt x="40914" y="25427"/>
                  </a:cubicBezTo>
                  <a:cubicBezTo>
                    <a:pt x="41529" y="25734"/>
                    <a:pt x="41733" y="26450"/>
                    <a:pt x="41426" y="27030"/>
                  </a:cubicBezTo>
                  <a:cubicBezTo>
                    <a:pt x="41230" y="27422"/>
                    <a:pt x="40824" y="27656"/>
                    <a:pt x="40383" y="27656"/>
                  </a:cubicBezTo>
                  <a:cubicBezTo>
                    <a:pt x="40209" y="27656"/>
                    <a:pt x="40030" y="27619"/>
                    <a:pt x="39857" y="27542"/>
                  </a:cubicBezTo>
                  <a:cubicBezTo>
                    <a:pt x="39311" y="27235"/>
                    <a:pt x="39038" y="26519"/>
                    <a:pt x="39345" y="25938"/>
                  </a:cubicBezTo>
                  <a:cubicBezTo>
                    <a:pt x="39561" y="25530"/>
                    <a:pt x="39981" y="25307"/>
                    <a:pt x="40402" y="25307"/>
                  </a:cubicBezTo>
                  <a:close/>
                  <a:moveTo>
                    <a:pt x="9581" y="25770"/>
                  </a:moveTo>
                  <a:cubicBezTo>
                    <a:pt x="9764" y="25770"/>
                    <a:pt x="9953" y="25813"/>
                    <a:pt x="10135" y="25904"/>
                  </a:cubicBezTo>
                  <a:cubicBezTo>
                    <a:pt x="10716" y="26211"/>
                    <a:pt x="10954" y="26928"/>
                    <a:pt x="10647" y="27474"/>
                  </a:cubicBezTo>
                  <a:cubicBezTo>
                    <a:pt x="10435" y="27898"/>
                    <a:pt x="10044" y="28127"/>
                    <a:pt x="9632" y="28127"/>
                  </a:cubicBezTo>
                  <a:cubicBezTo>
                    <a:pt x="9447" y="28127"/>
                    <a:pt x="9257" y="28081"/>
                    <a:pt x="9078" y="27986"/>
                  </a:cubicBezTo>
                  <a:cubicBezTo>
                    <a:pt x="8463" y="27679"/>
                    <a:pt x="8259" y="26962"/>
                    <a:pt x="8566" y="26416"/>
                  </a:cubicBezTo>
                  <a:cubicBezTo>
                    <a:pt x="8758" y="26009"/>
                    <a:pt x="9151" y="25770"/>
                    <a:pt x="9581" y="25770"/>
                  </a:cubicBezTo>
                  <a:close/>
                  <a:moveTo>
                    <a:pt x="31626" y="26501"/>
                  </a:moveTo>
                  <a:cubicBezTo>
                    <a:pt x="31805" y="26501"/>
                    <a:pt x="31984" y="26540"/>
                    <a:pt x="32145" y="26621"/>
                  </a:cubicBezTo>
                  <a:cubicBezTo>
                    <a:pt x="32691" y="26928"/>
                    <a:pt x="32964" y="27611"/>
                    <a:pt x="32657" y="28225"/>
                  </a:cubicBezTo>
                  <a:cubicBezTo>
                    <a:pt x="32440" y="28634"/>
                    <a:pt x="32037" y="28856"/>
                    <a:pt x="31615" y="28856"/>
                  </a:cubicBezTo>
                  <a:cubicBezTo>
                    <a:pt x="31438" y="28856"/>
                    <a:pt x="31258" y="28817"/>
                    <a:pt x="31087" y="28737"/>
                  </a:cubicBezTo>
                  <a:cubicBezTo>
                    <a:pt x="30507" y="28429"/>
                    <a:pt x="30268" y="27679"/>
                    <a:pt x="30575" y="27133"/>
                  </a:cubicBezTo>
                  <a:cubicBezTo>
                    <a:pt x="30768" y="26724"/>
                    <a:pt x="31197" y="26501"/>
                    <a:pt x="31626" y="26501"/>
                  </a:cubicBezTo>
                  <a:close/>
                  <a:moveTo>
                    <a:pt x="22828" y="26843"/>
                  </a:moveTo>
                  <a:cubicBezTo>
                    <a:pt x="23004" y="26843"/>
                    <a:pt x="23180" y="26882"/>
                    <a:pt x="23341" y="26962"/>
                  </a:cubicBezTo>
                  <a:cubicBezTo>
                    <a:pt x="23955" y="27269"/>
                    <a:pt x="24160" y="27952"/>
                    <a:pt x="23853" y="28532"/>
                  </a:cubicBezTo>
                  <a:cubicBezTo>
                    <a:pt x="23664" y="28956"/>
                    <a:pt x="23281" y="29185"/>
                    <a:pt x="22859" y="29185"/>
                  </a:cubicBezTo>
                  <a:cubicBezTo>
                    <a:pt x="22670" y="29185"/>
                    <a:pt x="22473" y="29139"/>
                    <a:pt x="22283" y="29044"/>
                  </a:cubicBezTo>
                  <a:cubicBezTo>
                    <a:pt x="21737" y="28771"/>
                    <a:pt x="21533" y="28054"/>
                    <a:pt x="21771" y="27474"/>
                  </a:cubicBezTo>
                  <a:cubicBezTo>
                    <a:pt x="21988" y="27065"/>
                    <a:pt x="22408" y="26843"/>
                    <a:pt x="22828" y="26843"/>
                  </a:cubicBezTo>
                  <a:close/>
                  <a:moveTo>
                    <a:pt x="44857" y="27525"/>
                  </a:moveTo>
                  <a:cubicBezTo>
                    <a:pt x="45033" y="27525"/>
                    <a:pt x="45213" y="27564"/>
                    <a:pt x="45385" y="27645"/>
                  </a:cubicBezTo>
                  <a:cubicBezTo>
                    <a:pt x="45999" y="27952"/>
                    <a:pt x="46203" y="28668"/>
                    <a:pt x="45896" y="29248"/>
                  </a:cubicBezTo>
                  <a:cubicBezTo>
                    <a:pt x="45704" y="29657"/>
                    <a:pt x="45308" y="29880"/>
                    <a:pt x="44876" y="29880"/>
                  </a:cubicBezTo>
                  <a:cubicBezTo>
                    <a:pt x="44695" y="29880"/>
                    <a:pt x="44508" y="29841"/>
                    <a:pt x="44327" y="29760"/>
                  </a:cubicBezTo>
                  <a:cubicBezTo>
                    <a:pt x="43747" y="29487"/>
                    <a:pt x="43542" y="28771"/>
                    <a:pt x="43815" y="28156"/>
                  </a:cubicBezTo>
                  <a:cubicBezTo>
                    <a:pt x="44031" y="27748"/>
                    <a:pt x="44434" y="27525"/>
                    <a:pt x="44857" y="27525"/>
                  </a:cubicBezTo>
                  <a:close/>
                  <a:moveTo>
                    <a:pt x="14052" y="28037"/>
                  </a:moveTo>
                  <a:cubicBezTo>
                    <a:pt x="14232" y="28037"/>
                    <a:pt x="14410" y="28076"/>
                    <a:pt x="14571" y="28156"/>
                  </a:cubicBezTo>
                  <a:cubicBezTo>
                    <a:pt x="15152" y="28464"/>
                    <a:pt x="15390" y="29180"/>
                    <a:pt x="15083" y="29760"/>
                  </a:cubicBezTo>
                  <a:cubicBezTo>
                    <a:pt x="14872" y="30159"/>
                    <a:pt x="14484" y="30380"/>
                    <a:pt x="14074" y="30380"/>
                  </a:cubicBezTo>
                  <a:cubicBezTo>
                    <a:pt x="13887" y="30380"/>
                    <a:pt x="13695" y="30334"/>
                    <a:pt x="13514" y="30238"/>
                  </a:cubicBezTo>
                  <a:cubicBezTo>
                    <a:pt x="12934" y="29965"/>
                    <a:pt x="12695" y="29248"/>
                    <a:pt x="13002" y="28668"/>
                  </a:cubicBezTo>
                  <a:cubicBezTo>
                    <a:pt x="13194" y="28259"/>
                    <a:pt x="13624" y="28037"/>
                    <a:pt x="14052" y="28037"/>
                  </a:cubicBezTo>
                  <a:close/>
                  <a:moveTo>
                    <a:pt x="36055" y="28765"/>
                  </a:moveTo>
                  <a:cubicBezTo>
                    <a:pt x="36242" y="28765"/>
                    <a:pt x="36433" y="28811"/>
                    <a:pt x="36615" y="28907"/>
                  </a:cubicBezTo>
                  <a:cubicBezTo>
                    <a:pt x="37229" y="29180"/>
                    <a:pt x="37434" y="29863"/>
                    <a:pt x="37127" y="30477"/>
                  </a:cubicBezTo>
                  <a:cubicBezTo>
                    <a:pt x="36910" y="30886"/>
                    <a:pt x="36507" y="31108"/>
                    <a:pt x="36085" y="31108"/>
                  </a:cubicBezTo>
                  <a:cubicBezTo>
                    <a:pt x="35908" y="31108"/>
                    <a:pt x="35728" y="31069"/>
                    <a:pt x="35557" y="30989"/>
                  </a:cubicBezTo>
                  <a:cubicBezTo>
                    <a:pt x="34943" y="30682"/>
                    <a:pt x="34738" y="29965"/>
                    <a:pt x="35045" y="29385"/>
                  </a:cubicBezTo>
                  <a:cubicBezTo>
                    <a:pt x="35256" y="28986"/>
                    <a:pt x="35644" y="28765"/>
                    <a:pt x="36055" y="28765"/>
                  </a:cubicBezTo>
                  <a:close/>
                  <a:moveTo>
                    <a:pt x="27310" y="29061"/>
                  </a:moveTo>
                  <a:cubicBezTo>
                    <a:pt x="27491" y="29061"/>
                    <a:pt x="27674" y="29100"/>
                    <a:pt x="27845" y="29180"/>
                  </a:cubicBezTo>
                  <a:cubicBezTo>
                    <a:pt x="28391" y="29487"/>
                    <a:pt x="28630" y="30204"/>
                    <a:pt x="28357" y="30784"/>
                  </a:cubicBezTo>
                  <a:cubicBezTo>
                    <a:pt x="28141" y="31193"/>
                    <a:pt x="27738" y="31415"/>
                    <a:pt x="27303" y="31415"/>
                  </a:cubicBezTo>
                  <a:cubicBezTo>
                    <a:pt x="27122" y="31415"/>
                    <a:pt x="26935" y="31376"/>
                    <a:pt x="26753" y="31296"/>
                  </a:cubicBezTo>
                  <a:cubicBezTo>
                    <a:pt x="26173" y="31023"/>
                    <a:pt x="25969" y="30306"/>
                    <a:pt x="26242" y="29692"/>
                  </a:cubicBezTo>
                  <a:cubicBezTo>
                    <a:pt x="26458" y="29283"/>
                    <a:pt x="26878" y="29061"/>
                    <a:pt x="27310" y="29061"/>
                  </a:cubicBezTo>
                  <a:close/>
                  <a:moveTo>
                    <a:pt x="49313" y="29790"/>
                  </a:moveTo>
                  <a:cubicBezTo>
                    <a:pt x="49502" y="29790"/>
                    <a:pt x="49699" y="29836"/>
                    <a:pt x="49889" y="29931"/>
                  </a:cubicBezTo>
                  <a:cubicBezTo>
                    <a:pt x="50435" y="30204"/>
                    <a:pt x="50674" y="30955"/>
                    <a:pt x="50401" y="31501"/>
                  </a:cubicBezTo>
                  <a:cubicBezTo>
                    <a:pt x="50185" y="31908"/>
                    <a:pt x="49784" y="32147"/>
                    <a:pt x="49364" y="32147"/>
                  </a:cubicBezTo>
                  <a:cubicBezTo>
                    <a:pt x="49186" y="32147"/>
                    <a:pt x="49004" y="32104"/>
                    <a:pt x="48831" y="32012"/>
                  </a:cubicBezTo>
                  <a:cubicBezTo>
                    <a:pt x="48217" y="31705"/>
                    <a:pt x="48012" y="31023"/>
                    <a:pt x="48319" y="30443"/>
                  </a:cubicBezTo>
                  <a:cubicBezTo>
                    <a:pt x="48508" y="30019"/>
                    <a:pt x="48891" y="29790"/>
                    <a:pt x="49313" y="29790"/>
                  </a:cubicBezTo>
                  <a:close/>
                  <a:moveTo>
                    <a:pt x="18529" y="30255"/>
                  </a:moveTo>
                  <a:cubicBezTo>
                    <a:pt x="18705" y="30255"/>
                    <a:pt x="18881" y="30294"/>
                    <a:pt x="19042" y="30374"/>
                  </a:cubicBezTo>
                  <a:cubicBezTo>
                    <a:pt x="19656" y="30682"/>
                    <a:pt x="19861" y="31398"/>
                    <a:pt x="19553" y="31944"/>
                  </a:cubicBezTo>
                  <a:cubicBezTo>
                    <a:pt x="19338" y="32351"/>
                    <a:pt x="18937" y="32591"/>
                    <a:pt x="18517" y="32591"/>
                  </a:cubicBezTo>
                  <a:cubicBezTo>
                    <a:pt x="18338" y="32591"/>
                    <a:pt x="18157" y="32547"/>
                    <a:pt x="17984" y="32456"/>
                  </a:cubicBezTo>
                  <a:cubicBezTo>
                    <a:pt x="17370" y="32217"/>
                    <a:pt x="17165" y="31501"/>
                    <a:pt x="17472" y="30886"/>
                  </a:cubicBezTo>
                  <a:cubicBezTo>
                    <a:pt x="17688" y="30477"/>
                    <a:pt x="18108" y="30255"/>
                    <a:pt x="18529" y="30255"/>
                  </a:cubicBezTo>
                  <a:close/>
                  <a:moveTo>
                    <a:pt x="9737" y="30596"/>
                  </a:moveTo>
                  <a:cubicBezTo>
                    <a:pt x="9918" y="30596"/>
                    <a:pt x="10101" y="30635"/>
                    <a:pt x="10272" y="30716"/>
                  </a:cubicBezTo>
                  <a:cubicBezTo>
                    <a:pt x="10852" y="31023"/>
                    <a:pt x="11057" y="31739"/>
                    <a:pt x="10784" y="32319"/>
                  </a:cubicBezTo>
                  <a:cubicBezTo>
                    <a:pt x="10573" y="32718"/>
                    <a:pt x="10185" y="32939"/>
                    <a:pt x="9763" y="32939"/>
                  </a:cubicBezTo>
                  <a:cubicBezTo>
                    <a:pt x="9571" y="32939"/>
                    <a:pt x="9372" y="32893"/>
                    <a:pt x="9180" y="32797"/>
                  </a:cubicBezTo>
                  <a:cubicBezTo>
                    <a:pt x="8600" y="32524"/>
                    <a:pt x="8395" y="31808"/>
                    <a:pt x="8668" y="31228"/>
                  </a:cubicBezTo>
                  <a:cubicBezTo>
                    <a:pt x="8885" y="30819"/>
                    <a:pt x="9305" y="30596"/>
                    <a:pt x="9737" y="30596"/>
                  </a:cubicBezTo>
                  <a:close/>
                  <a:moveTo>
                    <a:pt x="40497" y="30984"/>
                  </a:moveTo>
                  <a:cubicBezTo>
                    <a:pt x="40682" y="30984"/>
                    <a:pt x="40871" y="31030"/>
                    <a:pt x="41051" y="31125"/>
                  </a:cubicBezTo>
                  <a:cubicBezTo>
                    <a:pt x="41665" y="31398"/>
                    <a:pt x="41870" y="32149"/>
                    <a:pt x="41563" y="32695"/>
                  </a:cubicBezTo>
                  <a:cubicBezTo>
                    <a:pt x="41347" y="33102"/>
                    <a:pt x="40946" y="33341"/>
                    <a:pt x="40526" y="33341"/>
                  </a:cubicBezTo>
                  <a:cubicBezTo>
                    <a:pt x="40348" y="33341"/>
                    <a:pt x="40166" y="33298"/>
                    <a:pt x="39993" y="33207"/>
                  </a:cubicBezTo>
                  <a:cubicBezTo>
                    <a:pt x="39447" y="32934"/>
                    <a:pt x="39174" y="32217"/>
                    <a:pt x="39481" y="31637"/>
                  </a:cubicBezTo>
                  <a:cubicBezTo>
                    <a:pt x="39693" y="31213"/>
                    <a:pt x="40084" y="30984"/>
                    <a:pt x="40497" y="30984"/>
                  </a:cubicBezTo>
                  <a:close/>
                  <a:moveTo>
                    <a:pt x="31698" y="31324"/>
                  </a:moveTo>
                  <a:cubicBezTo>
                    <a:pt x="31890" y="31324"/>
                    <a:pt x="32089" y="31370"/>
                    <a:pt x="32281" y="31466"/>
                  </a:cubicBezTo>
                  <a:cubicBezTo>
                    <a:pt x="32861" y="31739"/>
                    <a:pt x="33066" y="32422"/>
                    <a:pt x="32793" y="33036"/>
                  </a:cubicBezTo>
                  <a:cubicBezTo>
                    <a:pt x="32577" y="33445"/>
                    <a:pt x="32174" y="33667"/>
                    <a:pt x="31739" y="33667"/>
                  </a:cubicBezTo>
                  <a:cubicBezTo>
                    <a:pt x="31558" y="33667"/>
                    <a:pt x="31371" y="33628"/>
                    <a:pt x="31189" y="33548"/>
                  </a:cubicBezTo>
                  <a:cubicBezTo>
                    <a:pt x="30643" y="33275"/>
                    <a:pt x="30405" y="32558"/>
                    <a:pt x="30678" y="31944"/>
                  </a:cubicBezTo>
                  <a:cubicBezTo>
                    <a:pt x="30888" y="31546"/>
                    <a:pt x="31277" y="31324"/>
                    <a:pt x="31698" y="31324"/>
                  </a:cubicBezTo>
                  <a:close/>
                  <a:moveTo>
                    <a:pt x="22924" y="32520"/>
                  </a:moveTo>
                  <a:cubicBezTo>
                    <a:pt x="23109" y="32520"/>
                    <a:pt x="23298" y="32566"/>
                    <a:pt x="23478" y="32661"/>
                  </a:cubicBezTo>
                  <a:cubicBezTo>
                    <a:pt x="24092" y="32934"/>
                    <a:pt x="24297" y="33650"/>
                    <a:pt x="23989" y="34230"/>
                  </a:cubicBezTo>
                  <a:cubicBezTo>
                    <a:pt x="23773" y="34639"/>
                    <a:pt x="23370" y="34862"/>
                    <a:pt x="22948" y="34862"/>
                  </a:cubicBezTo>
                  <a:cubicBezTo>
                    <a:pt x="22771" y="34862"/>
                    <a:pt x="22591" y="34823"/>
                    <a:pt x="22420" y="34742"/>
                  </a:cubicBezTo>
                  <a:cubicBezTo>
                    <a:pt x="21840" y="34469"/>
                    <a:pt x="21601" y="33753"/>
                    <a:pt x="21908" y="33173"/>
                  </a:cubicBezTo>
                  <a:cubicBezTo>
                    <a:pt x="22120" y="32749"/>
                    <a:pt x="22511" y="32520"/>
                    <a:pt x="22924" y="32520"/>
                  </a:cubicBezTo>
                  <a:close/>
                  <a:moveTo>
                    <a:pt x="14146" y="32861"/>
                  </a:moveTo>
                  <a:cubicBezTo>
                    <a:pt x="14336" y="32861"/>
                    <a:pt x="14528" y="32907"/>
                    <a:pt x="14708" y="33002"/>
                  </a:cubicBezTo>
                  <a:cubicBezTo>
                    <a:pt x="15288" y="33275"/>
                    <a:pt x="15493" y="34026"/>
                    <a:pt x="15220" y="34572"/>
                  </a:cubicBezTo>
                  <a:cubicBezTo>
                    <a:pt x="15003" y="34981"/>
                    <a:pt x="14600" y="35203"/>
                    <a:pt x="14166" y="35203"/>
                  </a:cubicBezTo>
                  <a:cubicBezTo>
                    <a:pt x="13984" y="35203"/>
                    <a:pt x="13797" y="35164"/>
                    <a:pt x="13616" y="35083"/>
                  </a:cubicBezTo>
                  <a:cubicBezTo>
                    <a:pt x="13070" y="34810"/>
                    <a:pt x="12831" y="34094"/>
                    <a:pt x="13104" y="33514"/>
                  </a:cubicBezTo>
                  <a:cubicBezTo>
                    <a:pt x="13316" y="33090"/>
                    <a:pt x="13723" y="32861"/>
                    <a:pt x="14146" y="32861"/>
                  </a:cubicBezTo>
                  <a:close/>
                  <a:moveTo>
                    <a:pt x="44967" y="33236"/>
                  </a:moveTo>
                  <a:cubicBezTo>
                    <a:pt x="45152" y="33236"/>
                    <a:pt x="45341" y="33282"/>
                    <a:pt x="45521" y="33377"/>
                  </a:cubicBezTo>
                  <a:cubicBezTo>
                    <a:pt x="46101" y="33650"/>
                    <a:pt x="46340" y="34401"/>
                    <a:pt x="46033" y="34947"/>
                  </a:cubicBezTo>
                  <a:cubicBezTo>
                    <a:pt x="45841" y="35354"/>
                    <a:pt x="45414" y="35593"/>
                    <a:pt x="44988" y="35593"/>
                  </a:cubicBezTo>
                  <a:cubicBezTo>
                    <a:pt x="44807" y="35593"/>
                    <a:pt x="44626" y="35550"/>
                    <a:pt x="44463" y="35459"/>
                  </a:cubicBezTo>
                  <a:cubicBezTo>
                    <a:pt x="43883" y="35152"/>
                    <a:pt x="43644" y="34435"/>
                    <a:pt x="43951" y="33889"/>
                  </a:cubicBezTo>
                  <a:cubicBezTo>
                    <a:pt x="44163" y="33465"/>
                    <a:pt x="44554" y="33236"/>
                    <a:pt x="44967" y="33236"/>
                  </a:cubicBezTo>
                  <a:close/>
                  <a:moveTo>
                    <a:pt x="36176" y="33577"/>
                  </a:moveTo>
                  <a:cubicBezTo>
                    <a:pt x="36365" y="33577"/>
                    <a:pt x="36561" y="33623"/>
                    <a:pt x="36751" y="33719"/>
                  </a:cubicBezTo>
                  <a:cubicBezTo>
                    <a:pt x="37332" y="34026"/>
                    <a:pt x="37570" y="34742"/>
                    <a:pt x="37263" y="35288"/>
                  </a:cubicBezTo>
                  <a:cubicBezTo>
                    <a:pt x="37048" y="35695"/>
                    <a:pt x="36647" y="35935"/>
                    <a:pt x="36227" y="35935"/>
                  </a:cubicBezTo>
                  <a:cubicBezTo>
                    <a:pt x="36048" y="35935"/>
                    <a:pt x="35866" y="35892"/>
                    <a:pt x="35694" y="35800"/>
                  </a:cubicBezTo>
                  <a:cubicBezTo>
                    <a:pt x="35079" y="35493"/>
                    <a:pt x="34875" y="34776"/>
                    <a:pt x="35182" y="34230"/>
                  </a:cubicBezTo>
                  <a:cubicBezTo>
                    <a:pt x="35370" y="33806"/>
                    <a:pt x="35754" y="33577"/>
                    <a:pt x="36176" y="33577"/>
                  </a:cubicBezTo>
                  <a:close/>
                  <a:moveTo>
                    <a:pt x="27394" y="34772"/>
                  </a:moveTo>
                  <a:cubicBezTo>
                    <a:pt x="27579" y="34772"/>
                    <a:pt x="27768" y="34818"/>
                    <a:pt x="27948" y="34913"/>
                  </a:cubicBezTo>
                  <a:cubicBezTo>
                    <a:pt x="28562" y="35220"/>
                    <a:pt x="28767" y="35937"/>
                    <a:pt x="28460" y="36483"/>
                  </a:cubicBezTo>
                  <a:cubicBezTo>
                    <a:pt x="28268" y="36890"/>
                    <a:pt x="27874" y="37129"/>
                    <a:pt x="27444" y="37129"/>
                  </a:cubicBezTo>
                  <a:cubicBezTo>
                    <a:pt x="27262" y="37129"/>
                    <a:pt x="27073" y="37086"/>
                    <a:pt x="26890" y="36994"/>
                  </a:cubicBezTo>
                  <a:cubicBezTo>
                    <a:pt x="26310" y="36755"/>
                    <a:pt x="26071" y="36005"/>
                    <a:pt x="26378" y="35425"/>
                  </a:cubicBezTo>
                  <a:cubicBezTo>
                    <a:pt x="26590" y="35001"/>
                    <a:pt x="26981" y="34772"/>
                    <a:pt x="27394" y="34772"/>
                  </a:cubicBezTo>
                  <a:close/>
                  <a:moveTo>
                    <a:pt x="18631" y="35113"/>
                  </a:moveTo>
                  <a:cubicBezTo>
                    <a:pt x="18820" y="35113"/>
                    <a:pt x="19009" y="35159"/>
                    <a:pt x="19178" y="35254"/>
                  </a:cubicBezTo>
                  <a:cubicBezTo>
                    <a:pt x="19758" y="35561"/>
                    <a:pt x="19997" y="36278"/>
                    <a:pt x="19690" y="36824"/>
                  </a:cubicBezTo>
                  <a:cubicBezTo>
                    <a:pt x="19471" y="37213"/>
                    <a:pt x="19061" y="37464"/>
                    <a:pt x="18633" y="37464"/>
                  </a:cubicBezTo>
                  <a:cubicBezTo>
                    <a:pt x="18461" y="37464"/>
                    <a:pt x="18286" y="37424"/>
                    <a:pt x="18120" y="37336"/>
                  </a:cubicBezTo>
                  <a:cubicBezTo>
                    <a:pt x="17506" y="37028"/>
                    <a:pt x="17301" y="36346"/>
                    <a:pt x="17574" y="35766"/>
                  </a:cubicBezTo>
                  <a:cubicBezTo>
                    <a:pt x="17786" y="35342"/>
                    <a:pt x="18210" y="35113"/>
                    <a:pt x="18631" y="35113"/>
                  </a:cubicBezTo>
                  <a:close/>
                  <a:moveTo>
                    <a:pt x="40688" y="35836"/>
                  </a:moveTo>
                  <a:cubicBezTo>
                    <a:pt x="40867" y="35836"/>
                    <a:pt x="41049" y="35879"/>
                    <a:pt x="41222" y="35971"/>
                  </a:cubicBezTo>
                  <a:cubicBezTo>
                    <a:pt x="41767" y="36278"/>
                    <a:pt x="42040" y="36960"/>
                    <a:pt x="41733" y="37540"/>
                  </a:cubicBezTo>
                  <a:cubicBezTo>
                    <a:pt x="41521" y="37964"/>
                    <a:pt x="41114" y="38193"/>
                    <a:pt x="40703" y="38193"/>
                  </a:cubicBezTo>
                  <a:cubicBezTo>
                    <a:pt x="40518" y="38193"/>
                    <a:pt x="40333" y="38147"/>
                    <a:pt x="40164" y="38052"/>
                  </a:cubicBezTo>
                  <a:cubicBezTo>
                    <a:pt x="39549" y="37779"/>
                    <a:pt x="39345" y="37063"/>
                    <a:pt x="39652" y="36483"/>
                  </a:cubicBezTo>
                  <a:cubicBezTo>
                    <a:pt x="39867" y="36075"/>
                    <a:pt x="40268" y="35836"/>
                    <a:pt x="40688" y="35836"/>
                  </a:cubicBezTo>
                  <a:close/>
                  <a:moveTo>
                    <a:pt x="31851" y="37030"/>
                  </a:moveTo>
                  <a:cubicBezTo>
                    <a:pt x="32029" y="37030"/>
                    <a:pt x="32211" y="37073"/>
                    <a:pt x="32384" y="37165"/>
                  </a:cubicBezTo>
                  <a:cubicBezTo>
                    <a:pt x="32998" y="37472"/>
                    <a:pt x="33203" y="38189"/>
                    <a:pt x="32896" y="38735"/>
                  </a:cubicBezTo>
                  <a:cubicBezTo>
                    <a:pt x="32707" y="39159"/>
                    <a:pt x="32291" y="39388"/>
                    <a:pt x="31872" y="39388"/>
                  </a:cubicBezTo>
                  <a:cubicBezTo>
                    <a:pt x="31684" y="39388"/>
                    <a:pt x="31495" y="39342"/>
                    <a:pt x="31326" y="39246"/>
                  </a:cubicBezTo>
                  <a:cubicBezTo>
                    <a:pt x="30746" y="38974"/>
                    <a:pt x="30507" y="38223"/>
                    <a:pt x="30814" y="37677"/>
                  </a:cubicBezTo>
                  <a:cubicBezTo>
                    <a:pt x="31030" y="37270"/>
                    <a:pt x="31430" y="37030"/>
                    <a:pt x="31851" y="37030"/>
                  </a:cubicBezTo>
                  <a:close/>
                  <a:moveTo>
                    <a:pt x="23100" y="37372"/>
                  </a:moveTo>
                  <a:cubicBezTo>
                    <a:pt x="23279" y="37372"/>
                    <a:pt x="23465" y="37415"/>
                    <a:pt x="23648" y="37506"/>
                  </a:cubicBezTo>
                  <a:cubicBezTo>
                    <a:pt x="24194" y="37813"/>
                    <a:pt x="24467" y="38496"/>
                    <a:pt x="24160" y="39076"/>
                  </a:cubicBezTo>
                  <a:cubicBezTo>
                    <a:pt x="23948" y="39500"/>
                    <a:pt x="23557" y="39729"/>
                    <a:pt x="23144" y="39729"/>
                  </a:cubicBezTo>
                  <a:cubicBezTo>
                    <a:pt x="22959" y="39729"/>
                    <a:pt x="22770" y="39683"/>
                    <a:pt x="22590" y="39588"/>
                  </a:cubicBezTo>
                  <a:cubicBezTo>
                    <a:pt x="21976" y="39315"/>
                    <a:pt x="21771" y="38564"/>
                    <a:pt x="22079" y="38018"/>
                  </a:cubicBezTo>
                  <a:cubicBezTo>
                    <a:pt x="22294" y="37611"/>
                    <a:pt x="22678" y="37372"/>
                    <a:pt x="23100" y="37372"/>
                  </a:cubicBezTo>
                  <a:close/>
                  <a:moveTo>
                    <a:pt x="14277" y="38566"/>
                  </a:moveTo>
                  <a:cubicBezTo>
                    <a:pt x="14456" y="38566"/>
                    <a:pt x="14638" y="38609"/>
                    <a:pt x="14810" y="38701"/>
                  </a:cubicBezTo>
                  <a:cubicBezTo>
                    <a:pt x="15425" y="39008"/>
                    <a:pt x="15629" y="39724"/>
                    <a:pt x="15322" y="40270"/>
                  </a:cubicBezTo>
                  <a:cubicBezTo>
                    <a:pt x="15110" y="40694"/>
                    <a:pt x="14735" y="40923"/>
                    <a:pt x="14322" y="40923"/>
                  </a:cubicBezTo>
                  <a:cubicBezTo>
                    <a:pt x="14136" y="40923"/>
                    <a:pt x="13943" y="40877"/>
                    <a:pt x="13753" y="40782"/>
                  </a:cubicBezTo>
                  <a:cubicBezTo>
                    <a:pt x="13172" y="40509"/>
                    <a:pt x="12934" y="39758"/>
                    <a:pt x="13241" y="39212"/>
                  </a:cubicBezTo>
                  <a:cubicBezTo>
                    <a:pt x="13456" y="38805"/>
                    <a:pt x="13857" y="38566"/>
                    <a:pt x="14277" y="38566"/>
                  </a:cubicBezTo>
                  <a:close/>
                  <a:moveTo>
                    <a:pt x="27556" y="39639"/>
                  </a:moveTo>
                  <a:cubicBezTo>
                    <a:pt x="27733" y="39639"/>
                    <a:pt x="27913" y="39678"/>
                    <a:pt x="28084" y="39758"/>
                  </a:cubicBezTo>
                  <a:cubicBezTo>
                    <a:pt x="28698" y="40065"/>
                    <a:pt x="28903" y="40748"/>
                    <a:pt x="28596" y="41362"/>
                  </a:cubicBezTo>
                  <a:cubicBezTo>
                    <a:pt x="28380" y="41771"/>
                    <a:pt x="27976" y="41993"/>
                    <a:pt x="27554" y="41993"/>
                  </a:cubicBezTo>
                  <a:cubicBezTo>
                    <a:pt x="27378" y="41993"/>
                    <a:pt x="27198" y="41955"/>
                    <a:pt x="27026" y="41874"/>
                  </a:cubicBezTo>
                  <a:cubicBezTo>
                    <a:pt x="26412" y="41567"/>
                    <a:pt x="26207" y="40884"/>
                    <a:pt x="26515" y="40270"/>
                  </a:cubicBezTo>
                  <a:cubicBezTo>
                    <a:pt x="26731" y="39861"/>
                    <a:pt x="27134" y="39639"/>
                    <a:pt x="27556" y="39639"/>
                  </a:cubicBezTo>
                  <a:close/>
                  <a:moveTo>
                    <a:pt x="18753" y="40833"/>
                  </a:moveTo>
                  <a:cubicBezTo>
                    <a:pt x="18929" y="40833"/>
                    <a:pt x="19109" y="40872"/>
                    <a:pt x="19280" y="40953"/>
                  </a:cubicBezTo>
                  <a:cubicBezTo>
                    <a:pt x="19861" y="41260"/>
                    <a:pt x="20099" y="41942"/>
                    <a:pt x="19826" y="42556"/>
                  </a:cubicBezTo>
                  <a:cubicBezTo>
                    <a:pt x="19610" y="42965"/>
                    <a:pt x="19173" y="43188"/>
                    <a:pt x="18743" y="43188"/>
                  </a:cubicBezTo>
                  <a:cubicBezTo>
                    <a:pt x="18563" y="43188"/>
                    <a:pt x="18384" y="43149"/>
                    <a:pt x="18223" y="43068"/>
                  </a:cubicBezTo>
                  <a:cubicBezTo>
                    <a:pt x="17643" y="42761"/>
                    <a:pt x="17404" y="42079"/>
                    <a:pt x="17711" y="41464"/>
                  </a:cubicBezTo>
                  <a:cubicBezTo>
                    <a:pt x="17927" y="41056"/>
                    <a:pt x="18330" y="40833"/>
                    <a:pt x="18753" y="40833"/>
                  </a:cubicBezTo>
                  <a:close/>
                  <a:moveTo>
                    <a:pt x="13317" y="0"/>
                  </a:moveTo>
                  <a:cubicBezTo>
                    <a:pt x="12224" y="0"/>
                    <a:pt x="11132" y="131"/>
                    <a:pt x="10067" y="380"/>
                  </a:cubicBezTo>
                  <a:cubicBezTo>
                    <a:pt x="10067" y="483"/>
                    <a:pt x="10033" y="517"/>
                    <a:pt x="9999" y="619"/>
                  </a:cubicBezTo>
                  <a:cubicBezTo>
                    <a:pt x="9783" y="1028"/>
                    <a:pt x="9363" y="1250"/>
                    <a:pt x="8942" y="1250"/>
                  </a:cubicBezTo>
                  <a:cubicBezTo>
                    <a:pt x="8766" y="1250"/>
                    <a:pt x="8590" y="1212"/>
                    <a:pt x="8429" y="1131"/>
                  </a:cubicBezTo>
                  <a:cubicBezTo>
                    <a:pt x="8327" y="1063"/>
                    <a:pt x="8293" y="1029"/>
                    <a:pt x="8259" y="994"/>
                  </a:cubicBezTo>
                  <a:cubicBezTo>
                    <a:pt x="7235" y="1404"/>
                    <a:pt x="6280" y="1916"/>
                    <a:pt x="5392" y="2598"/>
                  </a:cubicBezTo>
                  <a:cubicBezTo>
                    <a:pt x="5802" y="2939"/>
                    <a:pt x="5938" y="3554"/>
                    <a:pt x="5700" y="4066"/>
                  </a:cubicBezTo>
                  <a:cubicBezTo>
                    <a:pt x="5484" y="4473"/>
                    <a:pt x="5083" y="4712"/>
                    <a:pt x="4651" y="4712"/>
                  </a:cubicBezTo>
                  <a:cubicBezTo>
                    <a:pt x="4468" y="4712"/>
                    <a:pt x="4279" y="4669"/>
                    <a:pt x="4096" y="4577"/>
                  </a:cubicBezTo>
                  <a:cubicBezTo>
                    <a:pt x="3891" y="4475"/>
                    <a:pt x="3755" y="4304"/>
                    <a:pt x="3652" y="4134"/>
                  </a:cubicBezTo>
                  <a:cubicBezTo>
                    <a:pt x="1809" y="6079"/>
                    <a:pt x="786" y="8229"/>
                    <a:pt x="308" y="10617"/>
                  </a:cubicBezTo>
                  <a:cubicBezTo>
                    <a:pt x="513" y="10617"/>
                    <a:pt x="752" y="10617"/>
                    <a:pt x="956" y="10754"/>
                  </a:cubicBezTo>
                  <a:cubicBezTo>
                    <a:pt x="1537" y="11061"/>
                    <a:pt x="1775" y="11743"/>
                    <a:pt x="1468" y="12323"/>
                  </a:cubicBezTo>
                  <a:cubicBezTo>
                    <a:pt x="1250" y="12732"/>
                    <a:pt x="837" y="12988"/>
                    <a:pt x="401" y="12988"/>
                  </a:cubicBezTo>
                  <a:cubicBezTo>
                    <a:pt x="291" y="12988"/>
                    <a:pt x="179" y="12972"/>
                    <a:pt x="69" y="12938"/>
                  </a:cubicBezTo>
                  <a:lnTo>
                    <a:pt x="69" y="12938"/>
                  </a:lnTo>
                  <a:cubicBezTo>
                    <a:pt x="1" y="13791"/>
                    <a:pt x="69" y="14678"/>
                    <a:pt x="137" y="15565"/>
                  </a:cubicBezTo>
                  <a:cubicBezTo>
                    <a:pt x="272" y="15520"/>
                    <a:pt x="412" y="15495"/>
                    <a:pt x="556" y="15495"/>
                  </a:cubicBezTo>
                  <a:cubicBezTo>
                    <a:pt x="742" y="15495"/>
                    <a:pt x="935" y="15537"/>
                    <a:pt x="1127" y="15633"/>
                  </a:cubicBezTo>
                  <a:cubicBezTo>
                    <a:pt x="1707" y="15906"/>
                    <a:pt x="1946" y="16657"/>
                    <a:pt x="1639" y="17203"/>
                  </a:cubicBezTo>
                  <a:cubicBezTo>
                    <a:pt x="1446" y="17589"/>
                    <a:pt x="1009" y="17854"/>
                    <a:pt x="560" y="17854"/>
                  </a:cubicBezTo>
                  <a:cubicBezTo>
                    <a:pt x="533" y="17854"/>
                    <a:pt x="506" y="17853"/>
                    <a:pt x="479" y="17851"/>
                  </a:cubicBezTo>
                  <a:lnTo>
                    <a:pt x="479" y="17851"/>
                  </a:lnTo>
                  <a:cubicBezTo>
                    <a:pt x="683" y="19046"/>
                    <a:pt x="991" y="20240"/>
                    <a:pt x="1366" y="21434"/>
                  </a:cubicBezTo>
                  <a:cubicBezTo>
                    <a:pt x="1809" y="21707"/>
                    <a:pt x="1980" y="22287"/>
                    <a:pt x="1809" y="22731"/>
                  </a:cubicBezTo>
                  <a:cubicBezTo>
                    <a:pt x="2526" y="24778"/>
                    <a:pt x="3413" y="26792"/>
                    <a:pt x="4403" y="28702"/>
                  </a:cubicBezTo>
                  <a:cubicBezTo>
                    <a:pt x="4629" y="28454"/>
                    <a:pt x="4974" y="28295"/>
                    <a:pt x="5310" y="28295"/>
                  </a:cubicBezTo>
                  <a:cubicBezTo>
                    <a:pt x="5482" y="28295"/>
                    <a:pt x="5652" y="28337"/>
                    <a:pt x="5802" y="28429"/>
                  </a:cubicBezTo>
                  <a:cubicBezTo>
                    <a:pt x="6416" y="28702"/>
                    <a:pt x="6621" y="29453"/>
                    <a:pt x="6314" y="29999"/>
                  </a:cubicBezTo>
                  <a:cubicBezTo>
                    <a:pt x="6143" y="30374"/>
                    <a:pt x="5768" y="30579"/>
                    <a:pt x="5392" y="30647"/>
                  </a:cubicBezTo>
                  <a:cubicBezTo>
                    <a:pt x="6587" y="32797"/>
                    <a:pt x="7815" y="34810"/>
                    <a:pt x="9009" y="36619"/>
                  </a:cubicBezTo>
                  <a:cubicBezTo>
                    <a:pt x="9232" y="36396"/>
                    <a:pt x="9543" y="36275"/>
                    <a:pt x="9864" y="36275"/>
                  </a:cubicBezTo>
                  <a:cubicBezTo>
                    <a:pt x="10035" y="36275"/>
                    <a:pt x="10209" y="36309"/>
                    <a:pt x="10374" y="36380"/>
                  </a:cubicBezTo>
                  <a:cubicBezTo>
                    <a:pt x="10989" y="36687"/>
                    <a:pt x="11193" y="37404"/>
                    <a:pt x="10886" y="37984"/>
                  </a:cubicBezTo>
                  <a:cubicBezTo>
                    <a:pt x="10750" y="38223"/>
                    <a:pt x="10545" y="38393"/>
                    <a:pt x="10340" y="38530"/>
                  </a:cubicBezTo>
                  <a:cubicBezTo>
                    <a:pt x="12388" y="41396"/>
                    <a:pt x="13889" y="43171"/>
                    <a:pt x="13889" y="43171"/>
                  </a:cubicBezTo>
                  <a:cubicBezTo>
                    <a:pt x="13889" y="43171"/>
                    <a:pt x="15527" y="43292"/>
                    <a:pt x="18125" y="43292"/>
                  </a:cubicBezTo>
                  <a:cubicBezTo>
                    <a:pt x="19425" y="43292"/>
                    <a:pt x="20964" y="43262"/>
                    <a:pt x="22659" y="43171"/>
                  </a:cubicBezTo>
                  <a:cubicBezTo>
                    <a:pt x="22821" y="43081"/>
                    <a:pt x="22992" y="43038"/>
                    <a:pt x="23168" y="43038"/>
                  </a:cubicBezTo>
                  <a:cubicBezTo>
                    <a:pt x="23326" y="43038"/>
                    <a:pt x="23487" y="43072"/>
                    <a:pt x="23648" y="43137"/>
                  </a:cubicBezTo>
                  <a:cubicBezTo>
                    <a:pt x="25934" y="43000"/>
                    <a:pt x="28494" y="42761"/>
                    <a:pt x="31053" y="42318"/>
                  </a:cubicBezTo>
                  <a:cubicBezTo>
                    <a:pt x="31288" y="42036"/>
                    <a:pt x="31652" y="41867"/>
                    <a:pt x="32023" y="41867"/>
                  </a:cubicBezTo>
                  <a:cubicBezTo>
                    <a:pt x="32191" y="41867"/>
                    <a:pt x="32360" y="41902"/>
                    <a:pt x="32520" y="41976"/>
                  </a:cubicBezTo>
                  <a:cubicBezTo>
                    <a:pt x="32554" y="41976"/>
                    <a:pt x="32554" y="42010"/>
                    <a:pt x="32588" y="42010"/>
                  </a:cubicBezTo>
                  <a:cubicBezTo>
                    <a:pt x="33578" y="41840"/>
                    <a:pt x="34602" y="41601"/>
                    <a:pt x="35591" y="41328"/>
                  </a:cubicBezTo>
                  <a:cubicBezTo>
                    <a:pt x="35148" y="40987"/>
                    <a:pt x="34977" y="40407"/>
                    <a:pt x="35250" y="39895"/>
                  </a:cubicBezTo>
                  <a:cubicBezTo>
                    <a:pt x="35462" y="39471"/>
                    <a:pt x="35853" y="39242"/>
                    <a:pt x="36266" y="39242"/>
                  </a:cubicBezTo>
                  <a:cubicBezTo>
                    <a:pt x="36451" y="39242"/>
                    <a:pt x="36640" y="39288"/>
                    <a:pt x="36820" y="39383"/>
                  </a:cubicBezTo>
                  <a:cubicBezTo>
                    <a:pt x="37366" y="39690"/>
                    <a:pt x="37604" y="40304"/>
                    <a:pt x="37366" y="40884"/>
                  </a:cubicBezTo>
                  <a:cubicBezTo>
                    <a:pt x="44804" y="38666"/>
                    <a:pt x="51254" y="34435"/>
                    <a:pt x="51595" y="26553"/>
                  </a:cubicBezTo>
                  <a:cubicBezTo>
                    <a:pt x="51834" y="21912"/>
                    <a:pt x="49513" y="17305"/>
                    <a:pt x="45521" y="14814"/>
                  </a:cubicBezTo>
                  <a:cubicBezTo>
                    <a:pt x="43440" y="13499"/>
                    <a:pt x="41343" y="12988"/>
                    <a:pt x="39335" y="12988"/>
                  </a:cubicBezTo>
                  <a:cubicBezTo>
                    <a:pt x="38478" y="12988"/>
                    <a:pt x="37636" y="13081"/>
                    <a:pt x="36820" y="13245"/>
                  </a:cubicBezTo>
                  <a:cubicBezTo>
                    <a:pt x="36956" y="13552"/>
                    <a:pt x="36956" y="13893"/>
                    <a:pt x="36786" y="14234"/>
                  </a:cubicBezTo>
                  <a:cubicBezTo>
                    <a:pt x="36569" y="14643"/>
                    <a:pt x="36149" y="14866"/>
                    <a:pt x="35729" y="14866"/>
                  </a:cubicBezTo>
                  <a:cubicBezTo>
                    <a:pt x="35553" y="14866"/>
                    <a:pt x="35377" y="14827"/>
                    <a:pt x="35216" y="14746"/>
                  </a:cubicBezTo>
                  <a:cubicBezTo>
                    <a:pt x="34875" y="14575"/>
                    <a:pt x="34670" y="14268"/>
                    <a:pt x="34568" y="13893"/>
                  </a:cubicBezTo>
                  <a:cubicBezTo>
                    <a:pt x="31496" y="15019"/>
                    <a:pt x="28903" y="17066"/>
                    <a:pt x="27265" y="18568"/>
                  </a:cubicBezTo>
                  <a:cubicBezTo>
                    <a:pt x="27368" y="18568"/>
                    <a:pt x="27470" y="18602"/>
                    <a:pt x="27572" y="18670"/>
                  </a:cubicBezTo>
                  <a:cubicBezTo>
                    <a:pt x="28187" y="18943"/>
                    <a:pt x="28391" y="19660"/>
                    <a:pt x="28084" y="20240"/>
                  </a:cubicBezTo>
                  <a:cubicBezTo>
                    <a:pt x="27864" y="20632"/>
                    <a:pt x="27433" y="20865"/>
                    <a:pt x="27005" y="20865"/>
                  </a:cubicBezTo>
                  <a:cubicBezTo>
                    <a:pt x="26837" y="20865"/>
                    <a:pt x="26669" y="20829"/>
                    <a:pt x="26515" y="20752"/>
                  </a:cubicBezTo>
                  <a:cubicBezTo>
                    <a:pt x="26173" y="20581"/>
                    <a:pt x="25934" y="20274"/>
                    <a:pt x="25866" y="19899"/>
                  </a:cubicBezTo>
                  <a:cubicBezTo>
                    <a:pt x="25559" y="20172"/>
                    <a:pt x="25388" y="20411"/>
                    <a:pt x="25388" y="20411"/>
                  </a:cubicBezTo>
                  <a:cubicBezTo>
                    <a:pt x="25388" y="20411"/>
                    <a:pt x="25900" y="18397"/>
                    <a:pt x="26003" y="15633"/>
                  </a:cubicBezTo>
                  <a:cubicBezTo>
                    <a:pt x="25696" y="15292"/>
                    <a:pt x="25627" y="14780"/>
                    <a:pt x="25832" y="14302"/>
                  </a:cubicBezTo>
                  <a:cubicBezTo>
                    <a:pt x="25866" y="14200"/>
                    <a:pt x="25934" y="14132"/>
                    <a:pt x="26003" y="14030"/>
                  </a:cubicBezTo>
                  <a:cubicBezTo>
                    <a:pt x="25866" y="9389"/>
                    <a:pt x="24331" y="3417"/>
                    <a:pt x="18052" y="892"/>
                  </a:cubicBezTo>
                  <a:cubicBezTo>
                    <a:pt x="16530" y="283"/>
                    <a:pt x="14923" y="0"/>
                    <a:pt x="13317" y="0"/>
                  </a:cubicBezTo>
                  <a:close/>
                </a:path>
              </a:pathLst>
            </a:custGeom>
            <a:solidFill>
              <a:srgbClr val="EE5E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" name="Google Shape;145;p8"/>
          <p:cNvGrpSpPr/>
          <p:nvPr/>
        </p:nvGrpSpPr>
        <p:grpSpPr>
          <a:xfrm rot="-2936254">
            <a:off x="8031294" y="4606476"/>
            <a:ext cx="876049" cy="609937"/>
            <a:chOff x="3505425" y="4142475"/>
            <a:chExt cx="1167025" cy="812525"/>
          </a:xfrm>
        </p:grpSpPr>
        <p:sp>
          <p:nvSpPr>
            <p:cNvPr id="146" name="Google Shape;146;p8"/>
            <p:cNvSpPr/>
            <p:nvPr/>
          </p:nvSpPr>
          <p:spPr>
            <a:xfrm>
              <a:off x="3595000" y="4153750"/>
              <a:ext cx="33300" cy="26650"/>
            </a:xfrm>
            <a:custGeom>
              <a:avLst/>
              <a:gdLst/>
              <a:ahLst/>
              <a:cxnLst/>
              <a:rect l="l" t="t" r="r" b="b"/>
              <a:pathLst>
                <a:path w="1332" h="1066" extrusionOk="0">
                  <a:moveTo>
                    <a:pt x="1331" y="0"/>
                  </a:moveTo>
                  <a:cubicBezTo>
                    <a:pt x="854" y="307"/>
                    <a:pt x="410" y="648"/>
                    <a:pt x="1" y="1024"/>
                  </a:cubicBezTo>
                  <a:cubicBezTo>
                    <a:pt x="35" y="1024"/>
                    <a:pt x="137" y="1058"/>
                    <a:pt x="171" y="1058"/>
                  </a:cubicBezTo>
                  <a:cubicBezTo>
                    <a:pt x="214" y="1063"/>
                    <a:pt x="256" y="1065"/>
                    <a:pt x="298" y="1065"/>
                  </a:cubicBezTo>
                  <a:cubicBezTo>
                    <a:pt x="824" y="1065"/>
                    <a:pt x="1268" y="677"/>
                    <a:pt x="1331" y="171"/>
                  </a:cubicBezTo>
                  <a:lnTo>
                    <a:pt x="1331" y="0"/>
                  </a:ln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8"/>
            <p:cNvSpPr/>
            <p:nvPr/>
          </p:nvSpPr>
          <p:spPr>
            <a:xfrm>
              <a:off x="3683725" y="4142475"/>
              <a:ext cx="52900" cy="50900"/>
            </a:xfrm>
            <a:custGeom>
              <a:avLst/>
              <a:gdLst/>
              <a:ahLst/>
              <a:cxnLst/>
              <a:rect l="l" t="t" r="r" b="b"/>
              <a:pathLst>
                <a:path w="2116" h="2036" extrusionOk="0">
                  <a:moveTo>
                    <a:pt x="1007" y="0"/>
                  </a:moveTo>
                  <a:cubicBezTo>
                    <a:pt x="508" y="0"/>
                    <a:pt x="66" y="391"/>
                    <a:pt x="34" y="929"/>
                  </a:cubicBezTo>
                  <a:cubicBezTo>
                    <a:pt x="0" y="1475"/>
                    <a:pt x="376" y="1952"/>
                    <a:pt x="922" y="2021"/>
                  </a:cubicBezTo>
                  <a:cubicBezTo>
                    <a:pt x="975" y="2031"/>
                    <a:pt x="1028" y="2036"/>
                    <a:pt x="1080" y="2036"/>
                  </a:cubicBezTo>
                  <a:cubicBezTo>
                    <a:pt x="1563" y="2036"/>
                    <a:pt x="1986" y="1626"/>
                    <a:pt x="2048" y="1134"/>
                  </a:cubicBezTo>
                  <a:cubicBezTo>
                    <a:pt x="2116" y="588"/>
                    <a:pt x="1706" y="76"/>
                    <a:pt x="1126" y="7"/>
                  </a:cubicBezTo>
                  <a:cubicBezTo>
                    <a:pt x="1086" y="2"/>
                    <a:pt x="1047" y="0"/>
                    <a:pt x="1007" y="0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8"/>
            <p:cNvSpPr/>
            <p:nvPr/>
          </p:nvSpPr>
          <p:spPr>
            <a:xfrm>
              <a:off x="3790350" y="4155925"/>
              <a:ext cx="52075" cy="50250"/>
            </a:xfrm>
            <a:custGeom>
              <a:avLst/>
              <a:gdLst/>
              <a:ahLst/>
              <a:cxnLst/>
              <a:rect l="l" t="t" r="r" b="b"/>
              <a:pathLst>
                <a:path w="2083" h="2010" extrusionOk="0">
                  <a:moveTo>
                    <a:pt x="968" y="1"/>
                  </a:moveTo>
                  <a:cubicBezTo>
                    <a:pt x="485" y="1"/>
                    <a:pt x="66" y="410"/>
                    <a:pt x="35" y="903"/>
                  </a:cubicBezTo>
                  <a:cubicBezTo>
                    <a:pt x="1" y="1414"/>
                    <a:pt x="376" y="1926"/>
                    <a:pt x="922" y="1995"/>
                  </a:cubicBezTo>
                  <a:cubicBezTo>
                    <a:pt x="975" y="2005"/>
                    <a:pt x="1028" y="2009"/>
                    <a:pt x="1081" y="2009"/>
                  </a:cubicBezTo>
                  <a:cubicBezTo>
                    <a:pt x="1564" y="2009"/>
                    <a:pt x="1986" y="1600"/>
                    <a:pt x="2048" y="1107"/>
                  </a:cubicBezTo>
                  <a:cubicBezTo>
                    <a:pt x="2082" y="561"/>
                    <a:pt x="1707" y="50"/>
                    <a:pt x="1127" y="15"/>
                  </a:cubicBezTo>
                  <a:cubicBezTo>
                    <a:pt x="1073" y="5"/>
                    <a:pt x="1020" y="1"/>
                    <a:pt x="968" y="1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>
              <a:off x="3897000" y="4168900"/>
              <a:ext cx="52050" cy="50075"/>
            </a:xfrm>
            <a:custGeom>
              <a:avLst/>
              <a:gdLst/>
              <a:ahLst/>
              <a:cxnLst/>
              <a:rect l="l" t="t" r="r" b="b"/>
              <a:pathLst>
                <a:path w="2082" h="2003" extrusionOk="0">
                  <a:moveTo>
                    <a:pt x="1007" y="1"/>
                  </a:moveTo>
                  <a:cubicBezTo>
                    <a:pt x="508" y="1"/>
                    <a:pt x="66" y="390"/>
                    <a:pt x="34" y="895"/>
                  </a:cubicBezTo>
                  <a:cubicBezTo>
                    <a:pt x="0" y="1407"/>
                    <a:pt x="375" y="1919"/>
                    <a:pt x="921" y="1987"/>
                  </a:cubicBezTo>
                  <a:cubicBezTo>
                    <a:pt x="975" y="1997"/>
                    <a:pt x="1028" y="2002"/>
                    <a:pt x="1080" y="2002"/>
                  </a:cubicBezTo>
                  <a:cubicBezTo>
                    <a:pt x="1563" y="2002"/>
                    <a:pt x="1986" y="1593"/>
                    <a:pt x="2047" y="1100"/>
                  </a:cubicBezTo>
                  <a:cubicBezTo>
                    <a:pt x="2082" y="554"/>
                    <a:pt x="1706" y="42"/>
                    <a:pt x="1126" y="8"/>
                  </a:cubicBezTo>
                  <a:cubicBezTo>
                    <a:pt x="1086" y="3"/>
                    <a:pt x="1046" y="1"/>
                    <a:pt x="1007" y="1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8"/>
            <p:cNvSpPr/>
            <p:nvPr/>
          </p:nvSpPr>
          <p:spPr>
            <a:xfrm>
              <a:off x="4220300" y="4215150"/>
              <a:ext cx="48650" cy="42200"/>
            </a:xfrm>
            <a:custGeom>
              <a:avLst/>
              <a:gdLst/>
              <a:ahLst/>
              <a:cxnLst/>
              <a:rect l="l" t="t" r="r" b="b"/>
              <a:pathLst>
                <a:path w="1946" h="1688" extrusionOk="0">
                  <a:moveTo>
                    <a:pt x="1639" y="1"/>
                  </a:moveTo>
                  <a:cubicBezTo>
                    <a:pt x="1058" y="342"/>
                    <a:pt x="547" y="752"/>
                    <a:pt x="1" y="1161"/>
                  </a:cubicBezTo>
                  <a:cubicBezTo>
                    <a:pt x="205" y="1434"/>
                    <a:pt x="444" y="1639"/>
                    <a:pt x="785" y="1673"/>
                  </a:cubicBezTo>
                  <a:cubicBezTo>
                    <a:pt x="839" y="1683"/>
                    <a:pt x="892" y="1688"/>
                    <a:pt x="944" y="1688"/>
                  </a:cubicBezTo>
                  <a:cubicBezTo>
                    <a:pt x="1427" y="1688"/>
                    <a:pt x="1850" y="1278"/>
                    <a:pt x="1912" y="786"/>
                  </a:cubicBezTo>
                  <a:cubicBezTo>
                    <a:pt x="1946" y="479"/>
                    <a:pt x="1843" y="240"/>
                    <a:pt x="1639" y="1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8"/>
            <p:cNvSpPr/>
            <p:nvPr/>
          </p:nvSpPr>
          <p:spPr>
            <a:xfrm>
              <a:off x="4321825" y="4219900"/>
              <a:ext cx="54625" cy="50250"/>
            </a:xfrm>
            <a:custGeom>
              <a:avLst/>
              <a:gdLst/>
              <a:ahLst/>
              <a:cxnLst/>
              <a:rect l="l" t="t" r="r" b="b"/>
              <a:pathLst>
                <a:path w="2185" h="2010" extrusionOk="0">
                  <a:moveTo>
                    <a:pt x="1036" y="1"/>
                  </a:moveTo>
                  <a:cubicBezTo>
                    <a:pt x="553" y="1"/>
                    <a:pt x="133" y="410"/>
                    <a:pt x="103" y="903"/>
                  </a:cubicBezTo>
                  <a:cubicBezTo>
                    <a:pt x="0" y="1415"/>
                    <a:pt x="444" y="1927"/>
                    <a:pt x="990" y="1995"/>
                  </a:cubicBezTo>
                  <a:cubicBezTo>
                    <a:pt x="1043" y="2005"/>
                    <a:pt x="1096" y="2010"/>
                    <a:pt x="1148" y="2010"/>
                  </a:cubicBezTo>
                  <a:cubicBezTo>
                    <a:pt x="1632" y="2010"/>
                    <a:pt x="2054" y="1600"/>
                    <a:pt x="2116" y="1108"/>
                  </a:cubicBezTo>
                  <a:cubicBezTo>
                    <a:pt x="2184" y="562"/>
                    <a:pt x="1741" y="50"/>
                    <a:pt x="1195" y="16"/>
                  </a:cubicBezTo>
                  <a:cubicBezTo>
                    <a:pt x="1141" y="6"/>
                    <a:pt x="1088" y="1"/>
                    <a:pt x="1036" y="1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8"/>
            <p:cNvSpPr/>
            <p:nvPr/>
          </p:nvSpPr>
          <p:spPr>
            <a:xfrm>
              <a:off x="4428450" y="4232700"/>
              <a:ext cx="54625" cy="50250"/>
            </a:xfrm>
            <a:custGeom>
              <a:avLst/>
              <a:gdLst/>
              <a:ahLst/>
              <a:cxnLst/>
              <a:rect l="l" t="t" r="r" b="b"/>
              <a:pathLst>
                <a:path w="2185" h="2010" extrusionOk="0">
                  <a:moveTo>
                    <a:pt x="1036" y="1"/>
                  </a:moveTo>
                  <a:cubicBezTo>
                    <a:pt x="554" y="1"/>
                    <a:pt x="134" y="410"/>
                    <a:pt x="103" y="903"/>
                  </a:cubicBezTo>
                  <a:cubicBezTo>
                    <a:pt x="1" y="1415"/>
                    <a:pt x="444" y="1926"/>
                    <a:pt x="990" y="1995"/>
                  </a:cubicBezTo>
                  <a:cubicBezTo>
                    <a:pt x="1044" y="2005"/>
                    <a:pt x="1096" y="2009"/>
                    <a:pt x="1149" y="2009"/>
                  </a:cubicBezTo>
                  <a:cubicBezTo>
                    <a:pt x="1632" y="2009"/>
                    <a:pt x="2055" y="1600"/>
                    <a:pt x="2116" y="1107"/>
                  </a:cubicBezTo>
                  <a:cubicBezTo>
                    <a:pt x="2185" y="561"/>
                    <a:pt x="1775" y="50"/>
                    <a:pt x="1195" y="16"/>
                  </a:cubicBezTo>
                  <a:cubicBezTo>
                    <a:pt x="1142" y="6"/>
                    <a:pt x="1089" y="1"/>
                    <a:pt x="1036" y="1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8"/>
            <p:cNvSpPr/>
            <p:nvPr/>
          </p:nvSpPr>
          <p:spPr>
            <a:xfrm>
              <a:off x="4535100" y="4244100"/>
              <a:ext cx="53750" cy="50800"/>
            </a:xfrm>
            <a:custGeom>
              <a:avLst/>
              <a:gdLst/>
              <a:ahLst/>
              <a:cxnLst/>
              <a:rect l="l" t="t" r="r" b="b"/>
              <a:pathLst>
                <a:path w="2150" h="2032" extrusionOk="0">
                  <a:moveTo>
                    <a:pt x="1186" y="1"/>
                  </a:moveTo>
                  <a:cubicBezTo>
                    <a:pt x="609" y="1"/>
                    <a:pt x="168" y="369"/>
                    <a:pt x="102" y="924"/>
                  </a:cubicBezTo>
                  <a:cubicBezTo>
                    <a:pt x="0" y="1470"/>
                    <a:pt x="444" y="1982"/>
                    <a:pt x="990" y="2016"/>
                  </a:cubicBezTo>
                  <a:cubicBezTo>
                    <a:pt x="1043" y="2026"/>
                    <a:pt x="1096" y="2031"/>
                    <a:pt x="1148" y="2031"/>
                  </a:cubicBezTo>
                  <a:cubicBezTo>
                    <a:pt x="1631" y="2031"/>
                    <a:pt x="2054" y="1622"/>
                    <a:pt x="2116" y="1129"/>
                  </a:cubicBezTo>
                  <a:cubicBezTo>
                    <a:pt x="2150" y="924"/>
                    <a:pt x="2116" y="754"/>
                    <a:pt x="2013" y="583"/>
                  </a:cubicBezTo>
                  <a:cubicBezTo>
                    <a:pt x="1843" y="413"/>
                    <a:pt x="1638" y="242"/>
                    <a:pt x="1467" y="71"/>
                  </a:cubicBezTo>
                  <a:cubicBezTo>
                    <a:pt x="1365" y="3"/>
                    <a:pt x="1297" y="3"/>
                    <a:pt x="1263" y="3"/>
                  </a:cubicBezTo>
                  <a:cubicBezTo>
                    <a:pt x="1237" y="2"/>
                    <a:pt x="1211" y="1"/>
                    <a:pt x="1186" y="1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8"/>
            <p:cNvSpPr/>
            <p:nvPr/>
          </p:nvSpPr>
          <p:spPr>
            <a:xfrm>
              <a:off x="3524200" y="4233075"/>
              <a:ext cx="42675" cy="49025"/>
            </a:xfrm>
            <a:custGeom>
              <a:avLst/>
              <a:gdLst/>
              <a:ahLst/>
              <a:cxnLst/>
              <a:rect l="l" t="t" r="r" b="b"/>
              <a:pathLst>
                <a:path w="1707" h="1961" extrusionOk="0">
                  <a:moveTo>
                    <a:pt x="990" y="1"/>
                  </a:moveTo>
                  <a:cubicBezTo>
                    <a:pt x="922" y="103"/>
                    <a:pt x="785" y="274"/>
                    <a:pt x="683" y="410"/>
                  </a:cubicBezTo>
                  <a:cubicBezTo>
                    <a:pt x="444" y="854"/>
                    <a:pt x="239" y="1263"/>
                    <a:pt x="0" y="1741"/>
                  </a:cubicBezTo>
                  <a:cubicBezTo>
                    <a:pt x="137" y="1877"/>
                    <a:pt x="342" y="1946"/>
                    <a:pt x="512" y="1946"/>
                  </a:cubicBezTo>
                  <a:cubicBezTo>
                    <a:pt x="572" y="1956"/>
                    <a:pt x="631" y="1960"/>
                    <a:pt x="688" y="1960"/>
                  </a:cubicBezTo>
                  <a:cubicBezTo>
                    <a:pt x="1216" y="1960"/>
                    <a:pt x="1611" y="1551"/>
                    <a:pt x="1672" y="1058"/>
                  </a:cubicBezTo>
                  <a:cubicBezTo>
                    <a:pt x="1706" y="581"/>
                    <a:pt x="1433" y="103"/>
                    <a:pt x="990" y="1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8"/>
            <p:cNvSpPr/>
            <p:nvPr/>
          </p:nvSpPr>
          <p:spPr>
            <a:xfrm>
              <a:off x="3620600" y="4243975"/>
              <a:ext cx="54625" cy="50925"/>
            </a:xfrm>
            <a:custGeom>
              <a:avLst/>
              <a:gdLst/>
              <a:ahLst/>
              <a:cxnLst/>
              <a:rect l="l" t="t" r="r" b="b"/>
              <a:pathLst>
                <a:path w="2185" h="2037" extrusionOk="0">
                  <a:moveTo>
                    <a:pt x="1075" y="1"/>
                  </a:moveTo>
                  <a:cubicBezTo>
                    <a:pt x="576" y="1"/>
                    <a:pt x="132" y="389"/>
                    <a:pt x="68" y="895"/>
                  </a:cubicBezTo>
                  <a:cubicBezTo>
                    <a:pt x="0" y="1475"/>
                    <a:pt x="410" y="1987"/>
                    <a:pt x="990" y="2021"/>
                  </a:cubicBezTo>
                  <a:cubicBezTo>
                    <a:pt x="1043" y="2031"/>
                    <a:pt x="1096" y="2036"/>
                    <a:pt x="1148" y="2036"/>
                  </a:cubicBezTo>
                  <a:cubicBezTo>
                    <a:pt x="1631" y="2036"/>
                    <a:pt x="2051" y="1627"/>
                    <a:pt x="2082" y="1134"/>
                  </a:cubicBezTo>
                  <a:cubicBezTo>
                    <a:pt x="2184" y="554"/>
                    <a:pt x="1740" y="42"/>
                    <a:pt x="1195" y="8"/>
                  </a:cubicBezTo>
                  <a:cubicBezTo>
                    <a:pt x="1154" y="3"/>
                    <a:pt x="1115" y="1"/>
                    <a:pt x="1075" y="1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8"/>
            <p:cNvSpPr/>
            <p:nvPr/>
          </p:nvSpPr>
          <p:spPr>
            <a:xfrm>
              <a:off x="3727225" y="4256900"/>
              <a:ext cx="53775" cy="50775"/>
            </a:xfrm>
            <a:custGeom>
              <a:avLst/>
              <a:gdLst/>
              <a:ahLst/>
              <a:cxnLst/>
              <a:rect l="l" t="t" r="r" b="b"/>
              <a:pathLst>
                <a:path w="2151" h="2031" extrusionOk="0">
                  <a:moveTo>
                    <a:pt x="1126" y="1"/>
                  </a:moveTo>
                  <a:cubicBezTo>
                    <a:pt x="607" y="1"/>
                    <a:pt x="134" y="369"/>
                    <a:pt x="69" y="924"/>
                  </a:cubicBezTo>
                  <a:cubicBezTo>
                    <a:pt x="1" y="1470"/>
                    <a:pt x="410" y="1982"/>
                    <a:pt x="956" y="2016"/>
                  </a:cubicBezTo>
                  <a:cubicBezTo>
                    <a:pt x="1013" y="2026"/>
                    <a:pt x="1069" y="2031"/>
                    <a:pt x="1124" y="2031"/>
                  </a:cubicBezTo>
                  <a:cubicBezTo>
                    <a:pt x="1631" y="2031"/>
                    <a:pt x="2051" y="1622"/>
                    <a:pt x="2082" y="1129"/>
                  </a:cubicBezTo>
                  <a:cubicBezTo>
                    <a:pt x="2150" y="583"/>
                    <a:pt x="1741" y="71"/>
                    <a:pt x="1195" y="3"/>
                  </a:cubicBezTo>
                  <a:cubicBezTo>
                    <a:pt x="1172" y="2"/>
                    <a:pt x="1149" y="1"/>
                    <a:pt x="1126" y="1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8"/>
            <p:cNvSpPr/>
            <p:nvPr/>
          </p:nvSpPr>
          <p:spPr>
            <a:xfrm>
              <a:off x="3833850" y="4269700"/>
              <a:ext cx="53775" cy="50775"/>
            </a:xfrm>
            <a:custGeom>
              <a:avLst/>
              <a:gdLst/>
              <a:ahLst/>
              <a:cxnLst/>
              <a:rect l="l" t="t" r="r" b="b"/>
              <a:pathLst>
                <a:path w="2151" h="2031" extrusionOk="0">
                  <a:moveTo>
                    <a:pt x="1126" y="1"/>
                  </a:moveTo>
                  <a:cubicBezTo>
                    <a:pt x="607" y="1"/>
                    <a:pt x="135" y="368"/>
                    <a:pt x="69" y="924"/>
                  </a:cubicBezTo>
                  <a:cubicBezTo>
                    <a:pt x="1" y="1470"/>
                    <a:pt x="410" y="1982"/>
                    <a:pt x="956" y="2016"/>
                  </a:cubicBezTo>
                  <a:cubicBezTo>
                    <a:pt x="1013" y="2026"/>
                    <a:pt x="1069" y="2031"/>
                    <a:pt x="1124" y="2031"/>
                  </a:cubicBezTo>
                  <a:cubicBezTo>
                    <a:pt x="1632" y="2031"/>
                    <a:pt x="2052" y="1622"/>
                    <a:pt x="2082" y="1129"/>
                  </a:cubicBezTo>
                  <a:cubicBezTo>
                    <a:pt x="2151" y="583"/>
                    <a:pt x="1741" y="71"/>
                    <a:pt x="1195" y="3"/>
                  </a:cubicBezTo>
                  <a:cubicBezTo>
                    <a:pt x="1172" y="1"/>
                    <a:pt x="1149" y="1"/>
                    <a:pt x="1126" y="1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8"/>
            <p:cNvSpPr/>
            <p:nvPr/>
          </p:nvSpPr>
          <p:spPr>
            <a:xfrm>
              <a:off x="3940500" y="4282500"/>
              <a:ext cx="53775" cy="50775"/>
            </a:xfrm>
            <a:custGeom>
              <a:avLst/>
              <a:gdLst/>
              <a:ahLst/>
              <a:cxnLst/>
              <a:rect l="l" t="t" r="r" b="b"/>
              <a:pathLst>
                <a:path w="2151" h="2031" extrusionOk="0">
                  <a:moveTo>
                    <a:pt x="1126" y="1"/>
                  </a:moveTo>
                  <a:cubicBezTo>
                    <a:pt x="606" y="1"/>
                    <a:pt x="134" y="368"/>
                    <a:pt x="69" y="924"/>
                  </a:cubicBezTo>
                  <a:cubicBezTo>
                    <a:pt x="0" y="1470"/>
                    <a:pt x="410" y="1982"/>
                    <a:pt x="956" y="2016"/>
                  </a:cubicBezTo>
                  <a:cubicBezTo>
                    <a:pt x="1012" y="2026"/>
                    <a:pt x="1068" y="2031"/>
                    <a:pt x="1123" y="2031"/>
                  </a:cubicBezTo>
                  <a:cubicBezTo>
                    <a:pt x="1631" y="2031"/>
                    <a:pt x="2051" y="1621"/>
                    <a:pt x="2082" y="1129"/>
                  </a:cubicBezTo>
                  <a:cubicBezTo>
                    <a:pt x="2150" y="583"/>
                    <a:pt x="1741" y="71"/>
                    <a:pt x="1195" y="3"/>
                  </a:cubicBezTo>
                  <a:cubicBezTo>
                    <a:pt x="1172" y="1"/>
                    <a:pt x="1149" y="1"/>
                    <a:pt x="1126" y="1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8"/>
            <p:cNvSpPr/>
            <p:nvPr/>
          </p:nvSpPr>
          <p:spPr>
            <a:xfrm>
              <a:off x="4047975" y="4314125"/>
              <a:ext cx="11975" cy="27325"/>
            </a:xfrm>
            <a:custGeom>
              <a:avLst/>
              <a:gdLst/>
              <a:ahLst/>
              <a:cxnLst/>
              <a:rect l="l" t="t" r="r" b="b"/>
              <a:pathLst>
                <a:path w="479" h="1093" extrusionOk="0">
                  <a:moveTo>
                    <a:pt x="69" y="0"/>
                  </a:moveTo>
                  <a:cubicBezTo>
                    <a:pt x="69" y="34"/>
                    <a:pt x="35" y="68"/>
                    <a:pt x="35" y="171"/>
                  </a:cubicBezTo>
                  <a:cubicBezTo>
                    <a:pt x="1" y="546"/>
                    <a:pt x="171" y="887"/>
                    <a:pt x="479" y="1092"/>
                  </a:cubicBezTo>
                  <a:cubicBezTo>
                    <a:pt x="342" y="751"/>
                    <a:pt x="206" y="376"/>
                    <a:pt x="69" y="0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8"/>
            <p:cNvSpPr/>
            <p:nvPr/>
          </p:nvSpPr>
          <p:spPr>
            <a:xfrm>
              <a:off x="4260400" y="4320750"/>
              <a:ext cx="52925" cy="50925"/>
            </a:xfrm>
            <a:custGeom>
              <a:avLst/>
              <a:gdLst/>
              <a:ahLst/>
              <a:cxnLst/>
              <a:rect l="l" t="t" r="r" b="b"/>
              <a:pathLst>
                <a:path w="2117" h="2037" extrusionOk="0">
                  <a:moveTo>
                    <a:pt x="1035" y="1"/>
                  </a:moveTo>
                  <a:cubicBezTo>
                    <a:pt x="508" y="1"/>
                    <a:pt x="66" y="392"/>
                    <a:pt x="35" y="930"/>
                  </a:cubicBezTo>
                  <a:cubicBezTo>
                    <a:pt x="0" y="1475"/>
                    <a:pt x="376" y="1987"/>
                    <a:pt x="922" y="2021"/>
                  </a:cubicBezTo>
                  <a:cubicBezTo>
                    <a:pt x="978" y="2031"/>
                    <a:pt x="1034" y="2036"/>
                    <a:pt x="1089" y="2036"/>
                  </a:cubicBezTo>
                  <a:cubicBezTo>
                    <a:pt x="1597" y="2036"/>
                    <a:pt x="2017" y="1627"/>
                    <a:pt x="2048" y="1134"/>
                  </a:cubicBezTo>
                  <a:cubicBezTo>
                    <a:pt x="2116" y="588"/>
                    <a:pt x="1707" y="76"/>
                    <a:pt x="1161" y="8"/>
                  </a:cubicBezTo>
                  <a:cubicBezTo>
                    <a:pt x="1118" y="3"/>
                    <a:pt x="1076" y="1"/>
                    <a:pt x="1035" y="1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8"/>
            <p:cNvSpPr/>
            <p:nvPr/>
          </p:nvSpPr>
          <p:spPr>
            <a:xfrm>
              <a:off x="4367025" y="4333550"/>
              <a:ext cx="53775" cy="50925"/>
            </a:xfrm>
            <a:custGeom>
              <a:avLst/>
              <a:gdLst/>
              <a:ahLst/>
              <a:cxnLst/>
              <a:rect l="l" t="t" r="r" b="b"/>
              <a:pathLst>
                <a:path w="2151" h="2037" extrusionOk="0">
                  <a:moveTo>
                    <a:pt x="1075" y="1"/>
                  </a:moveTo>
                  <a:cubicBezTo>
                    <a:pt x="572" y="1"/>
                    <a:pt x="101" y="392"/>
                    <a:pt x="69" y="929"/>
                  </a:cubicBezTo>
                  <a:cubicBezTo>
                    <a:pt x="1" y="1475"/>
                    <a:pt x="410" y="1987"/>
                    <a:pt x="956" y="2021"/>
                  </a:cubicBezTo>
                  <a:cubicBezTo>
                    <a:pt x="1013" y="2031"/>
                    <a:pt x="1069" y="2036"/>
                    <a:pt x="1124" y="2036"/>
                  </a:cubicBezTo>
                  <a:cubicBezTo>
                    <a:pt x="1632" y="2036"/>
                    <a:pt x="2052" y="1627"/>
                    <a:pt x="2082" y="1134"/>
                  </a:cubicBezTo>
                  <a:cubicBezTo>
                    <a:pt x="2151" y="588"/>
                    <a:pt x="1741" y="76"/>
                    <a:pt x="1195" y="8"/>
                  </a:cubicBezTo>
                  <a:cubicBezTo>
                    <a:pt x="1155" y="3"/>
                    <a:pt x="1115" y="1"/>
                    <a:pt x="1075" y="1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8"/>
            <p:cNvSpPr/>
            <p:nvPr/>
          </p:nvSpPr>
          <p:spPr>
            <a:xfrm>
              <a:off x="4473675" y="4346350"/>
              <a:ext cx="53750" cy="50900"/>
            </a:xfrm>
            <a:custGeom>
              <a:avLst/>
              <a:gdLst/>
              <a:ahLst/>
              <a:cxnLst/>
              <a:rect l="l" t="t" r="r" b="b"/>
              <a:pathLst>
                <a:path w="2150" h="2036" extrusionOk="0">
                  <a:moveTo>
                    <a:pt x="1075" y="0"/>
                  </a:moveTo>
                  <a:cubicBezTo>
                    <a:pt x="576" y="0"/>
                    <a:pt x="132" y="392"/>
                    <a:pt x="68" y="929"/>
                  </a:cubicBezTo>
                  <a:cubicBezTo>
                    <a:pt x="0" y="1475"/>
                    <a:pt x="410" y="1987"/>
                    <a:pt x="990" y="2021"/>
                  </a:cubicBezTo>
                  <a:cubicBezTo>
                    <a:pt x="1043" y="2031"/>
                    <a:pt x="1096" y="2036"/>
                    <a:pt x="1148" y="2036"/>
                  </a:cubicBezTo>
                  <a:cubicBezTo>
                    <a:pt x="1631" y="2036"/>
                    <a:pt x="2051" y="1627"/>
                    <a:pt x="2082" y="1134"/>
                  </a:cubicBezTo>
                  <a:cubicBezTo>
                    <a:pt x="2150" y="588"/>
                    <a:pt x="1740" y="76"/>
                    <a:pt x="1194" y="8"/>
                  </a:cubicBezTo>
                  <a:cubicBezTo>
                    <a:pt x="1155" y="3"/>
                    <a:pt x="1115" y="0"/>
                    <a:pt x="1075" y="0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8"/>
            <p:cNvSpPr/>
            <p:nvPr/>
          </p:nvSpPr>
          <p:spPr>
            <a:xfrm>
              <a:off x="4580300" y="4359150"/>
              <a:ext cx="52925" cy="50900"/>
            </a:xfrm>
            <a:custGeom>
              <a:avLst/>
              <a:gdLst/>
              <a:ahLst/>
              <a:cxnLst/>
              <a:rect l="l" t="t" r="r" b="b"/>
              <a:pathLst>
                <a:path w="2117" h="2036" extrusionOk="0">
                  <a:moveTo>
                    <a:pt x="1035" y="0"/>
                  </a:moveTo>
                  <a:cubicBezTo>
                    <a:pt x="508" y="0"/>
                    <a:pt x="66" y="391"/>
                    <a:pt x="35" y="929"/>
                  </a:cubicBezTo>
                  <a:cubicBezTo>
                    <a:pt x="1" y="1475"/>
                    <a:pt x="376" y="1953"/>
                    <a:pt x="922" y="2021"/>
                  </a:cubicBezTo>
                  <a:cubicBezTo>
                    <a:pt x="978" y="2031"/>
                    <a:pt x="1034" y="2036"/>
                    <a:pt x="1089" y="2036"/>
                  </a:cubicBezTo>
                  <a:cubicBezTo>
                    <a:pt x="1597" y="2036"/>
                    <a:pt x="2017" y="1626"/>
                    <a:pt x="2048" y="1134"/>
                  </a:cubicBezTo>
                  <a:cubicBezTo>
                    <a:pt x="2116" y="554"/>
                    <a:pt x="1707" y="76"/>
                    <a:pt x="1161" y="8"/>
                  </a:cubicBezTo>
                  <a:cubicBezTo>
                    <a:pt x="1118" y="3"/>
                    <a:pt x="1076" y="0"/>
                    <a:pt x="1035" y="0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8"/>
            <p:cNvSpPr/>
            <p:nvPr/>
          </p:nvSpPr>
          <p:spPr>
            <a:xfrm>
              <a:off x="3552350" y="4328425"/>
              <a:ext cx="54625" cy="50725"/>
            </a:xfrm>
            <a:custGeom>
              <a:avLst/>
              <a:gdLst/>
              <a:ahLst/>
              <a:cxnLst/>
              <a:rect l="l" t="t" r="r" b="b"/>
              <a:pathLst>
                <a:path w="2185" h="2029" extrusionOk="0">
                  <a:moveTo>
                    <a:pt x="1075" y="1"/>
                  </a:moveTo>
                  <a:cubicBezTo>
                    <a:pt x="576" y="1"/>
                    <a:pt x="132" y="390"/>
                    <a:pt x="69" y="896"/>
                  </a:cubicBezTo>
                  <a:cubicBezTo>
                    <a:pt x="0" y="1476"/>
                    <a:pt x="410" y="1987"/>
                    <a:pt x="990" y="2022"/>
                  </a:cubicBezTo>
                  <a:cubicBezTo>
                    <a:pt x="1030" y="2027"/>
                    <a:pt x="1070" y="2029"/>
                    <a:pt x="1109" y="2029"/>
                  </a:cubicBezTo>
                  <a:cubicBezTo>
                    <a:pt x="1604" y="2029"/>
                    <a:pt x="2019" y="1640"/>
                    <a:pt x="2082" y="1134"/>
                  </a:cubicBezTo>
                  <a:cubicBezTo>
                    <a:pt x="2184" y="554"/>
                    <a:pt x="1741" y="42"/>
                    <a:pt x="1195" y="8"/>
                  </a:cubicBezTo>
                  <a:cubicBezTo>
                    <a:pt x="1155" y="3"/>
                    <a:pt x="1115" y="1"/>
                    <a:pt x="1075" y="1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8"/>
            <p:cNvSpPr/>
            <p:nvPr/>
          </p:nvSpPr>
          <p:spPr>
            <a:xfrm>
              <a:off x="3658975" y="4341375"/>
              <a:ext cx="52925" cy="50575"/>
            </a:xfrm>
            <a:custGeom>
              <a:avLst/>
              <a:gdLst/>
              <a:ahLst/>
              <a:cxnLst/>
              <a:rect l="l" t="t" r="r" b="b"/>
              <a:pathLst>
                <a:path w="2117" h="2023" extrusionOk="0">
                  <a:moveTo>
                    <a:pt x="1126" y="0"/>
                  </a:moveTo>
                  <a:cubicBezTo>
                    <a:pt x="607" y="0"/>
                    <a:pt x="134" y="366"/>
                    <a:pt x="69" y="889"/>
                  </a:cubicBezTo>
                  <a:cubicBezTo>
                    <a:pt x="1" y="1469"/>
                    <a:pt x="410" y="1981"/>
                    <a:pt x="990" y="2015"/>
                  </a:cubicBezTo>
                  <a:cubicBezTo>
                    <a:pt x="1030" y="2020"/>
                    <a:pt x="1070" y="2023"/>
                    <a:pt x="1110" y="2023"/>
                  </a:cubicBezTo>
                  <a:cubicBezTo>
                    <a:pt x="1609" y="2023"/>
                    <a:pt x="2051" y="1634"/>
                    <a:pt x="2082" y="1128"/>
                  </a:cubicBezTo>
                  <a:cubicBezTo>
                    <a:pt x="2116" y="548"/>
                    <a:pt x="1741" y="36"/>
                    <a:pt x="1195" y="2"/>
                  </a:cubicBezTo>
                  <a:cubicBezTo>
                    <a:pt x="1172" y="1"/>
                    <a:pt x="1149" y="0"/>
                    <a:pt x="1126" y="0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8"/>
            <p:cNvSpPr/>
            <p:nvPr/>
          </p:nvSpPr>
          <p:spPr>
            <a:xfrm>
              <a:off x="3765625" y="4354025"/>
              <a:ext cx="52900" cy="50725"/>
            </a:xfrm>
            <a:custGeom>
              <a:avLst/>
              <a:gdLst/>
              <a:ahLst/>
              <a:cxnLst/>
              <a:rect l="l" t="t" r="r" b="b"/>
              <a:pathLst>
                <a:path w="2116" h="2029" extrusionOk="0">
                  <a:moveTo>
                    <a:pt x="1075" y="1"/>
                  </a:moveTo>
                  <a:cubicBezTo>
                    <a:pt x="576" y="1"/>
                    <a:pt x="132" y="389"/>
                    <a:pt x="68" y="895"/>
                  </a:cubicBezTo>
                  <a:cubicBezTo>
                    <a:pt x="0" y="1475"/>
                    <a:pt x="410" y="1987"/>
                    <a:pt x="990" y="2021"/>
                  </a:cubicBezTo>
                  <a:cubicBezTo>
                    <a:pt x="1030" y="2026"/>
                    <a:pt x="1070" y="2029"/>
                    <a:pt x="1109" y="2029"/>
                  </a:cubicBezTo>
                  <a:cubicBezTo>
                    <a:pt x="1608" y="2029"/>
                    <a:pt x="2050" y="1640"/>
                    <a:pt x="2082" y="1134"/>
                  </a:cubicBezTo>
                  <a:cubicBezTo>
                    <a:pt x="2116" y="554"/>
                    <a:pt x="1740" y="42"/>
                    <a:pt x="1194" y="8"/>
                  </a:cubicBezTo>
                  <a:cubicBezTo>
                    <a:pt x="1154" y="3"/>
                    <a:pt x="1115" y="1"/>
                    <a:pt x="1075" y="1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8"/>
            <p:cNvSpPr/>
            <p:nvPr/>
          </p:nvSpPr>
          <p:spPr>
            <a:xfrm>
              <a:off x="3873100" y="4366825"/>
              <a:ext cx="53775" cy="50725"/>
            </a:xfrm>
            <a:custGeom>
              <a:avLst/>
              <a:gdLst/>
              <a:ahLst/>
              <a:cxnLst/>
              <a:rect l="l" t="t" r="r" b="b"/>
              <a:pathLst>
                <a:path w="2151" h="2029" extrusionOk="0">
                  <a:moveTo>
                    <a:pt x="1041" y="0"/>
                  </a:moveTo>
                  <a:cubicBezTo>
                    <a:pt x="542" y="0"/>
                    <a:pt x="98" y="389"/>
                    <a:pt x="35" y="895"/>
                  </a:cubicBezTo>
                  <a:cubicBezTo>
                    <a:pt x="1" y="1475"/>
                    <a:pt x="376" y="1987"/>
                    <a:pt x="956" y="2021"/>
                  </a:cubicBezTo>
                  <a:cubicBezTo>
                    <a:pt x="996" y="2026"/>
                    <a:pt x="1036" y="2029"/>
                    <a:pt x="1075" y="2029"/>
                  </a:cubicBezTo>
                  <a:cubicBezTo>
                    <a:pt x="1575" y="2029"/>
                    <a:pt x="2016" y="1640"/>
                    <a:pt x="2048" y="1134"/>
                  </a:cubicBezTo>
                  <a:cubicBezTo>
                    <a:pt x="2150" y="554"/>
                    <a:pt x="1707" y="42"/>
                    <a:pt x="1161" y="8"/>
                  </a:cubicBezTo>
                  <a:cubicBezTo>
                    <a:pt x="1121" y="3"/>
                    <a:pt x="1081" y="0"/>
                    <a:pt x="1041" y="0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8"/>
            <p:cNvSpPr/>
            <p:nvPr/>
          </p:nvSpPr>
          <p:spPr>
            <a:xfrm>
              <a:off x="3979725" y="4379625"/>
              <a:ext cx="53775" cy="50725"/>
            </a:xfrm>
            <a:custGeom>
              <a:avLst/>
              <a:gdLst/>
              <a:ahLst/>
              <a:cxnLst/>
              <a:rect l="l" t="t" r="r" b="b"/>
              <a:pathLst>
                <a:path w="2151" h="2029" extrusionOk="0">
                  <a:moveTo>
                    <a:pt x="1042" y="0"/>
                  </a:moveTo>
                  <a:cubicBezTo>
                    <a:pt x="542" y="0"/>
                    <a:pt x="98" y="389"/>
                    <a:pt x="35" y="895"/>
                  </a:cubicBezTo>
                  <a:cubicBezTo>
                    <a:pt x="1" y="1475"/>
                    <a:pt x="376" y="1987"/>
                    <a:pt x="956" y="2021"/>
                  </a:cubicBezTo>
                  <a:cubicBezTo>
                    <a:pt x="996" y="2026"/>
                    <a:pt x="1036" y="2028"/>
                    <a:pt x="1076" y="2028"/>
                  </a:cubicBezTo>
                  <a:cubicBezTo>
                    <a:pt x="1575" y="2028"/>
                    <a:pt x="2017" y="1640"/>
                    <a:pt x="2048" y="1134"/>
                  </a:cubicBezTo>
                  <a:cubicBezTo>
                    <a:pt x="2151" y="554"/>
                    <a:pt x="1707" y="42"/>
                    <a:pt x="1161" y="8"/>
                  </a:cubicBezTo>
                  <a:cubicBezTo>
                    <a:pt x="1121" y="3"/>
                    <a:pt x="1081" y="0"/>
                    <a:pt x="1042" y="0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8"/>
            <p:cNvSpPr/>
            <p:nvPr/>
          </p:nvSpPr>
          <p:spPr>
            <a:xfrm>
              <a:off x="4090625" y="4392600"/>
              <a:ext cx="47800" cy="50550"/>
            </a:xfrm>
            <a:custGeom>
              <a:avLst/>
              <a:gdLst/>
              <a:ahLst/>
              <a:cxnLst/>
              <a:rect l="l" t="t" r="r" b="b"/>
              <a:pathLst>
                <a:path w="1912" h="2022" extrusionOk="0">
                  <a:moveTo>
                    <a:pt x="683" y="1"/>
                  </a:moveTo>
                  <a:cubicBezTo>
                    <a:pt x="376" y="581"/>
                    <a:pt x="137" y="1127"/>
                    <a:pt x="1" y="1502"/>
                  </a:cubicBezTo>
                  <a:cubicBezTo>
                    <a:pt x="137" y="1741"/>
                    <a:pt x="445" y="1980"/>
                    <a:pt x="786" y="2014"/>
                  </a:cubicBezTo>
                  <a:cubicBezTo>
                    <a:pt x="826" y="2019"/>
                    <a:pt x="866" y="2021"/>
                    <a:pt x="905" y="2021"/>
                  </a:cubicBezTo>
                  <a:cubicBezTo>
                    <a:pt x="1404" y="2021"/>
                    <a:pt x="1846" y="1633"/>
                    <a:pt x="1878" y="1127"/>
                  </a:cubicBezTo>
                  <a:cubicBezTo>
                    <a:pt x="1912" y="547"/>
                    <a:pt x="1536" y="35"/>
                    <a:pt x="991" y="1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8"/>
            <p:cNvSpPr/>
            <p:nvPr/>
          </p:nvSpPr>
          <p:spPr>
            <a:xfrm>
              <a:off x="4193000" y="4405200"/>
              <a:ext cx="52925" cy="50600"/>
            </a:xfrm>
            <a:custGeom>
              <a:avLst/>
              <a:gdLst/>
              <a:ahLst/>
              <a:cxnLst/>
              <a:rect l="l" t="t" r="r" b="b"/>
              <a:pathLst>
                <a:path w="2117" h="2024" extrusionOk="0">
                  <a:moveTo>
                    <a:pt x="1041" y="1"/>
                  </a:moveTo>
                  <a:cubicBezTo>
                    <a:pt x="542" y="1"/>
                    <a:pt x="98" y="390"/>
                    <a:pt x="35" y="896"/>
                  </a:cubicBezTo>
                  <a:cubicBezTo>
                    <a:pt x="1" y="1476"/>
                    <a:pt x="376" y="1988"/>
                    <a:pt x="922" y="2022"/>
                  </a:cubicBezTo>
                  <a:cubicBezTo>
                    <a:pt x="947" y="2023"/>
                    <a:pt x="971" y="2024"/>
                    <a:pt x="995" y="2024"/>
                  </a:cubicBezTo>
                  <a:cubicBezTo>
                    <a:pt x="1544" y="2024"/>
                    <a:pt x="2015" y="1657"/>
                    <a:pt x="2048" y="1134"/>
                  </a:cubicBezTo>
                  <a:cubicBezTo>
                    <a:pt x="2116" y="554"/>
                    <a:pt x="1707" y="43"/>
                    <a:pt x="1161" y="8"/>
                  </a:cubicBezTo>
                  <a:cubicBezTo>
                    <a:pt x="1121" y="3"/>
                    <a:pt x="1081" y="1"/>
                    <a:pt x="1041" y="1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8"/>
            <p:cNvSpPr/>
            <p:nvPr/>
          </p:nvSpPr>
          <p:spPr>
            <a:xfrm>
              <a:off x="4299650" y="4418000"/>
              <a:ext cx="52900" cy="50600"/>
            </a:xfrm>
            <a:custGeom>
              <a:avLst/>
              <a:gdLst/>
              <a:ahLst/>
              <a:cxnLst/>
              <a:rect l="l" t="t" r="r" b="b"/>
              <a:pathLst>
                <a:path w="2116" h="2024" extrusionOk="0">
                  <a:moveTo>
                    <a:pt x="1041" y="1"/>
                  </a:moveTo>
                  <a:cubicBezTo>
                    <a:pt x="542" y="1"/>
                    <a:pt x="97" y="390"/>
                    <a:pt x="34" y="895"/>
                  </a:cubicBezTo>
                  <a:cubicBezTo>
                    <a:pt x="0" y="1476"/>
                    <a:pt x="375" y="1987"/>
                    <a:pt x="921" y="2021"/>
                  </a:cubicBezTo>
                  <a:cubicBezTo>
                    <a:pt x="946" y="2023"/>
                    <a:pt x="970" y="2024"/>
                    <a:pt x="994" y="2024"/>
                  </a:cubicBezTo>
                  <a:cubicBezTo>
                    <a:pt x="1544" y="2024"/>
                    <a:pt x="2015" y="1657"/>
                    <a:pt x="2047" y="1134"/>
                  </a:cubicBezTo>
                  <a:cubicBezTo>
                    <a:pt x="2116" y="554"/>
                    <a:pt x="1706" y="42"/>
                    <a:pt x="1160" y="8"/>
                  </a:cubicBezTo>
                  <a:cubicBezTo>
                    <a:pt x="1120" y="3"/>
                    <a:pt x="1080" y="1"/>
                    <a:pt x="1041" y="1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8"/>
            <p:cNvSpPr/>
            <p:nvPr/>
          </p:nvSpPr>
          <p:spPr>
            <a:xfrm>
              <a:off x="4406275" y="4430800"/>
              <a:ext cx="52050" cy="50725"/>
            </a:xfrm>
            <a:custGeom>
              <a:avLst/>
              <a:gdLst/>
              <a:ahLst/>
              <a:cxnLst/>
              <a:rect l="l" t="t" r="r" b="b"/>
              <a:pathLst>
                <a:path w="2082" h="2029" extrusionOk="0">
                  <a:moveTo>
                    <a:pt x="1041" y="1"/>
                  </a:moveTo>
                  <a:cubicBezTo>
                    <a:pt x="542" y="1"/>
                    <a:pt x="98" y="389"/>
                    <a:pt x="35" y="895"/>
                  </a:cubicBezTo>
                  <a:cubicBezTo>
                    <a:pt x="0" y="1475"/>
                    <a:pt x="376" y="1987"/>
                    <a:pt x="956" y="2021"/>
                  </a:cubicBezTo>
                  <a:cubicBezTo>
                    <a:pt x="996" y="2026"/>
                    <a:pt x="1036" y="2029"/>
                    <a:pt x="1075" y="2029"/>
                  </a:cubicBezTo>
                  <a:cubicBezTo>
                    <a:pt x="1574" y="2029"/>
                    <a:pt x="2016" y="1640"/>
                    <a:pt x="2048" y="1134"/>
                  </a:cubicBezTo>
                  <a:cubicBezTo>
                    <a:pt x="2082" y="554"/>
                    <a:pt x="1707" y="42"/>
                    <a:pt x="1161" y="8"/>
                  </a:cubicBezTo>
                  <a:cubicBezTo>
                    <a:pt x="1121" y="3"/>
                    <a:pt x="1081" y="1"/>
                    <a:pt x="1041" y="1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8"/>
            <p:cNvSpPr/>
            <p:nvPr/>
          </p:nvSpPr>
          <p:spPr>
            <a:xfrm>
              <a:off x="4512900" y="4443725"/>
              <a:ext cx="52075" cy="50600"/>
            </a:xfrm>
            <a:custGeom>
              <a:avLst/>
              <a:gdLst/>
              <a:ahLst/>
              <a:cxnLst/>
              <a:rect l="l" t="t" r="r" b="b"/>
              <a:pathLst>
                <a:path w="2083" h="2024" extrusionOk="0">
                  <a:moveTo>
                    <a:pt x="1092" y="1"/>
                  </a:moveTo>
                  <a:cubicBezTo>
                    <a:pt x="573" y="1"/>
                    <a:pt x="100" y="367"/>
                    <a:pt x="35" y="890"/>
                  </a:cubicBezTo>
                  <a:cubicBezTo>
                    <a:pt x="1" y="1470"/>
                    <a:pt x="376" y="1982"/>
                    <a:pt x="956" y="2016"/>
                  </a:cubicBezTo>
                  <a:cubicBezTo>
                    <a:pt x="996" y="2021"/>
                    <a:pt x="1036" y="2024"/>
                    <a:pt x="1076" y="2024"/>
                  </a:cubicBezTo>
                  <a:cubicBezTo>
                    <a:pt x="1575" y="2024"/>
                    <a:pt x="2017" y="1635"/>
                    <a:pt x="2048" y="1129"/>
                  </a:cubicBezTo>
                  <a:cubicBezTo>
                    <a:pt x="2082" y="549"/>
                    <a:pt x="1707" y="37"/>
                    <a:pt x="1161" y="3"/>
                  </a:cubicBezTo>
                  <a:cubicBezTo>
                    <a:pt x="1138" y="1"/>
                    <a:pt x="1115" y="1"/>
                    <a:pt x="1092" y="1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8"/>
            <p:cNvSpPr/>
            <p:nvPr/>
          </p:nvSpPr>
          <p:spPr>
            <a:xfrm>
              <a:off x="4619550" y="4456400"/>
              <a:ext cx="52900" cy="50725"/>
            </a:xfrm>
            <a:custGeom>
              <a:avLst/>
              <a:gdLst/>
              <a:ahLst/>
              <a:cxnLst/>
              <a:rect l="l" t="t" r="r" b="b"/>
              <a:pathLst>
                <a:path w="2116" h="2029" extrusionOk="0">
                  <a:moveTo>
                    <a:pt x="1041" y="0"/>
                  </a:moveTo>
                  <a:cubicBezTo>
                    <a:pt x="542" y="0"/>
                    <a:pt x="98" y="389"/>
                    <a:pt x="34" y="895"/>
                  </a:cubicBezTo>
                  <a:cubicBezTo>
                    <a:pt x="0" y="1475"/>
                    <a:pt x="376" y="1987"/>
                    <a:pt x="956" y="2021"/>
                  </a:cubicBezTo>
                  <a:cubicBezTo>
                    <a:pt x="996" y="2026"/>
                    <a:pt x="1036" y="2028"/>
                    <a:pt x="1075" y="2028"/>
                  </a:cubicBezTo>
                  <a:cubicBezTo>
                    <a:pt x="1574" y="2028"/>
                    <a:pt x="2016" y="1640"/>
                    <a:pt x="2048" y="1134"/>
                  </a:cubicBezTo>
                  <a:cubicBezTo>
                    <a:pt x="2116" y="554"/>
                    <a:pt x="1706" y="42"/>
                    <a:pt x="1160" y="8"/>
                  </a:cubicBezTo>
                  <a:cubicBezTo>
                    <a:pt x="1120" y="3"/>
                    <a:pt x="1080" y="0"/>
                    <a:pt x="1041" y="0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8"/>
            <p:cNvSpPr/>
            <p:nvPr/>
          </p:nvSpPr>
          <p:spPr>
            <a:xfrm>
              <a:off x="3505425" y="4430775"/>
              <a:ext cx="39275" cy="50575"/>
            </a:xfrm>
            <a:custGeom>
              <a:avLst/>
              <a:gdLst/>
              <a:ahLst/>
              <a:cxnLst/>
              <a:rect l="l" t="t" r="r" b="b"/>
              <a:pathLst>
                <a:path w="1571" h="2023" extrusionOk="0">
                  <a:moveTo>
                    <a:pt x="472" y="0"/>
                  </a:moveTo>
                  <a:cubicBezTo>
                    <a:pt x="305" y="0"/>
                    <a:pt x="141" y="61"/>
                    <a:pt x="1" y="146"/>
                  </a:cubicBezTo>
                  <a:cubicBezTo>
                    <a:pt x="69" y="794"/>
                    <a:pt x="239" y="1408"/>
                    <a:pt x="444" y="2022"/>
                  </a:cubicBezTo>
                  <a:cubicBezTo>
                    <a:pt x="922" y="2022"/>
                    <a:pt x="1400" y="1647"/>
                    <a:pt x="1502" y="1135"/>
                  </a:cubicBezTo>
                  <a:cubicBezTo>
                    <a:pt x="1570" y="555"/>
                    <a:pt x="1161" y="43"/>
                    <a:pt x="581" y="9"/>
                  </a:cubicBezTo>
                  <a:cubicBezTo>
                    <a:pt x="544" y="3"/>
                    <a:pt x="508" y="0"/>
                    <a:pt x="472" y="0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8"/>
            <p:cNvSpPr/>
            <p:nvPr/>
          </p:nvSpPr>
          <p:spPr>
            <a:xfrm>
              <a:off x="3598425" y="4443600"/>
              <a:ext cx="52900" cy="50600"/>
            </a:xfrm>
            <a:custGeom>
              <a:avLst/>
              <a:gdLst/>
              <a:ahLst/>
              <a:cxnLst/>
              <a:rect l="l" t="t" r="r" b="b"/>
              <a:pathLst>
                <a:path w="2116" h="2024" extrusionOk="0">
                  <a:moveTo>
                    <a:pt x="1007" y="0"/>
                  </a:moveTo>
                  <a:cubicBezTo>
                    <a:pt x="508" y="0"/>
                    <a:pt x="66" y="389"/>
                    <a:pt x="34" y="895"/>
                  </a:cubicBezTo>
                  <a:cubicBezTo>
                    <a:pt x="0" y="1475"/>
                    <a:pt x="375" y="1987"/>
                    <a:pt x="921" y="2021"/>
                  </a:cubicBezTo>
                  <a:cubicBezTo>
                    <a:pt x="943" y="2023"/>
                    <a:pt x="965" y="2023"/>
                    <a:pt x="986" y="2023"/>
                  </a:cubicBezTo>
                  <a:cubicBezTo>
                    <a:pt x="1476" y="2023"/>
                    <a:pt x="1949" y="1657"/>
                    <a:pt x="2047" y="1134"/>
                  </a:cubicBezTo>
                  <a:cubicBezTo>
                    <a:pt x="2116" y="554"/>
                    <a:pt x="1706" y="42"/>
                    <a:pt x="1126" y="8"/>
                  </a:cubicBezTo>
                  <a:cubicBezTo>
                    <a:pt x="1086" y="3"/>
                    <a:pt x="1046" y="0"/>
                    <a:pt x="1007" y="0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8"/>
            <p:cNvSpPr/>
            <p:nvPr/>
          </p:nvSpPr>
          <p:spPr>
            <a:xfrm>
              <a:off x="3705050" y="4456525"/>
              <a:ext cx="52900" cy="50475"/>
            </a:xfrm>
            <a:custGeom>
              <a:avLst/>
              <a:gdLst/>
              <a:ahLst/>
              <a:cxnLst/>
              <a:rect l="l" t="t" r="r" b="b"/>
              <a:pathLst>
                <a:path w="2116" h="2019" extrusionOk="0">
                  <a:moveTo>
                    <a:pt x="1058" y="1"/>
                  </a:moveTo>
                  <a:cubicBezTo>
                    <a:pt x="538" y="1"/>
                    <a:pt x="67" y="367"/>
                    <a:pt x="35" y="890"/>
                  </a:cubicBezTo>
                  <a:cubicBezTo>
                    <a:pt x="0" y="1470"/>
                    <a:pt x="376" y="1982"/>
                    <a:pt x="922" y="2016"/>
                  </a:cubicBezTo>
                  <a:cubicBezTo>
                    <a:pt x="943" y="2017"/>
                    <a:pt x="965" y="2018"/>
                    <a:pt x="986" y="2018"/>
                  </a:cubicBezTo>
                  <a:cubicBezTo>
                    <a:pt x="1476" y="2018"/>
                    <a:pt x="1950" y="1652"/>
                    <a:pt x="2048" y="1129"/>
                  </a:cubicBezTo>
                  <a:cubicBezTo>
                    <a:pt x="2116" y="549"/>
                    <a:pt x="1707" y="37"/>
                    <a:pt x="1126" y="3"/>
                  </a:cubicBezTo>
                  <a:cubicBezTo>
                    <a:pt x="1103" y="1"/>
                    <a:pt x="1080" y="1"/>
                    <a:pt x="1058" y="1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8"/>
            <p:cNvSpPr/>
            <p:nvPr/>
          </p:nvSpPr>
          <p:spPr>
            <a:xfrm>
              <a:off x="3811675" y="4468150"/>
              <a:ext cx="52075" cy="50925"/>
            </a:xfrm>
            <a:custGeom>
              <a:avLst/>
              <a:gdLst/>
              <a:ahLst/>
              <a:cxnLst/>
              <a:rect l="l" t="t" r="r" b="b"/>
              <a:pathLst>
                <a:path w="2083" h="2037" extrusionOk="0">
                  <a:moveTo>
                    <a:pt x="968" y="1"/>
                  </a:moveTo>
                  <a:cubicBezTo>
                    <a:pt x="485" y="1"/>
                    <a:pt x="66" y="410"/>
                    <a:pt x="35" y="903"/>
                  </a:cubicBezTo>
                  <a:cubicBezTo>
                    <a:pt x="1" y="1449"/>
                    <a:pt x="376" y="1961"/>
                    <a:pt x="922" y="2029"/>
                  </a:cubicBezTo>
                  <a:cubicBezTo>
                    <a:pt x="962" y="2034"/>
                    <a:pt x="1002" y="2036"/>
                    <a:pt x="1041" y="2036"/>
                  </a:cubicBezTo>
                  <a:cubicBezTo>
                    <a:pt x="1541" y="2036"/>
                    <a:pt x="1985" y="1645"/>
                    <a:pt x="2048" y="1107"/>
                  </a:cubicBezTo>
                  <a:cubicBezTo>
                    <a:pt x="2082" y="596"/>
                    <a:pt x="1707" y="84"/>
                    <a:pt x="1127" y="15"/>
                  </a:cubicBezTo>
                  <a:cubicBezTo>
                    <a:pt x="1074" y="6"/>
                    <a:pt x="1021" y="1"/>
                    <a:pt x="968" y="1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8"/>
            <p:cNvSpPr/>
            <p:nvPr/>
          </p:nvSpPr>
          <p:spPr>
            <a:xfrm>
              <a:off x="3916600" y="4482000"/>
              <a:ext cx="54625" cy="50575"/>
            </a:xfrm>
            <a:custGeom>
              <a:avLst/>
              <a:gdLst/>
              <a:ahLst/>
              <a:cxnLst/>
              <a:rect l="l" t="t" r="r" b="b"/>
              <a:pathLst>
                <a:path w="2185" h="2023" extrusionOk="0">
                  <a:moveTo>
                    <a:pt x="1076" y="0"/>
                  </a:moveTo>
                  <a:cubicBezTo>
                    <a:pt x="577" y="0"/>
                    <a:pt x="135" y="389"/>
                    <a:pt x="103" y="895"/>
                  </a:cubicBezTo>
                  <a:cubicBezTo>
                    <a:pt x="1" y="1475"/>
                    <a:pt x="444" y="1987"/>
                    <a:pt x="990" y="2021"/>
                  </a:cubicBezTo>
                  <a:cubicBezTo>
                    <a:pt x="1012" y="2022"/>
                    <a:pt x="1034" y="2023"/>
                    <a:pt x="1055" y="2023"/>
                  </a:cubicBezTo>
                  <a:cubicBezTo>
                    <a:pt x="1545" y="2023"/>
                    <a:pt x="2018" y="1656"/>
                    <a:pt x="2117" y="1134"/>
                  </a:cubicBezTo>
                  <a:cubicBezTo>
                    <a:pt x="2185" y="553"/>
                    <a:pt x="1775" y="42"/>
                    <a:pt x="1195" y="7"/>
                  </a:cubicBezTo>
                  <a:cubicBezTo>
                    <a:pt x="1155" y="2"/>
                    <a:pt x="1115" y="0"/>
                    <a:pt x="1076" y="0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8"/>
            <p:cNvSpPr/>
            <p:nvPr/>
          </p:nvSpPr>
          <p:spPr>
            <a:xfrm>
              <a:off x="4022400" y="4494075"/>
              <a:ext cx="54600" cy="50575"/>
            </a:xfrm>
            <a:custGeom>
              <a:avLst/>
              <a:gdLst/>
              <a:ahLst/>
              <a:cxnLst/>
              <a:rect l="l" t="t" r="r" b="b"/>
              <a:pathLst>
                <a:path w="2184" h="2023" extrusionOk="0">
                  <a:moveTo>
                    <a:pt x="1130" y="0"/>
                  </a:moveTo>
                  <a:cubicBezTo>
                    <a:pt x="640" y="0"/>
                    <a:pt x="168" y="366"/>
                    <a:pt x="102" y="889"/>
                  </a:cubicBezTo>
                  <a:cubicBezTo>
                    <a:pt x="0" y="1435"/>
                    <a:pt x="444" y="1947"/>
                    <a:pt x="990" y="2015"/>
                  </a:cubicBezTo>
                  <a:cubicBezTo>
                    <a:pt x="1030" y="2020"/>
                    <a:pt x="1069" y="2023"/>
                    <a:pt x="1109" y="2023"/>
                  </a:cubicBezTo>
                  <a:cubicBezTo>
                    <a:pt x="1608" y="2023"/>
                    <a:pt x="2050" y="1632"/>
                    <a:pt x="2082" y="1094"/>
                  </a:cubicBezTo>
                  <a:cubicBezTo>
                    <a:pt x="2184" y="548"/>
                    <a:pt x="1740" y="36"/>
                    <a:pt x="1194" y="2"/>
                  </a:cubicBezTo>
                  <a:cubicBezTo>
                    <a:pt x="1173" y="1"/>
                    <a:pt x="1151" y="0"/>
                    <a:pt x="1130" y="0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8"/>
            <p:cNvSpPr/>
            <p:nvPr/>
          </p:nvSpPr>
          <p:spPr>
            <a:xfrm>
              <a:off x="4129875" y="4506550"/>
              <a:ext cx="53775" cy="50900"/>
            </a:xfrm>
            <a:custGeom>
              <a:avLst/>
              <a:gdLst/>
              <a:ahLst/>
              <a:cxnLst/>
              <a:rect l="l" t="t" r="r" b="b"/>
              <a:pathLst>
                <a:path w="2151" h="2036" extrusionOk="0">
                  <a:moveTo>
                    <a:pt x="1002" y="0"/>
                  </a:moveTo>
                  <a:cubicBezTo>
                    <a:pt x="519" y="0"/>
                    <a:pt x="100" y="410"/>
                    <a:pt x="69" y="902"/>
                  </a:cubicBezTo>
                  <a:cubicBezTo>
                    <a:pt x="1" y="1448"/>
                    <a:pt x="410" y="1960"/>
                    <a:pt x="956" y="2028"/>
                  </a:cubicBezTo>
                  <a:cubicBezTo>
                    <a:pt x="996" y="2033"/>
                    <a:pt x="1036" y="2036"/>
                    <a:pt x="1075" y="2036"/>
                  </a:cubicBezTo>
                  <a:cubicBezTo>
                    <a:pt x="1574" y="2036"/>
                    <a:pt x="2016" y="1645"/>
                    <a:pt x="2048" y="1107"/>
                  </a:cubicBezTo>
                  <a:cubicBezTo>
                    <a:pt x="2150" y="561"/>
                    <a:pt x="1707" y="49"/>
                    <a:pt x="1161" y="15"/>
                  </a:cubicBezTo>
                  <a:cubicBezTo>
                    <a:pt x="1107" y="5"/>
                    <a:pt x="1055" y="0"/>
                    <a:pt x="1002" y="0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8"/>
            <p:cNvSpPr/>
            <p:nvPr/>
          </p:nvSpPr>
          <p:spPr>
            <a:xfrm>
              <a:off x="4236500" y="4519350"/>
              <a:ext cx="53775" cy="50900"/>
            </a:xfrm>
            <a:custGeom>
              <a:avLst/>
              <a:gdLst/>
              <a:ahLst/>
              <a:cxnLst/>
              <a:rect l="l" t="t" r="r" b="b"/>
              <a:pathLst>
                <a:path w="2151" h="2036" extrusionOk="0">
                  <a:moveTo>
                    <a:pt x="1003" y="0"/>
                  </a:moveTo>
                  <a:cubicBezTo>
                    <a:pt x="520" y="0"/>
                    <a:pt x="100" y="409"/>
                    <a:pt x="69" y="902"/>
                  </a:cubicBezTo>
                  <a:cubicBezTo>
                    <a:pt x="1" y="1448"/>
                    <a:pt x="410" y="1960"/>
                    <a:pt x="956" y="2028"/>
                  </a:cubicBezTo>
                  <a:cubicBezTo>
                    <a:pt x="996" y="2033"/>
                    <a:pt x="1036" y="2036"/>
                    <a:pt x="1076" y="2036"/>
                  </a:cubicBezTo>
                  <a:cubicBezTo>
                    <a:pt x="1575" y="2036"/>
                    <a:pt x="2017" y="1644"/>
                    <a:pt x="2048" y="1107"/>
                  </a:cubicBezTo>
                  <a:cubicBezTo>
                    <a:pt x="2151" y="561"/>
                    <a:pt x="1707" y="49"/>
                    <a:pt x="1161" y="15"/>
                  </a:cubicBezTo>
                  <a:cubicBezTo>
                    <a:pt x="1108" y="5"/>
                    <a:pt x="1055" y="0"/>
                    <a:pt x="1003" y="0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8"/>
            <p:cNvSpPr/>
            <p:nvPr/>
          </p:nvSpPr>
          <p:spPr>
            <a:xfrm>
              <a:off x="4342300" y="4533175"/>
              <a:ext cx="54625" cy="50600"/>
            </a:xfrm>
            <a:custGeom>
              <a:avLst/>
              <a:gdLst/>
              <a:ahLst/>
              <a:cxnLst/>
              <a:rect l="l" t="t" r="r" b="b"/>
              <a:pathLst>
                <a:path w="2185" h="2024" extrusionOk="0">
                  <a:moveTo>
                    <a:pt x="1075" y="0"/>
                  </a:moveTo>
                  <a:cubicBezTo>
                    <a:pt x="576" y="0"/>
                    <a:pt x="134" y="389"/>
                    <a:pt x="103" y="895"/>
                  </a:cubicBezTo>
                  <a:cubicBezTo>
                    <a:pt x="0" y="1475"/>
                    <a:pt x="444" y="1987"/>
                    <a:pt x="990" y="2021"/>
                  </a:cubicBezTo>
                  <a:cubicBezTo>
                    <a:pt x="1013" y="2023"/>
                    <a:pt x="1036" y="2023"/>
                    <a:pt x="1059" y="2023"/>
                  </a:cubicBezTo>
                  <a:cubicBezTo>
                    <a:pt x="1578" y="2023"/>
                    <a:pt x="2049" y="1657"/>
                    <a:pt x="2082" y="1134"/>
                  </a:cubicBezTo>
                  <a:cubicBezTo>
                    <a:pt x="2184" y="554"/>
                    <a:pt x="1741" y="42"/>
                    <a:pt x="1195" y="8"/>
                  </a:cubicBezTo>
                  <a:cubicBezTo>
                    <a:pt x="1154" y="3"/>
                    <a:pt x="1115" y="0"/>
                    <a:pt x="1075" y="0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8"/>
            <p:cNvSpPr/>
            <p:nvPr/>
          </p:nvSpPr>
          <p:spPr>
            <a:xfrm>
              <a:off x="4448925" y="4545975"/>
              <a:ext cx="54625" cy="50600"/>
            </a:xfrm>
            <a:custGeom>
              <a:avLst/>
              <a:gdLst/>
              <a:ahLst/>
              <a:cxnLst/>
              <a:rect l="l" t="t" r="r" b="b"/>
              <a:pathLst>
                <a:path w="2185" h="2024" extrusionOk="0">
                  <a:moveTo>
                    <a:pt x="1075" y="0"/>
                  </a:moveTo>
                  <a:cubicBezTo>
                    <a:pt x="576" y="0"/>
                    <a:pt x="135" y="389"/>
                    <a:pt x="103" y="895"/>
                  </a:cubicBezTo>
                  <a:cubicBezTo>
                    <a:pt x="1" y="1475"/>
                    <a:pt x="444" y="1987"/>
                    <a:pt x="990" y="2021"/>
                  </a:cubicBezTo>
                  <a:cubicBezTo>
                    <a:pt x="1013" y="2022"/>
                    <a:pt x="1036" y="2023"/>
                    <a:pt x="1059" y="2023"/>
                  </a:cubicBezTo>
                  <a:cubicBezTo>
                    <a:pt x="1578" y="2023"/>
                    <a:pt x="2049" y="1657"/>
                    <a:pt x="2082" y="1134"/>
                  </a:cubicBezTo>
                  <a:cubicBezTo>
                    <a:pt x="2184" y="554"/>
                    <a:pt x="1741" y="42"/>
                    <a:pt x="1195" y="8"/>
                  </a:cubicBezTo>
                  <a:cubicBezTo>
                    <a:pt x="1155" y="3"/>
                    <a:pt x="1115" y="0"/>
                    <a:pt x="1075" y="0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8"/>
            <p:cNvSpPr/>
            <p:nvPr/>
          </p:nvSpPr>
          <p:spPr>
            <a:xfrm>
              <a:off x="4555550" y="4558050"/>
              <a:ext cx="54625" cy="50600"/>
            </a:xfrm>
            <a:custGeom>
              <a:avLst/>
              <a:gdLst/>
              <a:ahLst/>
              <a:cxnLst/>
              <a:rect l="l" t="t" r="r" b="b"/>
              <a:pathLst>
                <a:path w="2185" h="2024" extrusionOk="0">
                  <a:moveTo>
                    <a:pt x="1131" y="0"/>
                  </a:moveTo>
                  <a:cubicBezTo>
                    <a:pt x="641" y="0"/>
                    <a:pt x="169" y="367"/>
                    <a:pt x="103" y="890"/>
                  </a:cubicBezTo>
                  <a:cubicBezTo>
                    <a:pt x="1" y="1436"/>
                    <a:pt x="445" y="1947"/>
                    <a:pt x="991" y="2016"/>
                  </a:cubicBezTo>
                  <a:cubicBezTo>
                    <a:pt x="1030" y="2021"/>
                    <a:pt x="1070" y="2023"/>
                    <a:pt x="1110" y="2023"/>
                  </a:cubicBezTo>
                  <a:cubicBezTo>
                    <a:pt x="1609" y="2023"/>
                    <a:pt x="2051" y="1632"/>
                    <a:pt x="2082" y="1094"/>
                  </a:cubicBezTo>
                  <a:cubicBezTo>
                    <a:pt x="2185" y="548"/>
                    <a:pt x="1741" y="37"/>
                    <a:pt x="1195" y="2"/>
                  </a:cubicBezTo>
                  <a:cubicBezTo>
                    <a:pt x="1174" y="1"/>
                    <a:pt x="1152" y="0"/>
                    <a:pt x="1131" y="0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8"/>
            <p:cNvSpPr/>
            <p:nvPr/>
          </p:nvSpPr>
          <p:spPr>
            <a:xfrm>
              <a:off x="3537000" y="4527800"/>
              <a:ext cx="46075" cy="49950"/>
            </a:xfrm>
            <a:custGeom>
              <a:avLst/>
              <a:gdLst/>
              <a:ahLst/>
              <a:cxnLst/>
              <a:rect l="l" t="t" r="r" b="b"/>
              <a:pathLst>
                <a:path w="1843" h="1998" extrusionOk="0">
                  <a:moveTo>
                    <a:pt x="678" y="0"/>
                  </a:moveTo>
                  <a:cubicBezTo>
                    <a:pt x="416" y="0"/>
                    <a:pt x="197" y="123"/>
                    <a:pt x="0" y="291"/>
                  </a:cubicBezTo>
                  <a:cubicBezTo>
                    <a:pt x="273" y="871"/>
                    <a:pt x="580" y="1451"/>
                    <a:pt x="921" y="1997"/>
                  </a:cubicBezTo>
                  <a:cubicBezTo>
                    <a:pt x="1331" y="1895"/>
                    <a:pt x="1672" y="1554"/>
                    <a:pt x="1775" y="1110"/>
                  </a:cubicBezTo>
                  <a:cubicBezTo>
                    <a:pt x="1843" y="564"/>
                    <a:pt x="1433" y="52"/>
                    <a:pt x="853" y="18"/>
                  </a:cubicBezTo>
                  <a:cubicBezTo>
                    <a:pt x="793" y="6"/>
                    <a:pt x="734" y="0"/>
                    <a:pt x="678" y="0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8"/>
            <p:cNvSpPr/>
            <p:nvPr/>
          </p:nvSpPr>
          <p:spPr>
            <a:xfrm>
              <a:off x="3635100" y="4540675"/>
              <a:ext cx="54625" cy="50775"/>
            </a:xfrm>
            <a:custGeom>
              <a:avLst/>
              <a:gdLst/>
              <a:ahLst/>
              <a:cxnLst/>
              <a:rect l="l" t="t" r="r" b="b"/>
              <a:pathLst>
                <a:path w="2185" h="2031" extrusionOk="0">
                  <a:moveTo>
                    <a:pt x="1036" y="0"/>
                  </a:moveTo>
                  <a:cubicBezTo>
                    <a:pt x="553" y="0"/>
                    <a:pt x="133" y="409"/>
                    <a:pt x="103" y="902"/>
                  </a:cubicBezTo>
                  <a:cubicBezTo>
                    <a:pt x="0" y="1448"/>
                    <a:pt x="444" y="1960"/>
                    <a:pt x="990" y="2028"/>
                  </a:cubicBezTo>
                  <a:cubicBezTo>
                    <a:pt x="1011" y="2030"/>
                    <a:pt x="1033" y="2030"/>
                    <a:pt x="1054" y="2030"/>
                  </a:cubicBezTo>
                  <a:cubicBezTo>
                    <a:pt x="1544" y="2030"/>
                    <a:pt x="2018" y="1663"/>
                    <a:pt x="2116" y="1107"/>
                  </a:cubicBezTo>
                  <a:cubicBezTo>
                    <a:pt x="2184" y="561"/>
                    <a:pt x="1775" y="49"/>
                    <a:pt x="1195" y="15"/>
                  </a:cubicBezTo>
                  <a:cubicBezTo>
                    <a:pt x="1141" y="5"/>
                    <a:pt x="1088" y="0"/>
                    <a:pt x="1036" y="0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8"/>
            <p:cNvSpPr/>
            <p:nvPr/>
          </p:nvSpPr>
          <p:spPr>
            <a:xfrm>
              <a:off x="3741725" y="4553475"/>
              <a:ext cx="54625" cy="50775"/>
            </a:xfrm>
            <a:custGeom>
              <a:avLst/>
              <a:gdLst/>
              <a:ahLst/>
              <a:cxnLst/>
              <a:rect l="l" t="t" r="r" b="b"/>
              <a:pathLst>
                <a:path w="2185" h="2031" extrusionOk="0">
                  <a:moveTo>
                    <a:pt x="1036" y="0"/>
                  </a:moveTo>
                  <a:cubicBezTo>
                    <a:pt x="554" y="0"/>
                    <a:pt x="134" y="409"/>
                    <a:pt x="103" y="902"/>
                  </a:cubicBezTo>
                  <a:cubicBezTo>
                    <a:pt x="1" y="1448"/>
                    <a:pt x="444" y="1960"/>
                    <a:pt x="990" y="2028"/>
                  </a:cubicBezTo>
                  <a:cubicBezTo>
                    <a:pt x="1012" y="2030"/>
                    <a:pt x="1033" y="2030"/>
                    <a:pt x="1055" y="2030"/>
                  </a:cubicBezTo>
                  <a:cubicBezTo>
                    <a:pt x="1544" y="2030"/>
                    <a:pt x="2018" y="1662"/>
                    <a:pt x="2116" y="1107"/>
                  </a:cubicBezTo>
                  <a:cubicBezTo>
                    <a:pt x="2185" y="561"/>
                    <a:pt x="1775" y="49"/>
                    <a:pt x="1195" y="15"/>
                  </a:cubicBezTo>
                  <a:cubicBezTo>
                    <a:pt x="1142" y="5"/>
                    <a:pt x="1089" y="0"/>
                    <a:pt x="1036" y="0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8"/>
            <p:cNvSpPr/>
            <p:nvPr/>
          </p:nvSpPr>
          <p:spPr>
            <a:xfrm>
              <a:off x="3848375" y="4566250"/>
              <a:ext cx="54600" cy="50800"/>
            </a:xfrm>
            <a:custGeom>
              <a:avLst/>
              <a:gdLst/>
              <a:ahLst/>
              <a:cxnLst/>
              <a:rect l="l" t="t" r="r" b="b"/>
              <a:pathLst>
                <a:path w="2184" h="2032" extrusionOk="0">
                  <a:moveTo>
                    <a:pt x="1036" y="1"/>
                  </a:moveTo>
                  <a:cubicBezTo>
                    <a:pt x="553" y="1"/>
                    <a:pt x="133" y="410"/>
                    <a:pt x="102" y="903"/>
                  </a:cubicBezTo>
                  <a:cubicBezTo>
                    <a:pt x="0" y="1449"/>
                    <a:pt x="444" y="1961"/>
                    <a:pt x="990" y="2029"/>
                  </a:cubicBezTo>
                  <a:cubicBezTo>
                    <a:pt x="1011" y="2030"/>
                    <a:pt x="1033" y="2031"/>
                    <a:pt x="1054" y="2031"/>
                  </a:cubicBezTo>
                  <a:cubicBezTo>
                    <a:pt x="1544" y="2031"/>
                    <a:pt x="2018" y="1663"/>
                    <a:pt x="2116" y="1108"/>
                  </a:cubicBezTo>
                  <a:cubicBezTo>
                    <a:pt x="2184" y="562"/>
                    <a:pt x="1774" y="50"/>
                    <a:pt x="1194" y="16"/>
                  </a:cubicBezTo>
                  <a:cubicBezTo>
                    <a:pt x="1141" y="6"/>
                    <a:pt x="1088" y="1"/>
                    <a:pt x="1036" y="1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8"/>
            <p:cNvSpPr/>
            <p:nvPr/>
          </p:nvSpPr>
          <p:spPr>
            <a:xfrm>
              <a:off x="3955000" y="4577525"/>
              <a:ext cx="53775" cy="50925"/>
            </a:xfrm>
            <a:custGeom>
              <a:avLst/>
              <a:gdLst/>
              <a:ahLst/>
              <a:cxnLst/>
              <a:rect l="l" t="t" r="r" b="b"/>
              <a:pathLst>
                <a:path w="2151" h="2037" extrusionOk="0">
                  <a:moveTo>
                    <a:pt x="1042" y="1"/>
                  </a:moveTo>
                  <a:cubicBezTo>
                    <a:pt x="542" y="1"/>
                    <a:pt x="100" y="392"/>
                    <a:pt x="69" y="930"/>
                  </a:cubicBezTo>
                  <a:cubicBezTo>
                    <a:pt x="0" y="1476"/>
                    <a:pt x="410" y="1987"/>
                    <a:pt x="956" y="2022"/>
                  </a:cubicBezTo>
                  <a:cubicBezTo>
                    <a:pt x="1009" y="2032"/>
                    <a:pt x="1062" y="2036"/>
                    <a:pt x="1114" y="2036"/>
                  </a:cubicBezTo>
                  <a:cubicBezTo>
                    <a:pt x="1597" y="2036"/>
                    <a:pt x="2017" y="1627"/>
                    <a:pt x="2048" y="1134"/>
                  </a:cubicBezTo>
                  <a:cubicBezTo>
                    <a:pt x="2150" y="588"/>
                    <a:pt x="1707" y="76"/>
                    <a:pt x="1161" y="8"/>
                  </a:cubicBezTo>
                  <a:cubicBezTo>
                    <a:pt x="1121" y="3"/>
                    <a:pt x="1081" y="1"/>
                    <a:pt x="1042" y="1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8"/>
            <p:cNvSpPr/>
            <p:nvPr/>
          </p:nvSpPr>
          <p:spPr>
            <a:xfrm>
              <a:off x="4060775" y="4591175"/>
              <a:ext cx="54625" cy="50075"/>
            </a:xfrm>
            <a:custGeom>
              <a:avLst/>
              <a:gdLst/>
              <a:ahLst/>
              <a:cxnLst/>
              <a:rect l="l" t="t" r="r" b="b"/>
              <a:pathLst>
                <a:path w="2185" h="2003" extrusionOk="0">
                  <a:moveTo>
                    <a:pt x="1083" y="1"/>
                  </a:moveTo>
                  <a:cubicBezTo>
                    <a:pt x="610" y="1"/>
                    <a:pt x="166" y="390"/>
                    <a:pt x="103" y="895"/>
                  </a:cubicBezTo>
                  <a:cubicBezTo>
                    <a:pt x="1" y="1441"/>
                    <a:pt x="444" y="1953"/>
                    <a:pt x="990" y="1987"/>
                  </a:cubicBezTo>
                  <a:cubicBezTo>
                    <a:pt x="1044" y="1997"/>
                    <a:pt x="1096" y="2002"/>
                    <a:pt x="1149" y="2002"/>
                  </a:cubicBezTo>
                  <a:cubicBezTo>
                    <a:pt x="1632" y="2002"/>
                    <a:pt x="2051" y="1593"/>
                    <a:pt x="2082" y="1100"/>
                  </a:cubicBezTo>
                  <a:cubicBezTo>
                    <a:pt x="2185" y="554"/>
                    <a:pt x="1741" y="42"/>
                    <a:pt x="1195" y="8"/>
                  </a:cubicBezTo>
                  <a:cubicBezTo>
                    <a:pt x="1157" y="3"/>
                    <a:pt x="1120" y="1"/>
                    <a:pt x="1083" y="1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8"/>
            <p:cNvSpPr/>
            <p:nvPr/>
          </p:nvSpPr>
          <p:spPr>
            <a:xfrm>
              <a:off x="4168275" y="4604650"/>
              <a:ext cx="54625" cy="50775"/>
            </a:xfrm>
            <a:custGeom>
              <a:avLst/>
              <a:gdLst/>
              <a:ahLst/>
              <a:cxnLst/>
              <a:rect l="l" t="t" r="r" b="b"/>
              <a:pathLst>
                <a:path w="2185" h="2031" extrusionOk="0">
                  <a:moveTo>
                    <a:pt x="1036" y="0"/>
                  </a:moveTo>
                  <a:cubicBezTo>
                    <a:pt x="553" y="0"/>
                    <a:pt x="133" y="410"/>
                    <a:pt x="103" y="902"/>
                  </a:cubicBezTo>
                  <a:cubicBezTo>
                    <a:pt x="0" y="1448"/>
                    <a:pt x="444" y="1960"/>
                    <a:pt x="990" y="2028"/>
                  </a:cubicBezTo>
                  <a:cubicBezTo>
                    <a:pt x="1011" y="2030"/>
                    <a:pt x="1033" y="2031"/>
                    <a:pt x="1054" y="2031"/>
                  </a:cubicBezTo>
                  <a:cubicBezTo>
                    <a:pt x="1544" y="2031"/>
                    <a:pt x="2016" y="1663"/>
                    <a:pt x="2082" y="1107"/>
                  </a:cubicBezTo>
                  <a:cubicBezTo>
                    <a:pt x="2184" y="561"/>
                    <a:pt x="1740" y="49"/>
                    <a:pt x="1194" y="15"/>
                  </a:cubicBezTo>
                  <a:cubicBezTo>
                    <a:pt x="1141" y="5"/>
                    <a:pt x="1088" y="0"/>
                    <a:pt x="1036" y="0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8"/>
            <p:cNvSpPr/>
            <p:nvPr/>
          </p:nvSpPr>
          <p:spPr>
            <a:xfrm>
              <a:off x="4274900" y="4617450"/>
              <a:ext cx="54625" cy="50775"/>
            </a:xfrm>
            <a:custGeom>
              <a:avLst/>
              <a:gdLst/>
              <a:ahLst/>
              <a:cxnLst/>
              <a:rect l="l" t="t" r="r" b="b"/>
              <a:pathLst>
                <a:path w="2185" h="2031" extrusionOk="0">
                  <a:moveTo>
                    <a:pt x="1036" y="0"/>
                  </a:moveTo>
                  <a:cubicBezTo>
                    <a:pt x="553" y="0"/>
                    <a:pt x="134" y="410"/>
                    <a:pt x="103" y="902"/>
                  </a:cubicBezTo>
                  <a:cubicBezTo>
                    <a:pt x="1" y="1448"/>
                    <a:pt x="444" y="1960"/>
                    <a:pt x="990" y="2028"/>
                  </a:cubicBezTo>
                  <a:cubicBezTo>
                    <a:pt x="1012" y="2030"/>
                    <a:pt x="1033" y="2030"/>
                    <a:pt x="1055" y="2030"/>
                  </a:cubicBezTo>
                  <a:cubicBezTo>
                    <a:pt x="1544" y="2030"/>
                    <a:pt x="2017" y="1663"/>
                    <a:pt x="2082" y="1107"/>
                  </a:cubicBezTo>
                  <a:cubicBezTo>
                    <a:pt x="2184" y="561"/>
                    <a:pt x="1741" y="49"/>
                    <a:pt x="1195" y="15"/>
                  </a:cubicBezTo>
                  <a:cubicBezTo>
                    <a:pt x="1142" y="5"/>
                    <a:pt x="1089" y="0"/>
                    <a:pt x="1036" y="0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8"/>
            <p:cNvSpPr/>
            <p:nvPr/>
          </p:nvSpPr>
          <p:spPr>
            <a:xfrm>
              <a:off x="4381525" y="4630425"/>
              <a:ext cx="53775" cy="50600"/>
            </a:xfrm>
            <a:custGeom>
              <a:avLst/>
              <a:gdLst/>
              <a:ahLst/>
              <a:cxnLst/>
              <a:rect l="l" t="t" r="r" b="b"/>
              <a:pathLst>
                <a:path w="2151" h="2024" extrusionOk="0">
                  <a:moveTo>
                    <a:pt x="1076" y="0"/>
                  </a:moveTo>
                  <a:cubicBezTo>
                    <a:pt x="577" y="0"/>
                    <a:pt x="135" y="389"/>
                    <a:pt x="103" y="895"/>
                  </a:cubicBezTo>
                  <a:cubicBezTo>
                    <a:pt x="1" y="1441"/>
                    <a:pt x="444" y="1953"/>
                    <a:pt x="990" y="2021"/>
                  </a:cubicBezTo>
                  <a:cubicBezTo>
                    <a:pt x="1012" y="2023"/>
                    <a:pt x="1034" y="2023"/>
                    <a:pt x="1055" y="2023"/>
                  </a:cubicBezTo>
                  <a:cubicBezTo>
                    <a:pt x="1545" y="2023"/>
                    <a:pt x="2018" y="1655"/>
                    <a:pt x="2117" y="1100"/>
                  </a:cubicBezTo>
                  <a:cubicBezTo>
                    <a:pt x="2151" y="554"/>
                    <a:pt x="1741" y="42"/>
                    <a:pt x="1195" y="8"/>
                  </a:cubicBezTo>
                  <a:cubicBezTo>
                    <a:pt x="1155" y="3"/>
                    <a:pt x="1115" y="0"/>
                    <a:pt x="1076" y="0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8"/>
            <p:cNvSpPr/>
            <p:nvPr/>
          </p:nvSpPr>
          <p:spPr>
            <a:xfrm>
              <a:off x="4489875" y="4642175"/>
              <a:ext cx="52050" cy="50250"/>
            </a:xfrm>
            <a:custGeom>
              <a:avLst/>
              <a:gdLst/>
              <a:ahLst/>
              <a:cxnLst/>
              <a:rect l="l" t="t" r="r" b="b"/>
              <a:pathLst>
                <a:path w="2082" h="2010" extrusionOk="0">
                  <a:moveTo>
                    <a:pt x="968" y="1"/>
                  </a:moveTo>
                  <a:cubicBezTo>
                    <a:pt x="485" y="1"/>
                    <a:pt x="65" y="410"/>
                    <a:pt x="35" y="903"/>
                  </a:cubicBezTo>
                  <a:cubicBezTo>
                    <a:pt x="1" y="1449"/>
                    <a:pt x="376" y="1961"/>
                    <a:pt x="922" y="1995"/>
                  </a:cubicBezTo>
                  <a:cubicBezTo>
                    <a:pt x="975" y="2005"/>
                    <a:pt x="1028" y="2010"/>
                    <a:pt x="1080" y="2010"/>
                  </a:cubicBezTo>
                  <a:cubicBezTo>
                    <a:pt x="1563" y="2010"/>
                    <a:pt x="1986" y="1600"/>
                    <a:pt x="2048" y="1108"/>
                  </a:cubicBezTo>
                  <a:cubicBezTo>
                    <a:pt x="2082" y="596"/>
                    <a:pt x="1707" y="84"/>
                    <a:pt x="1127" y="16"/>
                  </a:cubicBezTo>
                  <a:cubicBezTo>
                    <a:pt x="1073" y="6"/>
                    <a:pt x="1020" y="1"/>
                    <a:pt x="968" y="1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8"/>
            <p:cNvSpPr/>
            <p:nvPr/>
          </p:nvSpPr>
          <p:spPr>
            <a:xfrm>
              <a:off x="3603525" y="4642550"/>
              <a:ext cx="22200" cy="26475"/>
            </a:xfrm>
            <a:custGeom>
              <a:avLst/>
              <a:gdLst/>
              <a:ahLst/>
              <a:cxnLst/>
              <a:rect l="l" t="t" r="r" b="b"/>
              <a:pathLst>
                <a:path w="888" h="1059" extrusionOk="0">
                  <a:moveTo>
                    <a:pt x="1" y="1"/>
                  </a:moveTo>
                  <a:lnTo>
                    <a:pt x="1" y="1"/>
                  </a:lnTo>
                  <a:cubicBezTo>
                    <a:pt x="240" y="376"/>
                    <a:pt x="547" y="717"/>
                    <a:pt x="854" y="1058"/>
                  </a:cubicBezTo>
                  <a:cubicBezTo>
                    <a:pt x="888" y="547"/>
                    <a:pt x="547" y="69"/>
                    <a:pt x="1" y="1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8"/>
            <p:cNvSpPr/>
            <p:nvPr/>
          </p:nvSpPr>
          <p:spPr>
            <a:xfrm>
              <a:off x="3681150" y="4654975"/>
              <a:ext cx="52075" cy="50250"/>
            </a:xfrm>
            <a:custGeom>
              <a:avLst/>
              <a:gdLst/>
              <a:ahLst/>
              <a:cxnLst/>
              <a:rect l="l" t="t" r="r" b="b"/>
              <a:pathLst>
                <a:path w="2083" h="2010" extrusionOk="0">
                  <a:moveTo>
                    <a:pt x="1003" y="1"/>
                  </a:moveTo>
                  <a:cubicBezTo>
                    <a:pt x="519" y="1"/>
                    <a:pt x="97" y="410"/>
                    <a:pt x="35" y="903"/>
                  </a:cubicBezTo>
                  <a:cubicBezTo>
                    <a:pt x="1" y="1449"/>
                    <a:pt x="376" y="1960"/>
                    <a:pt x="956" y="1995"/>
                  </a:cubicBezTo>
                  <a:cubicBezTo>
                    <a:pt x="1010" y="2005"/>
                    <a:pt x="1063" y="2009"/>
                    <a:pt x="1115" y="2009"/>
                  </a:cubicBezTo>
                  <a:cubicBezTo>
                    <a:pt x="1598" y="2009"/>
                    <a:pt x="2018" y="1600"/>
                    <a:pt x="2048" y="1107"/>
                  </a:cubicBezTo>
                  <a:cubicBezTo>
                    <a:pt x="2082" y="561"/>
                    <a:pt x="1707" y="50"/>
                    <a:pt x="1161" y="15"/>
                  </a:cubicBezTo>
                  <a:cubicBezTo>
                    <a:pt x="1108" y="5"/>
                    <a:pt x="1055" y="1"/>
                    <a:pt x="1003" y="1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8"/>
            <p:cNvSpPr/>
            <p:nvPr/>
          </p:nvSpPr>
          <p:spPr>
            <a:xfrm>
              <a:off x="3786950" y="4667775"/>
              <a:ext cx="52900" cy="50050"/>
            </a:xfrm>
            <a:custGeom>
              <a:avLst/>
              <a:gdLst/>
              <a:ahLst/>
              <a:cxnLst/>
              <a:rect l="l" t="t" r="r" b="b"/>
              <a:pathLst>
                <a:path w="2116" h="2002" extrusionOk="0">
                  <a:moveTo>
                    <a:pt x="993" y="1"/>
                  </a:moveTo>
                  <a:cubicBezTo>
                    <a:pt x="485" y="1"/>
                    <a:pt x="65" y="410"/>
                    <a:pt x="34" y="903"/>
                  </a:cubicBezTo>
                  <a:cubicBezTo>
                    <a:pt x="0" y="1448"/>
                    <a:pt x="376" y="1960"/>
                    <a:pt x="922" y="1994"/>
                  </a:cubicBezTo>
                  <a:cubicBezTo>
                    <a:pt x="964" y="1999"/>
                    <a:pt x="1006" y="2002"/>
                    <a:pt x="1048" y="2002"/>
                  </a:cubicBezTo>
                  <a:cubicBezTo>
                    <a:pt x="1574" y="2002"/>
                    <a:pt x="2016" y="1613"/>
                    <a:pt x="2048" y="1107"/>
                  </a:cubicBezTo>
                  <a:cubicBezTo>
                    <a:pt x="2116" y="561"/>
                    <a:pt x="1706" y="49"/>
                    <a:pt x="1160" y="15"/>
                  </a:cubicBezTo>
                  <a:cubicBezTo>
                    <a:pt x="1104" y="5"/>
                    <a:pt x="1048" y="1"/>
                    <a:pt x="993" y="1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8"/>
            <p:cNvSpPr/>
            <p:nvPr/>
          </p:nvSpPr>
          <p:spPr>
            <a:xfrm>
              <a:off x="3893575" y="4680575"/>
              <a:ext cx="52925" cy="50050"/>
            </a:xfrm>
            <a:custGeom>
              <a:avLst/>
              <a:gdLst/>
              <a:ahLst/>
              <a:cxnLst/>
              <a:rect l="l" t="t" r="r" b="b"/>
              <a:pathLst>
                <a:path w="2117" h="2002" extrusionOk="0">
                  <a:moveTo>
                    <a:pt x="993" y="0"/>
                  </a:moveTo>
                  <a:cubicBezTo>
                    <a:pt x="485" y="0"/>
                    <a:pt x="65" y="410"/>
                    <a:pt x="35" y="902"/>
                  </a:cubicBezTo>
                  <a:cubicBezTo>
                    <a:pt x="1" y="1448"/>
                    <a:pt x="376" y="1960"/>
                    <a:pt x="922" y="1994"/>
                  </a:cubicBezTo>
                  <a:cubicBezTo>
                    <a:pt x="964" y="1999"/>
                    <a:pt x="1007" y="2002"/>
                    <a:pt x="1048" y="2002"/>
                  </a:cubicBezTo>
                  <a:cubicBezTo>
                    <a:pt x="1574" y="2002"/>
                    <a:pt x="2016" y="1613"/>
                    <a:pt x="2048" y="1107"/>
                  </a:cubicBezTo>
                  <a:cubicBezTo>
                    <a:pt x="2116" y="561"/>
                    <a:pt x="1707" y="49"/>
                    <a:pt x="1161" y="15"/>
                  </a:cubicBezTo>
                  <a:cubicBezTo>
                    <a:pt x="1104" y="5"/>
                    <a:pt x="1048" y="0"/>
                    <a:pt x="993" y="0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8"/>
            <p:cNvSpPr/>
            <p:nvPr/>
          </p:nvSpPr>
          <p:spPr>
            <a:xfrm>
              <a:off x="4000200" y="4692700"/>
              <a:ext cx="52075" cy="50725"/>
            </a:xfrm>
            <a:custGeom>
              <a:avLst/>
              <a:gdLst/>
              <a:ahLst/>
              <a:cxnLst/>
              <a:rect l="l" t="t" r="r" b="b"/>
              <a:pathLst>
                <a:path w="2083" h="2029" extrusionOk="0">
                  <a:moveTo>
                    <a:pt x="1043" y="1"/>
                  </a:moveTo>
                  <a:cubicBezTo>
                    <a:pt x="513" y="1"/>
                    <a:pt x="67" y="421"/>
                    <a:pt x="35" y="929"/>
                  </a:cubicBezTo>
                  <a:cubicBezTo>
                    <a:pt x="1" y="1475"/>
                    <a:pt x="376" y="1987"/>
                    <a:pt x="922" y="2021"/>
                  </a:cubicBezTo>
                  <a:cubicBezTo>
                    <a:pt x="965" y="2026"/>
                    <a:pt x="1007" y="2029"/>
                    <a:pt x="1048" y="2029"/>
                  </a:cubicBezTo>
                  <a:cubicBezTo>
                    <a:pt x="1570" y="2029"/>
                    <a:pt x="1985" y="1640"/>
                    <a:pt x="2048" y="1134"/>
                  </a:cubicBezTo>
                  <a:cubicBezTo>
                    <a:pt x="2082" y="588"/>
                    <a:pt x="1707" y="76"/>
                    <a:pt x="1161" y="8"/>
                  </a:cubicBezTo>
                  <a:cubicBezTo>
                    <a:pt x="1121" y="3"/>
                    <a:pt x="1082" y="1"/>
                    <a:pt x="1043" y="1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8"/>
            <p:cNvSpPr/>
            <p:nvPr/>
          </p:nvSpPr>
          <p:spPr>
            <a:xfrm>
              <a:off x="4106850" y="4706175"/>
              <a:ext cx="52050" cy="50050"/>
            </a:xfrm>
            <a:custGeom>
              <a:avLst/>
              <a:gdLst/>
              <a:ahLst/>
              <a:cxnLst/>
              <a:rect l="l" t="t" r="r" b="b"/>
              <a:pathLst>
                <a:path w="2082" h="2002" extrusionOk="0">
                  <a:moveTo>
                    <a:pt x="993" y="0"/>
                  </a:moveTo>
                  <a:cubicBezTo>
                    <a:pt x="485" y="0"/>
                    <a:pt x="65" y="409"/>
                    <a:pt x="34" y="902"/>
                  </a:cubicBezTo>
                  <a:cubicBezTo>
                    <a:pt x="0" y="1448"/>
                    <a:pt x="376" y="1960"/>
                    <a:pt x="922" y="1994"/>
                  </a:cubicBezTo>
                  <a:cubicBezTo>
                    <a:pt x="964" y="1999"/>
                    <a:pt x="1006" y="2001"/>
                    <a:pt x="1047" y="2001"/>
                  </a:cubicBezTo>
                  <a:cubicBezTo>
                    <a:pt x="1570" y="2001"/>
                    <a:pt x="1984" y="1613"/>
                    <a:pt x="2048" y="1107"/>
                  </a:cubicBezTo>
                  <a:cubicBezTo>
                    <a:pt x="2082" y="561"/>
                    <a:pt x="1706" y="49"/>
                    <a:pt x="1160" y="15"/>
                  </a:cubicBezTo>
                  <a:cubicBezTo>
                    <a:pt x="1104" y="5"/>
                    <a:pt x="1048" y="0"/>
                    <a:pt x="993" y="0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8"/>
            <p:cNvSpPr/>
            <p:nvPr/>
          </p:nvSpPr>
          <p:spPr>
            <a:xfrm>
              <a:off x="4213475" y="4718950"/>
              <a:ext cx="52925" cy="50075"/>
            </a:xfrm>
            <a:custGeom>
              <a:avLst/>
              <a:gdLst/>
              <a:ahLst/>
              <a:cxnLst/>
              <a:rect l="l" t="t" r="r" b="b"/>
              <a:pathLst>
                <a:path w="2117" h="2003" extrusionOk="0">
                  <a:moveTo>
                    <a:pt x="993" y="1"/>
                  </a:moveTo>
                  <a:cubicBezTo>
                    <a:pt x="485" y="1"/>
                    <a:pt x="66" y="410"/>
                    <a:pt x="35" y="903"/>
                  </a:cubicBezTo>
                  <a:cubicBezTo>
                    <a:pt x="1" y="1449"/>
                    <a:pt x="376" y="1961"/>
                    <a:pt x="922" y="1995"/>
                  </a:cubicBezTo>
                  <a:cubicBezTo>
                    <a:pt x="965" y="2000"/>
                    <a:pt x="1007" y="2002"/>
                    <a:pt x="1048" y="2002"/>
                  </a:cubicBezTo>
                  <a:cubicBezTo>
                    <a:pt x="1570" y="2002"/>
                    <a:pt x="1985" y="1614"/>
                    <a:pt x="2048" y="1108"/>
                  </a:cubicBezTo>
                  <a:cubicBezTo>
                    <a:pt x="2116" y="562"/>
                    <a:pt x="1707" y="50"/>
                    <a:pt x="1161" y="16"/>
                  </a:cubicBezTo>
                  <a:cubicBezTo>
                    <a:pt x="1104" y="6"/>
                    <a:pt x="1048" y="1"/>
                    <a:pt x="993" y="1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8"/>
            <p:cNvSpPr/>
            <p:nvPr/>
          </p:nvSpPr>
          <p:spPr>
            <a:xfrm>
              <a:off x="4320125" y="4731750"/>
              <a:ext cx="52900" cy="50250"/>
            </a:xfrm>
            <a:custGeom>
              <a:avLst/>
              <a:gdLst/>
              <a:ahLst/>
              <a:cxnLst/>
              <a:rect l="l" t="t" r="r" b="b"/>
              <a:pathLst>
                <a:path w="2116" h="2010" extrusionOk="0">
                  <a:moveTo>
                    <a:pt x="968" y="1"/>
                  </a:moveTo>
                  <a:cubicBezTo>
                    <a:pt x="485" y="1"/>
                    <a:pt x="65" y="410"/>
                    <a:pt x="34" y="903"/>
                  </a:cubicBezTo>
                  <a:cubicBezTo>
                    <a:pt x="0" y="1449"/>
                    <a:pt x="375" y="1961"/>
                    <a:pt x="921" y="1995"/>
                  </a:cubicBezTo>
                  <a:cubicBezTo>
                    <a:pt x="978" y="2005"/>
                    <a:pt x="1034" y="2009"/>
                    <a:pt x="1088" y="2009"/>
                  </a:cubicBezTo>
                  <a:cubicBezTo>
                    <a:pt x="1591" y="2009"/>
                    <a:pt x="1986" y="1600"/>
                    <a:pt x="2047" y="1107"/>
                  </a:cubicBezTo>
                  <a:cubicBezTo>
                    <a:pt x="2116" y="562"/>
                    <a:pt x="1706" y="50"/>
                    <a:pt x="1126" y="16"/>
                  </a:cubicBezTo>
                  <a:cubicBezTo>
                    <a:pt x="1073" y="6"/>
                    <a:pt x="1020" y="1"/>
                    <a:pt x="968" y="1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8"/>
            <p:cNvSpPr/>
            <p:nvPr/>
          </p:nvSpPr>
          <p:spPr>
            <a:xfrm>
              <a:off x="4426750" y="4744550"/>
              <a:ext cx="52050" cy="49875"/>
            </a:xfrm>
            <a:custGeom>
              <a:avLst/>
              <a:gdLst/>
              <a:ahLst/>
              <a:cxnLst/>
              <a:rect l="l" t="t" r="r" b="b"/>
              <a:pathLst>
                <a:path w="2082" h="1995" extrusionOk="0">
                  <a:moveTo>
                    <a:pt x="993" y="1"/>
                  </a:moveTo>
                  <a:cubicBezTo>
                    <a:pt x="485" y="1"/>
                    <a:pt x="65" y="410"/>
                    <a:pt x="35" y="903"/>
                  </a:cubicBezTo>
                  <a:cubicBezTo>
                    <a:pt x="0" y="1414"/>
                    <a:pt x="308" y="1824"/>
                    <a:pt x="751" y="1995"/>
                  </a:cubicBezTo>
                  <a:cubicBezTo>
                    <a:pt x="1195" y="1722"/>
                    <a:pt x="1604" y="1414"/>
                    <a:pt x="2048" y="1073"/>
                  </a:cubicBezTo>
                  <a:cubicBezTo>
                    <a:pt x="2082" y="527"/>
                    <a:pt x="1707" y="50"/>
                    <a:pt x="1161" y="15"/>
                  </a:cubicBezTo>
                  <a:cubicBezTo>
                    <a:pt x="1104" y="5"/>
                    <a:pt x="1048" y="1"/>
                    <a:pt x="993" y="1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8"/>
            <p:cNvSpPr/>
            <p:nvPr/>
          </p:nvSpPr>
          <p:spPr>
            <a:xfrm>
              <a:off x="3719550" y="4751675"/>
              <a:ext cx="52050" cy="49575"/>
            </a:xfrm>
            <a:custGeom>
              <a:avLst/>
              <a:gdLst/>
              <a:ahLst/>
              <a:cxnLst/>
              <a:rect l="l" t="t" r="r" b="b"/>
              <a:pathLst>
                <a:path w="2082" h="1983" extrusionOk="0">
                  <a:moveTo>
                    <a:pt x="1049" y="1"/>
                  </a:moveTo>
                  <a:cubicBezTo>
                    <a:pt x="570" y="1"/>
                    <a:pt x="162" y="299"/>
                    <a:pt x="0" y="720"/>
                  </a:cubicBezTo>
                  <a:cubicBezTo>
                    <a:pt x="444" y="1164"/>
                    <a:pt x="888" y="1539"/>
                    <a:pt x="1331" y="1983"/>
                  </a:cubicBezTo>
                  <a:cubicBezTo>
                    <a:pt x="1707" y="1812"/>
                    <a:pt x="1980" y="1505"/>
                    <a:pt x="2014" y="1129"/>
                  </a:cubicBezTo>
                  <a:cubicBezTo>
                    <a:pt x="2082" y="583"/>
                    <a:pt x="1672" y="72"/>
                    <a:pt x="1127" y="3"/>
                  </a:cubicBezTo>
                  <a:cubicBezTo>
                    <a:pt x="1101" y="2"/>
                    <a:pt x="1075" y="1"/>
                    <a:pt x="1049" y="1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8"/>
            <p:cNvSpPr/>
            <p:nvPr/>
          </p:nvSpPr>
          <p:spPr>
            <a:xfrm>
              <a:off x="3825325" y="4764350"/>
              <a:ext cx="52925" cy="50925"/>
            </a:xfrm>
            <a:custGeom>
              <a:avLst/>
              <a:gdLst/>
              <a:ahLst/>
              <a:cxnLst/>
              <a:rect l="l" t="t" r="r" b="b"/>
              <a:pathLst>
                <a:path w="2117" h="2037" extrusionOk="0">
                  <a:moveTo>
                    <a:pt x="1076" y="1"/>
                  </a:moveTo>
                  <a:cubicBezTo>
                    <a:pt x="577" y="1"/>
                    <a:pt x="132" y="392"/>
                    <a:pt x="69" y="930"/>
                  </a:cubicBezTo>
                  <a:cubicBezTo>
                    <a:pt x="1" y="1476"/>
                    <a:pt x="410" y="1987"/>
                    <a:pt x="990" y="2021"/>
                  </a:cubicBezTo>
                  <a:cubicBezTo>
                    <a:pt x="1044" y="2031"/>
                    <a:pt x="1097" y="2036"/>
                    <a:pt x="1149" y="2036"/>
                  </a:cubicBezTo>
                  <a:cubicBezTo>
                    <a:pt x="1632" y="2036"/>
                    <a:pt x="2051" y="1627"/>
                    <a:pt x="2082" y="1134"/>
                  </a:cubicBezTo>
                  <a:cubicBezTo>
                    <a:pt x="2116" y="588"/>
                    <a:pt x="1741" y="76"/>
                    <a:pt x="1195" y="8"/>
                  </a:cubicBezTo>
                  <a:cubicBezTo>
                    <a:pt x="1155" y="3"/>
                    <a:pt x="1115" y="1"/>
                    <a:pt x="1076" y="1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8"/>
            <p:cNvSpPr/>
            <p:nvPr/>
          </p:nvSpPr>
          <p:spPr>
            <a:xfrm>
              <a:off x="3931100" y="4777150"/>
              <a:ext cx="53775" cy="50925"/>
            </a:xfrm>
            <a:custGeom>
              <a:avLst/>
              <a:gdLst/>
              <a:ahLst/>
              <a:cxnLst/>
              <a:rect l="l" t="t" r="r" b="b"/>
              <a:pathLst>
                <a:path w="2151" h="2037" extrusionOk="0">
                  <a:moveTo>
                    <a:pt x="1069" y="1"/>
                  </a:moveTo>
                  <a:cubicBezTo>
                    <a:pt x="543" y="1"/>
                    <a:pt x="101" y="392"/>
                    <a:pt x="69" y="929"/>
                  </a:cubicBezTo>
                  <a:cubicBezTo>
                    <a:pt x="1" y="1475"/>
                    <a:pt x="410" y="1987"/>
                    <a:pt x="956" y="2021"/>
                  </a:cubicBezTo>
                  <a:cubicBezTo>
                    <a:pt x="1013" y="2031"/>
                    <a:pt x="1069" y="2036"/>
                    <a:pt x="1124" y="2036"/>
                  </a:cubicBezTo>
                  <a:cubicBezTo>
                    <a:pt x="1632" y="2036"/>
                    <a:pt x="2052" y="1627"/>
                    <a:pt x="2082" y="1134"/>
                  </a:cubicBezTo>
                  <a:cubicBezTo>
                    <a:pt x="2151" y="588"/>
                    <a:pt x="1775" y="76"/>
                    <a:pt x="1195" y="8"/>
                  </a:cubicBezTo>
                  <a:cubicBezTo>
                    <a:pt x="1153" y="3"/>
                    <a:pt x="1111" y="1"/>
                    <a:pt x="1069" y="1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8"/>
            <p:cNvSpPr/>
            <p:nvPr/>
          </p:nvSpPr>
          <p:spPr>
            <a:xfrm>
              <a:off x="4037750" y="4789950"/>
              <a:ext cx="53775" cy="50600"/>
            </a:xfrm>
            <a:custGeom>
              <a:avLst/>
              <a:gdLst/>
              <a:ahLst/>
              <a:cxnLst/>
              <a:rect l="l" t="t" r="r" b="b"/>
              <a:pathLst>
                <a:path w="2151" h="2024" extrusionOk="0">
                  <a:moveTo>
                    <a:pt x="1069" y="0"/>
                  </a:moveTo>
                  <a:cubicBezTo>
                    <a:pt x="542" y="0"/>
                    <a:pt x="100" y="392"/>
                    <a:pt x="69" y="929"/>
                  </a:cubicBezTo>
                  <a:cubicBezTo>
                    <a:pt x="0" y="1475"/>
                    <a:pt x="410" y="1987"/>
                    <a:pt x="956" y="2021"/>
                  </a:cubicBezTo>
                  <a:cubicBezTo>
                    <a:pt x="980" y="2023"/>
                    <a:pt x="1005" y="2023"/>
                    <a:pt x="1029" y="2023"/>
                  </a:cubicBezTo>
                  <a:cubicBezTo>
                    <a:pt x="1578" y="2023"/>
                    <a:pt x="2049" y="1657"/>
                    <a:pt x="2082" y="1134"/>
                  </a:cubicBezTo>
                  <a:cubicBezTo>
                    <a:pt x="2150" y="588"/>
                    <a:pt x="1741" y="76"/>
                    <a:pt x="1195" y="8"/>
                  </a:cubicBezTo>
                  <a:cubicBezTo>
                    <a:pt x="1152" y="3"/>
                    <a:pt x="1110" y="0"/>
                    <a:pt x="1069" y="0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8"/>
            <p:cNvSpPr/>
            <p:nvPr/>
          </p:nvSpPr>
          <p:spPr>
            <a:xfrm>
              <a:off x="4144375" y="4802750"/>
              <a:ext cx="53775" cy="50900"/>
            </a:xfrm>
            <a:custGeom>
              <a:avLst/>
              <a:gdLst/>
              <a:ahLst/>
              <a:cxnLst/>
              <a:rect l="l" t="t" r="r" b="b"/>
              <a:pathLst>
                <a:path w="2151" h="2036" extrusionOk="0">
                  <a:moveTo>
                    <a:pt x="1069" y="0"/>
                  </a:moveTo>
                  <a:cubicBezTo>
                    <a:pt x="543" y="0"/>
                    <a:pt x="101" y="391"/>
                    <a:pt x="69" y="929"/>
                  </a:cubicBezTo>
                  <a:cubicBezTo>
                    <a:pt x="1" y="1475"/>
                    <a:pt x="410" y="1987"/>
                    <a:pt x="956" y="2021"/>
                  </a:cubicBezTo>
                  <a:cubicBezTo>
                    <a:pt x="1013" y="2031"/>
                    <a:pt x="1069" y="2036"/>
                    <a:pt x="1124" y="2036"/>
                  </a:cubicBezTo>
                  <a:cubicBezTo>
                    <a:pt x="1632" y="2036"/>
                    <a:pt x="2051" y="1626"/>
                    <a:pt x="2082" y="1134"/>
                  </a:cubicBezTo>
                  <a:cubicBezTo>
                    <a:pt x="2150" y="588"/>
                    <a:pt x="1775" y="76"/>
                    <a:pt x="1195" y="8"/>
                  </a:cubicBezTo>
                  <a:cubicBezTo>
                    <a:pt x="1153" y="3"/>
                    <a:pt x="1111" y="0"/>
                    <a:pt x="1069" y="0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8"/>
            <p:cNvSpPr/>
            <p:nvPr/>
          </p:nvSpPr>
          <p:spPr>
            <a:xfrm>
              <a:off x="4251025" y="4815550"/>
              <a:ext cx="53750" cy="50900"/>
            </a:xfrm>
            <a:custGeom>
              <a:avLst/>
              <a:gdLst/>
              <a:ahLst/>
              <a:cxnLst/>
              <a:rect l="l" t="t" r="r" b="b"/>
              <a:pathLst>
                <a:path w="2150" h="2036" extrusionOk="0">
                  <a:moveTo>
                    <a:pt x="1068" y="0"/>
                  </a:moveTo>
                  <a:cubicBezTo>
                    <a:pt x="542" y="0"/>
                    <a:pt x="100" y="391"/>
                    <a:pt x="68" y="929"/>
                  </a:cubicBezTo>
                  <a:cubicBezTo>
                    <a:pt x="0" y="1475"/>
                    <a:pt x="410" y="1987"/>
                    <a:pt x="956" y="2021"/>
                  </a:cubicBezTo>
                  <a:cubicBezTo>
                    <a:pt x="1012" y="2031"/>
                    <a:pt x="1068" y="2036"/>
                    <a:pt x="1123" y="2036"/>
                  </a:cubicBezTo>
                  <a:cubicBezTo>
                    <a:pt x="1631" y="2036"/>
                    <a:pt x="2051" y="1626"/>
                    <a:pt x="2082" y="1134"/>
                  </a:cubicBezTo>
                  <a:cubicBezTo>
                    <a:pt x="2150" y="588"/>
                    <a:pt x="1740" y="76"/>
                    <a:pt x="1194" y="8"/>
                  </a:cubicBezTo>
                  <a:cubicBezTo>
                    <a:pt x="1152" y="3"/>
                    <a:pt x="1110" y="0"/>
                    <a:pt x="1068" y="0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8"/>
            <p:cNvSpPr/>
            <p:nvPr/>
          </p:nvSpPr>
          <p:spPr>
            <a:xfrm>
              <a:off x="4360200" y="4827600"/>
              <a:ext cx="29900" cy="19725"/>
            </a:xfrm>
            <a:custGeom>
              <a:avLst/>
              <a:gdLst/>
              <a:ahLst/>
              <a:cxnLst/>
              <a:rect l="l" t="t" r="r" b="b"/>
              <a:pathLst>
                <a:path w="1196" h="789" extrusionOk="0">
                  <a:moveTo>
                    <a:pt x="1027" y="1"/>
                  </a:moveTo>
                  <a:cubicBezTo>
                    <a:pt x="572" y="1"/>
                    <a:pt x="131" y="332"/>
                    <a:pt x="1" y="788"/>
                  </a:cubicBezTo>
                  <a:cubicBezTo>
                    <a:pt x="410" y="549"/>
                    <a:pt x="820" y="310"/>
                    <a:pt x="1195" y="37"/>
                  </a:cubicBezTo>
                  <a:cubicBezTo>
                    <a:pt x="1161" y="37"/>
                    <a:pt x="1127" y="3"/>
                    <a:pt x="1093" y="3"/>
                  </a:cubicBezTo>
                  <a:cubicBezTo>
                    <a:pt x="1071" y="2"/>
                    <a:pt x="1049" y="1"/>
                    <a:pt x="1027" y="1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8"/>
            <p:cNvSpPr/>
            <p:nvPr/>
          </p:nvSpPr>
          <p:spPr>
            <a:xfrm>
              <a:off x="3872250" y="4878775"/>
              <a:ext cx="51200" cy="45325"/>
            </a:xfrm>
            <a:custGeom>
              <a:avLst/>
              <a:gdLst/>
              <a:ahLst/>
              <a:cxnLst/>
              <a:rect l="l" t="t" r="r" b="b"/>
              <a:pathLst>
                <a:path w="2048" h="1813" extrusionOk="0">
                  <a:moveTo>
                    <a:pt x="969" y="0"/>
                  </a:moveTo>
                  <a:cubicBezTo>
                    <a:pt x="530" y="0"/>
                    <a:pt x="160" y="236"/>
                    <a:pt x="0" y="652"/>
                  </a:cubicBezTo>
                  <a:cubicBezTo>
                    <a:pt x="546" y="1062"/>
                    <a:pt x="1092" y="1403"/>
                    <a:pt x="1570" y="1812"/>
                  </a:cubicBezTo>
                  <a:cubicBezTo>
                    <a:pt x="1775" y="1642"/>
                    <a:pt x="1911" y="1403"/>
                    <a:pt x="1945" y="1130"/>
                  </a:cubicBezTo>
                  <a:cubicBezTo>
                    <a:pt x="2048" y="550"/>
                    <a:pt x="1604" y="38"/>
                    <a:pt x="1058" y="4"/>
                  </a:cubicBezTo>
                  <a:cubicBezTo>
                    <a:pt x="1028" y="2"/>
                    <a:pt x="998" y="0"/>
                    <a:pt x="969" y="0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8"/>
            <p:cNvSpPr/>
            <p:nvPr/>
          </p:nvSpPr>
          <p:spPr>
            <a:xfrm>
              <a:off x="3975475" y="4891475"/>
              <a:ext cx="52900" cy="50725"/>
            </a:xfrm>
            <a:custGeom>
              <a:avLst/>
              <a:gdLst/>
              <a:ahLst/>
              <a:cxnLst/>
              <a:rect l="l" t="t" r="r" b="b"/>
              <a:pathLst>
                <a:path w="2116" h="2029" extrusionOk="0">
                  <a:moveTo>
                    <a:pt x="1075" y="0"/>
                  </a:moveTo>
                  <a:cubicBezTo>
                    <a:pt x="576" y="0"/>
                    <a:pt x="134" y="389"/>
                    <a:pt x="103" y="895"/>
                  </a:cubicBezTo>
                  <a:cubicBezTo>
                    <a:pt x="0" y="1475"/>
                    <a:pt x="444" y="1987"/>
                    <a:pt x="990" y="2021"/>
                  </a:cubicBezTo>
                  <a:cubicBezTo>
                    <a:pt x="1030" y="2026"/>
                    <a:pt x="1070" y="2028"/>
                    <a:pt x="1109" y="2028"/>
                  </a:cubicBezTo>
                  <a:cubicBezTo>
                    <a:pt x="1608" y="2028"/>
                    <a:pt x="2050" y="1640"/>
                    <a:pt x="2082" y="1134"/>
                  </a:cubicBezTo>
                  <a:cubicBezTo>
                    <a:pt x="2116" y="554"/>
                    <a:pt x="1741" y="42"/>
                    <a:pt x="1195" y="8"/>
                  </a:cubicBezTo>
                  <a:cubicBezTo>
                    <a:pt x="1155" y="3"/>
                    <a:pt x="1115" y="0"/>
                    <a:pt x="1075" y="0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8"/>
            <p:cNvSpPr/>
            <p:nvPr/>
          </p:nvSpPr>
          <p:spPr>
            <a:xfrm>
              <a:off x="4082950" y="4904250"/>
              <a:ext cx="52075" cy="50750"/>
            </a:xfrm>
            <a:custGeom>
              <a:avLst/>
              <a:gdLst/>
              <a:ahLst/>
              <a:cxnLst/>
              <a:rect l="l" t="t" r="r" b="b"/>
              <a:pathLst>
                <a:path w="2083" h="2030" extrusionOk="0">
                  <a:moveTo>
                    <a:pt x="1042" y="1"/>
                  </a:moveTo>
                  <a:cubicBezTo>
                    <a:pt x="543" y="1"/>
                    <a:pt x="101" y="390"/>
                    <a:pt x="69" y="896"/>
                  </a:cubicBezTo>
                  <a:cubicBezTo>
                    <a:pt x="1" y="1476"/>
                    <a:pt x="410" y="1988"/>
                    <a:pt x="956" y="2022"/>
                  </a:cubicBezTo>
                  <a:cubicBezTo>
                    <a:pt x="996" y="2027"/>
                    <a:pt x="1036" y="2029"/>
                    <a:pt x="1076" y="2029"/>
                  </a:cubicBezTo>
                  <a:cubicBezTo>
                    <a:pt x="1575" y="2029"/>
                    <a:pt x="2017" y="1640"/>
                    <a:pt x="2048" y="1134"/>
                  </a:cubicBezTo>
                  <a:cubicBezTo>
                    <a:pt x="2082" y="554"/>
                    <a:pt x="1707" y="43"/>
                    <a:pt x="1161" y="8"/>
                  </a:cubicBezTo>
                  <a:cubicBezTo>
                    <a:pt x="1121" y="3"/>
                    <a:pt x="1081" y="1"/>
                    <a:pt x="1042" y="1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8"/>
            <p:cNvSpPr/>
            <p:nvPr/>
          </p:nvSpPr>
          <p:spPr>
            <a:xfrm>
              <a:off x="4196425" y="4917125"/>
              <a:ext cx="22200" cy="9525"/>
            </a:xfrm>
            <a:custGeom>
              <a:avLst/>
              <a:gdLst/>
              <a:ahLst/>
              <a:cxnLst/>
              <a:rect l="l" t="t" r="r" b="b"/>
              <a:pathLst>
                <a:path w="888" h="381" extrusionOk="0">
                  <a:moveTo>
                    <a:pt x="792" y="1"/>
                  </a:moveTo>
                  <a:cubicBezTo>
                    <a:pt x="460" y="1"/>
                    <a:pt x="187" y="162"/>
                    <a:pt x="0" y="381"/>
                  </a:cubicBezTo>
                  <a:lnTo>
                    <a:pt x="887" y="5"/>
                  </a:lnTo>
                  <a:cubicBezTo>
                    <a:pt x="855" y="2"/>
                    <a:pt x="824" y="1"/>
                    <a:pt x="792" y="1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8"/>
            <p:cNvSpPr/>
            <p:nvPr/>
          </p:nvSpPr>
          <p:spPr>
            <a:xfrm>
              <a:off x="4154188" y="4307225"/>
              <a:ext cx="52925" cy="50600"/>
            </a:xfrm>
            <a:custGeom>
              <a:avLst/>
              <a:gdLst/>
              <a:ahLst/>
              <a:cxnLst/>
              <a:rect l="l" t="t" r="r" b="b"/>
              <a:pathLst>
                <a:path w="2117" h="2024" extrusionOk="0">
                  <a:moveTo>
                    <a:pt x="1041" y="1"/>
                  </a:moveTo>
                  <a:cubicBezTo>
                    <a:pt x="542" y="1"/>
                    <a:pt x="98" y="390"/>
                    <a:pt x="35" y="896"/>
                  </a:cubicBezTo>
                  <a:cubicBezTo>
                    <a:pt x="1" y="1476"/>
                    <a:pt x="376" y="1988"/>
                    <a:pt x="922" y="2022"/>
                  </a:cubicBezTo>
                  <a:cubicBezTo>
                    <a:pt x="947" y="2023"/>
                    <a:pt x="971" y="2024"/>
                    <a:pt x="995" y="2024"/>
                  </a:cubicBezTo>
                  <a:cubicBezTo>
                    <a:pt x="1544" y="2024"/>
                    <a:pt x="2015" y="1657"/>
                    <a:pt x="2048" y="1134"/>
                  </a:cubicBezTo>
                  <a:cubicBezTo>
                    <a:pt x="2116" y="554"/>
                    <a:pt x="1707" y="43"/>
                    <a:pt x="1161" y="8"/>
                  </a:cubicBezTo>
                  <a:cubicBezTo>
                    <a:pt x="1121" y="3"/>
                    <a:pt x="1081" y="1"/>
                    <a:pt x="1041" y="1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7" name="Google Shape;217;p8"/>
          <p:cNvGrpSpPr/>
          <p:nvPr/>
        </p:nvGrpSpPr>
        <p:grpSpPr>
          <a:xfrm rot="519359">
            <a:off x="8089636" y="470436"/>
            <a:ext cx="1546635" cy="1083339"/>
            <a:chOff x="3059275" y="821125"/>
            <a:chExt cx="1546650" cy="1083350"/>
          </a:xfrm>
        </p:grpSpPr>
        <p:sp>
          <p:nvSpPr>
            <p:cNvPr id="218" name="Google Shape;218;p8"/>
            <p:cNvSpPr/>
            <p:nvPr/>
          </p:nvSpPr>
          <p:spPr>
            <a:xfrm>
              <a:off x="3059275" y="821400"/>
              <a:ext cx="1546650" cy="1083075"/>
            </a:xfrm>
            <a:custGeom>
              <a:avLst/>
              <a:gdLst/>
              <a:ahLst/>
              <a:cxnLst/>
              <a:rect l="l" t="t" r="r" b="b"/>
              <a:pathLst>
                <a:path w="61866" h="43323" extrusionOk="0">
                  <a:moveTo>
                    <a:pt x="23445" y="0"/>
                  </a:moveTo>
                  <a:cubicBezTo>
                    <a:pt x="20439" y="0"/>
                    <a:pt x="17431" y="1029"/>
                    <a:pt x="15049" y="2944"/>
                  </a:cubicBezTo>
                  <a:cubicBezTo>
                    <a:pt x="0" y="15023"/>
                    <a:pt x="23886" y="43209"/>
                    <a:pt x="23886" y="43209"/>
                  </a:cubicBezTo>
                  <a:cubicBezTo>
                    <a:pt x="23886" y="43209"/>
                    <a:pt x="25525" y="43323"/>
                    <a:pt x="28120" y="43323"/>
                  </a:cubicBezTo>
                  <a:cubicBezTo>
                    <a:pt x="37842" y="43323"/>
                    <a:pt x="60987" y="41728"/>
                    <a:pt x="61660" y="26591"/>
                  </a:cubicBezTo>
                  <a:cubicBezTo>
                    <a:pt x="61865" y="21882"/>
                    <a:pt x="59511" y="17275"/>
                    <a:pt x="55552" y="14819"/>
                  </a:cubicBezTo>
                  <a:cubicBezTo>
                    <a:pt x="53417" y="13493"/>
                    <a:pt x="51294" y="12969"/>
                    <a:pt x="49272" y="12969"/>
                  </a:cubicBezTo>
                  <a:cubicBezTo>
                    <a:pt x="41664" y="12969"/>
                    <a:pt x="35488" y="20381"/>
                    <a:pt x="35488" y="20381"/>
                  </a:cubicBezTo>
                  <a:cubicBezTo>
                    <a:pt x="35488" y="20381"/>
                    <a:pt x="39242" y="5332"/>
                    <a:pt x="28152" y="896"/>
                  </a:cubicBezTo>
                  <a:cubicBezTo>
                    <a:pt x="26646" y="292"/>
                    <a:pt x="25046" y="0"/>
                    <a:pt x="234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8"/>
            <p:cNvSpPr/>
            <p:nvPr/>
          </p:nvSpPr>
          <p:spPr>
            <a:xfrm>
              <a:off x="3309225" y="821125"/>
              <a:ext cx="1295850" cy="1082325"/>
            </a:xfrm>
            <a:custGeom>
              <a:avLst/>
              <a:gdLst/>
              <a:ahLst/>
              <a:cxnLst/>
              <a:rect l="l" t="t" r="r" b="b"/>
              <a:pathLst>
                <a:path w="51834" h="43293" extrusionOk="0">
                  <a:moveTo>
                    <a:pt x="13415" y="1210"/>
                  </a:moveTo>
                  <a:cubicBezTo>
                    <a:pt x="13604" y="1210"/>
                    <a:pt x="13801" y="1256"/>
                    <a:pt x="13991" y="1351"/>
                  </a:cubicBezTo>
                  <a:cubicBezTo>
                    <a:pt x="14571" y="1624"/>
                    <a:pt x="14810" y="2375"/>
                    <a:pt x="14503" y="2921"/>
                  </a:cubicBezTo>
                  <a:cubicBezTo>
                    <a:pt x="14287" y="3328"/>
                    <a:pt x="13886" y="3567"/>
                    <a:pt x="13466" y="3567"/>
                  </a:cubicBezTo>
                  <a:cubicBezTo>
                    <a:pt x="13288" y="3567"/>
                    <a:pt x="13106" y="3524"/>
                    <a:pt x="12933" y="3433"/>
                  </a:cubicBezTo>
                  <a:cubicBezTo>
                    <a:pt x="12319" y="3125"/>
                    <a:pt x="12114" y="2409"/>
                    <a:pt x="12421" y="1863"/>
                  </a:cubicBezTo>
                  <a:cubicBezTo>
                    <a:pt x="12610" y="1439"/>
                    <a:pt x="12993" y="1210"/>
                    <a:pt x="13415" y="1210"/>
                  </a:cubicBezTo>
                  <a:close/>
                  <a:moveTo>
                    <a:pt x="17881" y="3462"/>
                  </a:moveTo>
                  <a:cubicBezTo>
                    <a:pt x="18069" y="3462"/>
                    <a:pt x="18258" y="3508"/>
                    <a:pt x="18427" y="3603"/>
                  </a:cubicBezTo>
                  <a:cubicBezTo>
                    <a:pt x="19007" y="3910"/>
                    <a:pt x="19246" y="4627"/>
                    <a:pt x="18939" y="5173"/>
                  </a:cubicBezTo>
                  <a:cubicBezTo>
                    <a:pt x="18727" y="5597"/>
                    <a:pt x="18336" y="5826"/>
                    <a:pt x="17923" y="5826"/>
                  </a:cubicBezTo>
                  <a:cubicBezTo>
                    <a:pt x="17738" y="5826"/>
                    <a:pt x="17549" y="5780"/>
                    <a:pt x="17369" y="5685"/>
                  </a:cubicBezTo>
                  <a:cubicBezTo>
                    <a:pt x="16789" y="5378"/>
                    <a:pt x="16550" y="4661"/>
                    <a:pt x="16857" y="4115"/>
                  </a:cubicBezTo>
                  <a:cubicBezTo>
                    <a:pt x="17046" y="3691"/>
                    <a:pt x="17462" y="3462"/>
                    <a:pt x="17881" y="3462"/>
                  </a:cubicBezTo>
                  <a:close/>
                  <a:moveTo>
                    <a:pt x="9084" y="4656"/>
                  </a:moveTo>
                  <a:cubicBezTo>
                    <a:pt x="9269" y="4656"/>
                    <a:pt x="9454" y="4702"/>
                    <a:pt x="9623" y="4797"/>
                  </a:cubicBezTo>
                  <a:cubicBezTo>
                    <a:pt x="10203" y="5070"/>
                    <a:pt x="10442" y="5821"/>
                    <a:pt x="10135" y="6367"/>
                  </a:cubicBezTo>
                  <a:cubicBezTo>
                    <a:pt x="9946" y="6791"/>
                    <a:pt x="9563" y="7020"/>
                    <a:pt x="9141" y="7020"/>
                  </a:cubicBezTo>
                  <a:cubicBezTo>
                    <a:pt x="8952" y="7020"/>
                    <a:pt x="8755" y="6974"/>
                    <a:pt x="8565" y="6879"/>
                  </a:cubicBezTo>
                  <a:cubicBezTo>
                    <a:pt x="7985" y="6572"/>
                    <a:pt x="7746" y="5855"/>
                    <a:pt x="8053" y="5309"/>
                  </a:cubicBezTo>
                  <a:cubicBezTo>
                    <a:pt x="8265" y="4885"/>
                    <a:pt x="8673" y="4656"/>
                    <a:pt x="9084" y="4656"/>
                  </a:cubicBezTo>
                  <a:close/>
                  <a:moveTo>
                    <a:pt x="22358" y="5714"/>
                  </a:moveTo>
                  <a:cubicBezTo>
                    <a:pt x="22542" y="5714"/>
                    <a:pt x="22728" y="5760"/>
                    <a:pt x="22897" y="5855"/>
                  </a:cubicBezTo>
                  <a:cubicBezTo>
                    <a:pt x="23511" y="6162"/>
                    <a:pt x="23716" y="6879"/>
                    <a:pt x="23409" y="7425"/>
                  </a:cubicBezTo>
                  <a:cubicBezTo>
                    <a:pt x="23197" y="7849"/>
                    <a:pt x="22806" y="8078"/>
                    <a:pt x="22393" y="8078"/>
                  </a:cubicBezTo>
                  <a:cubicBezTo>
                    <a:pt x="22208" y="8078"/>
                    <a:pt x="22019" y="8032"/>
                    <a:pt x="21839" y="7937"/>
                  </a:cubicBezTo>
                  <a:cubicBezTo>
                    <a:pt x="21225" y="7630"/>
                    <a:pt x="21020" y="6913"/>
                    <a:pt x="21327" y="6367"/>
                  </a:cubicBezTo>
                  <a:cubicBezTo>
                    <a:pt x="21539" y="5943"/>
                    <a:pt x="21946" y="5714"/>
                    <a:pt x="22358" y="5714"/>
                  </a:cubicBezTo>
                  <a:close/>
                  <a:moveTo>
                    <a:pt x="13541" y="6915"/>
                  </a:moveTo>
                  <a:cubicBezTo>
                    <a:pt x="13719" y="6915"/>
                    <a:pt x="13896" y="6958"/>
                    <a:pt x="14059" y="7050"/>
                  </a:cubicBezTo>
                  <a:cubicBezTo>
                    <a:pt x="14639" y="7357"/>
                    <a:pt x="14878" y="8073"/>
                    <a:pt x="14571" y="8619"/>
                  </a:cubicBezTo>
                  <a:cubicBezTo>
                    <a:pt x="14382" y="9043"/>
                    <a:pt x="13999" y="9272"/>
                    <a:pt x="13577" y="9272"/>
                  </a:cubicBezTo>
                  <a:cubicBezTo>
                    <a:pt x="13388" y="9272"/>
                    <a:pt x="13191" y="9226"/>
                    <a:pt x="13001" y="9131"/>
                  </a:cubicBezTo>
                  <a:cubicBezTo>
                    <a:pt x="12455" y="8858"/>
                    <a:pt x="12182" y="8107"/>
                    <a:pt x="12489" y="7561"/>
                  </a:cubicBezTo>
                  <a:cubicBezTo>
                    <a:pt x="12705" y="7154"/>
                    <a:pt x="13122" y="6915"/>
                    <a:pt x="13541" y="6915"/>
                  </a:cubicBezTo>
                  <a:close/>
                  <a:moveTo>
                    <a:pt x="4806" y="7256"/>
                  </a:moveTo>
                  <a:cubicBezTo>
                    <a:pt x="4983" y="7256"/>
                    <a:pt x="5161" y="7299"/>
                    <a:pt x="5324" y="7391"/>
                  </a:cubicBezTo>
                  <a:cubicBezTo>
                    <a:pt x="5938" y="7698"/>
                    <a:pt x="6142" y="8414"/>
                    <a:pt x="5835" y="8960"/>
                  </a:cubicBezTo>
                  <a:cubicBezTo>
                    <a:pt x="5620" y="9368"/>
                    <a:pt x="5219" y="9607"/>
                    <a:pt x="4799" y="9607"/>
                  </a:cubicBezTo>
                  <a:cubicBezTo>
                    <a:pt x="4620" y="9607"/>
                    <a:pt x="4439" y="9564"/>
                    <a:pt x="4266" y="9472"/>
                  </a:cubicBezTo>
                  <a:cubicBezTo>
                    <a:pt x="3651" y="9199"/>
                    <a:pt x="3447" y="8449"/>
                    <a:pt x="3754" y="7903"/>
                  </a:cubicBezTo>
                  <a:cubicBezTo>
                    <a:pt x="3969" y="7495"/>
                    <a:pt x="4387" y="7256"/>
                    <a:pt x="4806" y="7256"/>
                  </a:cubicBezTo>
                  <a:close/>
                  <a:moveTo>
                    <a:pt x="18013" y="9182"/>
                  </a:moveTo>
                  <a:cubicBezTo>
                    <a:pt x="18195" y="9182"/>
                    <a:pt x="18382" y="9221"/>
                    <a:pt x="18563" y="9302"/>
                  </a:cubicBezTo>
                  <a:cubicBezTo>
                    <a:pt x="19143" y="9609"/>
                    <a:pt x="19348" y="10325"/>
                    <a:pt x="19075" y="10905"/>
                  </a:cubicBezTo>
                  <a:cubicBezTo>
                    <a:pt x="18855" y="11297"/>
                    <a:pt x="18441" y="11531"/>
                    <a:pt x="17998" y="11531"/>
                  </a:cubicBezTo>
                  <a:cubicBezTo>
                    <a:pt x="17824" y="11531"/>
                    <a:pt x="17645" y="11494"/>
                    <a:pt x="17471" y="11417"/>
                  </a:cubicBezTo>
                  <a:cubicBezTo>
                    <a:pt x="16891" y="11110"/>
                    <a:pt x="16686" y="10394"/>
                    <a:pt x="16959" y="9814"/>
                  </a:cubicBezTo>
                  <a:cubicBezTo>
                    <a:pt x="17176" y="9405"/>
                    <a:pt x="17579" y="9182"/>
                    <a:pt x="18013" y="9182"/>
                  </a:cubicBezTo>
                  <a:close/>
                  <a:moveTo>
                    <a:pt x="9242" y="9474"/>
                  </a:moveTo>
                  <a:cubicBezTo>
                    <a:pt x="9419" y="9474"/>
                    <a:pt x="9597" y="9517"/>
                    <a:pt x="9759" y="9609"/>
                  </a:cubicBezTo>
                  <a:cubicBezTo>
                    <a:pt x="10305" y="9916"/>
                    <a:pt x="10578" y="10632"/>
                    <a:pt x="10271" y="11178"/>
                  </a:cubicBezTo>
                  <a:cubicBezTo>
                    <a:pt x="10059" y="11603"/>
                    <a:pt x="9668" y="11831"/>
                    <a:pt x="9256" y="11831"/>
                  </a:cubicBezTo>
                  <a:cubicBezTo>
                    <a:pt x="9071" y="11831"/>
                    <a:pt x="8881" y="11785"/>
                    <a:pt x="8702" y="11690"/>
                  </a:cubicBezTo>
                  <a:cubicBezTo>
                    <a:pt x="8156" y="11451"/>
                    <a:pt x="7883" y="10735"/>
                    <a:pt x="8190" y="10121"/>
                  </a:cubicBezTo>
                  <a:cubicBezTo>
                    <a:pt x="8405" y="9713"/>
                    <a:pt x="8823" y="9474"/>
                    <a:pt x="9242" y="9474"/>
                  </a:cubicBezTo>
                  <a:close/>
                  <a:moveTo>
                    <a:pt x="22449" y="11400"/>
                  </a:moveTo>
                  <a:cubicBezTo>
                    <a:pt x="22631" y="11400"/>
                    <a:pt x="22818" y="11439"/>
                    <a:pt x="22999" y="11520"/>
                  </a:cubicBezTo>
                  <a:cubicBezTo>
                    <a:pt x="23579" y="11827"/>
                    <a:pt x="23784" y="12543"/>
                    <a:pt x="23511" y="13123"/>
                  </a:cubicBezTo>
                  <a:cubicBezTo>
                    <a:pt x="23295" y="13532"/>
                    <a:pt x="22892" y="13755"/>
                    <a:pt x="22457" y="13755"/>
                  </a:cubicBezTo>
                  <a:cubicBezTo>
                    <a:pt x="22276" y="13755"/>
                    <a:pt x="22088" y="13716"/>
                    <a:pt x="21907" y="13635"/>
                  </a:cubicBezTo>
                  <a:cubicBezTo>
                    <a:pt x="21361" y="13362"/>
                    <a:pt x="21122" y="12646"/>
                    <a:pt x="21395" y="12032"/>
                  </a:cubicBezTo>
                  <a:cubicBezTo>
                    <a:pt x="21612" y="11623"/>
                    <a:pt x="22015" y="11400"/>
                    <a:pt x="22449" y="11400"/>
                  </a:cubicBezTo>
                  <a:close/>
                  <a:moveTo>
                    <a:pt x="13717" y="11741"/>
                  </a:moveTo>
                  <a:cubicBezTo>
                    <a:pt x="13893" y="11741"/>
                    <a:pt x="14069" y="11780"/>
                    <a:pt x="14230" y="11861"/>
                  </a:cubicBezTo>
                  <a:cubicBezTo>
                    <a:pt x="14844" y="12168"/>
                    <a:pt x="15049" y="12885"/>
                    <a:pt x="14741" y="13465"/>
                  </a:cubicBezTo>
                  <a:cubicBezTo>
                    <a:pt x="14546" y="13856"/>
                    <a:pt x="14139" y="14090"/>
                    <a:pt x="13698" y="14090"/>
                  </a:cubicBezTo>
                  <a:cubicBezTo>
                    <a:pt x="13524" y="14090"/>
                    <a:pt x="13345" y="14054"/>
                    <a:pt x="13172" y="13977"/>
                  </a:cubicBezTo>
                  <a:cubicBezTo>
                    <a:pt x="12592" y="13704"/>
                    <a:pt x="12353" y="12987"/>
                    <a:pt x="12660" y="12373"/>
                  </a:cubicBezTo>
                  <a:cubicBezTo>
                    <a:pt x="12876" y="11964"/>
                    <a:pt x="13296" y="11741"/>
                    <a:pt x="13717" y="11741"/>
                  </a:cubicBezTo>
                  <a:close/>
                  <a:moveTo>
                    <a:pt x="4876" y="12936"/>
                  </a:moveTo>
                  <a:cubicBezTo>
                    <a:pt x="5058" y="12936"/>
                    <a:pt x="5245" y="12975"/>
                    <a:pt x="5426" y="13055"/>
                  </a:cubicBezTo>
                  <a:cubicBezTo>
                    <a:pt x="6006" y="13362"/>
                    <a:pt x="6211" y="14079"/>
                    <a:pt x="5938" y="14659"/>
                  </a:cubicBezTo>
                  <a:cubicBezTo>
                    <a:pt x="5742" y="15075"/>
                    <a:pt x="5319" y="15333"/>
                    <a:pt x="4894" y="15333"/>
                  </a:cubicBezTo>
                  <a:cubicBezTo>
                    <a:pt x="4726" y="15333"/>
                    <a:pt x="4557" y="15292"/>
                    <a:pt x="4402" y="15205"/>
                  </a:cubicBezTo>
                  <a:cubicBezTo>
                    <a:pt x="3788" y="14898"/>
                    <a:pt x="3549" y="14181"/>
                    <a:pt x="3822" y="13567"/>
                  </a:cubicBezTo>
                  <a:cubicBezTo>
                    <a:pt x="4039" y="13158"/>
                    <a:pt x="4442" y="12936"/>
                    <a:pt x="4876" y="12936"/>
                  </a:cubicBezTo>
                  <a:close/>
                  <a:moveTo>
                    <a:pt x="18112" y="14006"/>
                  </a:moveTo>
                  <a:cubicBezTo>
                    <a:pt x="18297" y="14006"/>
                    <a:pt x="18486" y="14052"/>
                    <a:pt x="18666" y="14147"/>
                  </a:cubicBezTo>
                  <a:cubicBezTo>
                    <a:pt x="19280" y="14420"/>
                    <a:pt x="19485" y="15171"/>
                    <a:pt x="19177" y="15717"/>
                  </a:cubicBezTo>
                  <a:cubicBezTo>
                    <a:pt x="18983" y="16106"/>
                    <a:pt x="18579" y="16357"/>
                    <a:pt x="18141" y="16357"/>
                  </a:cubicBezTo>
                  <a:cubicBezTo>
                    <a:pt x="17965" y="16357"/>
                    <a:pt x="17784" y="16317"/>
                    <a:pt x="17608" y="16229"/>
                  </a:cubicBezTo>
                  <a:cubicBezTo>
                    <a:pt x="17062" y="15956"/>
                    <a:pt x="16789" y="15239"/>
                    <a:pt x="17096" y="14659"/>
                  </a:cubicBezTo>
                  <a:cubicBezTo>
                    <a:pt x="17308" y="14235"/>
                    <a:pt x="17699" y="14006"/>
                    <a:pt x="18112" y="14006"/>
                  </a:cubicBezTo>
                  <a:close/>
                  <a:moveTo>
                    <a:pt x="40121" y="14723"/>
                  </a:moveTo>
                  <a:cubicBezTo>
                    <a:pt x="40306" y="14723"/>
                    <a:pt x="40495" y="14769"/>
                    <a:pt x="40675" y="14864"/>
                  </a:cubicBezTo>
                  <a:cubicBezTo>
                    <a:pt x="41289" y="15171"/>
                    <a:pt x="41494" y="15887"/>
                    <a:pt x="41187" y="16433"/>
                  </a:cubicBezTo>
                  <a:cubicBezTo>
                    <a:pt x="40968" y="16823"/>
                    <a:pt x="40540" y="17074"/>
                    <a:pt x="40115" y="17074"/>
                  </a:cubicBezTo>
                  <a:cubicBezTo>
                    <a:pt x="39944" y="17074"/>
                    <a:pt x="39773" y="17033"/>
                    <a:pt x="39617" y="16945"/>
                  </a:cubicBezTo>
                  <a:cubicBezTo>
                    <a:pt x="39071" y="16638"/>
                    <a:pt x="38798" y="15956"/>
                    <a:pt x="39105" y="15376"/>
                  </a:cubicBezTo>
                  <a:cubicBezTo>
                    <a:pt x="39317" y="14952"/>
                    <a:pt x="39708" y="14723"/>
                    <a:pt x="40121" y="14723"/>
                  </a:cubicBezTo>
                  <a:close/>
                  <a:moveTo>
                    <a:pt x="9320" y="15200"/>
                  </a:moveTo>
                  <a:cubicBezTo>
                    <a:pt x="9509" y="15200"/>
                    <a:pt x="9706" y="15246"/>
                    <a:pt x="9896" y="15341"/>
                  </a:cubicBezTo>
                  <a:cubicBezTo>
                    <a:pt x="10476" y="15614"/>
                    <a:pt x="10715" y="16297"/>
                    <a:pt x="10408" y="16911"/>
                  </a:cubicBezTo>
                  <a:cubicBezTo>
                    <a:pt x="10192" y="17318"/>
                    <a:pt x="9792" y="17558"/>
                    <a:pt x="9371" y="17558"/>
                  </a:cubicBezTo>
                  <a:cubicBezTo>
                    <a:pt x="9193" y="17558"/>
                    <a:pt x="9011" y="17514"/>
                    <a:pt x="8838" y="17423"/>
                  </a:cubicBezTo>
                  <a:cubicBezTo>
                    <a:pt x="8224" y="17150"/>
                    <a:pt x="8019" y="16433"/>
                    <a:pt x="8326" y="15853"/>
                  </a:cubicBezTo>
                  <a:cubicBezTo>
                    <a:pt x="8515" y="15429"/>
                    <a:pt x="8898" y="15200"/>
                    <a:pt x="9320" y="15200"/>
                  </a:cubicBezTo>
                  <a:close/>
                  <a:moveTo>
                    <a:pt x="31329" y="15917"/>
                  </a:moveTo>
                  <a:cubicBezTo>
                    <a:pt x="31518" y="15917"/>
                    <a:pt x="31715" y="15963"/>
                    <a:pt x="31905" y="16058"/>
                  </a:cubicBezTo>
                  <a:cubicBezTo>
                    <a:pt x="32485" y="16365"/>
                    <a:pt x="32724" y="17082"/>
                    <a:pt x="32417" y="17628"/>
                  </a:cubicBezTo>
                  <a:cubicBezTo>
                    <a:pt x="32198" y="18017"/>
                    <a:pt x="31770" y="18268"/>
                    <a:pt x="31345" y="18268"/>
                  </a:cubicBezTo>
                  <a:cubicBezTo>
                    <a:pt x="31174" y="18268"/>
                    <a:pt x="31004" y="18228"/>
                    <a:pt x="30847" y="18140"/>
                  </a:cubicBezTo>
                  <a:cubicBezTo>
                    <a:pt x="30267" y="17901"/>
                    <a:pt x="30029" y="17150"/>
                    <a:pt x="30336" y="16570"/>
                  </a:cubicBezTo>
                  <a:cubicBezTo>
                    <a:pt x="30524" y="16146"/>
                    <a:pt x="30908" y="15917"/>
                    <a:pt x="31329" y="15917"/>
                  </a:cubicBezTo>
                  <a:close/>
                  <a:moveTo>
                    <a:pt x="22548" y="16258"/>
                  </a:moveTo>
                  <a:cubicBezTo>
                    <a:pt x="22733" y="16258"/>
                    <a:pt x="22922" y="16304"/>
                    <a:pt x="23102" y="16399"/>
                  </a:cubicBezTo>
                  <a:cubicBezTo>
                    <a:pt x="23716" y="16706"/>
                    <a:pt x="23921" y="17423"/>
                    <a:pt x="23613" y="17969"/>
                  </a:cubicBezTo>
                  <a:cubicBezTo>
                    <a:pt x="23425" y="18393"/>
                    <a:pt x="23009" y="18622"/>
                    <a:pt x="22589" y="18622"/>
                  </a:cubicBezTo>
                  <a:cubicBezTo>
                    <a:pt x="22401" y="18622"/>
                    <a:pt x="22213" y="18576"/>
                    <a:pt x="22044" y="18481"/>
                  </a:cubicBezTo>
                  <a:cubicBezTo>
                    <a:pt x="21498" y="18174"/>
                    <a:pt x="21293" y="17491"/>
                    <a:pt x="21532" y="16911"/>
                  </a:cubicBezTo>
                  <a:cubicBezTo>
                    <a:pt x="21744" y="16487"/>
                    <a:pt x="22135" y="16258"/>
                    <a:pt x="22548" y="16258"/>
                  </a:cubicBezTo>
                  <a:close/>
                  <a:moveTo>
                    <a:pt x="44624" y="16981"/>
                  </a:moveTo>
                  <a:cubicBezTo>
                    <a:pt x="44807" y="16981"/>
                    <a:pt x="44996" y="17024"/>
                    <a:pt x="45179" y="17116"/>
                  </a:cubicBezTo>
                  <a:cubicBezTo>
                    <a:pt x="45759" y="17423"/>
                    <a:pt x="45964" y="18140"/>
                    <a:pt x="45691" y="18686"/>
                  </a:cubicBezTo>
                  <a:cubicBezTo>
                    <a:pt x="45479" y="19110"/>
                    <a:pt x="45055" y="19338"/>
                    <a:pt x="44634" y="19338"/>
                  </a:cubicBezTo>
                  <a:cubicBezTo>
                    <a:pt x="44445" y="19338"/>
                    <a:pt x="44256" y="19292"/>
                    <a:pt x="44087" y="19197"/>
                  </a:cubicBezTo>
                  <a:cubicBezTo>
                    <a:pt x="43507" y="18924"/>
                    <a:pt x="43268" y="18242"/>
                    <a:pt x="43575" y="17628"/>
                  </a:cubicBezTo>
                  <a:cubicBezTo>
                    <a:pt x="43791" y="17220"/>
                    <a:pt x="44192" y="16981"/>
                    <a:pt x="44624" y="16981"/>
                  </a:cubicBezTo>
                  <a:close/>
                  <a:moveTo>
                    <a:pt x="13756" y="17453"/>
                  </a:moveTo>
                  <a:cubicBezTo>
                    <a:pt x="13945" y="17453"/>
                    <a:pt x="14142" y="17499"/>
                    <a:pt x="14332" y="17594"/>
                  </a:cubicBezTo>
                  <a:cubicBezTo>
                    <a:pt x="14912" y="17901"/>
                    <a:pt x="15151" y="18617"/>
                    <a:pt x="14844" y="19163"/>
                  </a:cubicBezTo>
                  <a:cubicBezTo>
                    <a:pt x="14632" y="19587"/>
                    <a:pt x="14225" y="19816"/>
                    <a:pt x="13813" y="19816"/>
                  </a:cubicBezTo>
                  <a:cubicBezTo>
                    <a:pt x="13629" y="19816"/>
                    <a:pt x="13443" y="19770"/>
                    <a:pt x="13274" y="19675"/>
                  </a:cubicBezTo>
                  <a:cubicBezTo>
                    <a:pt x="12694" y="19436"/>
                    <a:pt x="12455" y="18686"/>
                    <a:pt x="12762" y="18105"/>
                  </a:cubicBezTo>
                  <a:cubicBezTo>
                    <a:pt x="12951" y="17681"/>
                    <a:pt x="13334" y="17453"/>
                    <a:pt x="13756" y="17453"/>
                  </a:cubicBezTo>
                  <a:close/>
                  <a:moveTo>
                    <a:pt x="4974" y="17794"/>
                  </a:moveTo>
                  <a:cubicBezTo>
                    <a:pt x="5159" y="17794"/>
                    <a:pt x="5349" y="17840"/>
                    <a:pt x="5528" y="17935"/>
                  </a:cubicBezTo>
                  <a:cubicBezTo>
                    <a:pt x="6142" y="18242"/>
                    <a:pt x="6347" y="18959"/>
                    <a:pt x="6040" y="19505"/>
                  </a:cubicBezTo>
                  <a:cubicBezTo>
                    <a:pt x="5852" y="19929"/>
                    <a:pt x="5468" y="20157"/>
                    <a:pt x="5046" y="20157"/>
                  </a:cubicBezTo>
                  <a:cubicBezTo>
                    <a:pt x="4857" y="20157"/>
                    <a:pt x="4661" y="20111"/>
                    <a:pt x="4470" y="20016"/>
                  </a:cubicBezTo>
                  <a:cubicBezTo>
                    <a:pt x="3924" y="19709"/>
                    <a:pt x="3720" y="19027"/>
                    <a:pt x="3959" y="18447"/>
                  </a:cubicBezTo>
                  <a:cubicBezTo>
                    <a:pt x="4171" y="18023"/>
                    <a:pt x="4562" y="17794"/>
                    <a:pt x="4974" y="17794"/>
                  </a:cubicBezTo>
                  <a:close/>
                  <a:moveTo>
                    <a:pt x="35857" y="18176"/>
                  </a:moveTo>
                  <a:cubicBezTo>
                    <a:pt x="36035" y="18176"/>
                    <a:pt x="36213" y="18219"/>
                    <a:pt x="36375" y="18310"/>
                  </a:cubicBezTo>
                  <a:cubicBezTo>
                    <a:pt x="36921" y="18617"/>
                    <a:pt x="37194" y="19334"/>
                    <a:pt x="36887" y="19880"/>
                  </a:cubicBezTo>
                  <a:cubicBezTo>
                    <a:pt x="36675" y="20304"/>
                    <a:pt x="36284" y="20533"/>
                    <a:pt x="35872" y="20533"/>
                  </a:cubicBezTo>
                  <a:cubicBezTo>
                    <a:pt x="35687" y="20533"/>
                    <a:pt x="35497" y="20487"/>
                    <a:pt x="35318" y="20392"/>
                  </a:cubicBezTo>
                  <a:cubicBezTo>
                    <a:pt x="34703" y="20119"/>
                    <a:pt x="34499" y="19436"/>
                    <a:pt x="34806" y="18822"/>
                  </a:cubicBezTo>
                  <a:cubicBezTo>
                    <a:pt x="35021" y="18415"/>
                    <a:pt x="35439" y="18176"/>
                    <a:pt x="35857" y="18176"/>
                  </a:cubicBezTo>
                  <a:close/>
                  <a:moveTo>
                    <a:pt x="49080" y="19249"/>
                  </a:moveTo>
                  <a:cubicBezTo>
                    <a:pt x="49261" y="19249"/>
                    <a:pt x="49444" y="19287"/>
                    <a:pt x="49615" y="19368"/>
                  </a:cubicBezTo>
                  <a:cubicBezTo>
                    <a:pt x="50195" y="19675"/>
                    <a:pt x="50400" y="20392"/>
                    <a:pt x="50127" y="20972"/>
                  </a:cubicBezTo>
                  <a:cubicBezTo>
                    <a:pt x="49907" y="21363"/>
                    <a:pt x="49493" y="21597"/>
                    <a:pt x="49050" y="21597"/>
                  </a:cubicBezTo>
                  <a:cubicBezTo>
                    <a:pt x="48876" y="21597"/>
                    <a:pt x="48697" y="21561"/>
                    <a:pt x="48523" y="21484"/>
                  </a:cubicBezTo>
                  <a:cubicBezTo>
                    <a:pt x="47977" y="21177"/>
                    <a:pt x="47738" y="20494"/>
                    <a:pt x="48011" y="19880"/>
                  </a:cubicBezTo>
                  <a:cubicBezTo>
                    <a:pt x="48228" y="19471"/>
                    <a:pt x="48648" y="19249"/>
                    <a:pt x="49080" y="19249"/>
                  </a:cubicBezTo>
                  <a:close/>
                  <a:moveTo>
                    <a:pt x="18269" y="19711"/>
                  </a:moveTo>
                  <a:cubicBezTo>
                    <a:pt x="18447" y="19711"/>
                    <a:pt x="18629" y="19754"/>
                    <a:pt x="18802" y="19846"/>
                  </a:cubicBezTo>
                  <a:cubicBezTo>
                    <a:pt x="19416" y="20153"/>
                    <a:pt x="19621" y="20869"/>
                    <a:pt x="19314" y="21415"/>
                  </a:cubicBezTo>
                  <a:cubicBezTo>
                    <a:pt x="19102" y="21839"/>
                    <a:pt x="18695" y="22068"/>
                    <a:pt x="18283" y="22068"/>
                  </a:cubicBezTo>
                  <a:cubicBezTo>
                    <a:pt x="18099" y="22068"/>
                    <a:pt x="17913" y="22022"/>
                    <a:pt x="17744" y="21927"/>
                  </a:cubicBezTo>
                  <a:cubicBezTo>
                    <a:pt x="17130" y="21654"/>
                    <a:pt x="16925" y="20972"/>
                    <a:pt x="17232" y="20358"/>
                  </a:cubicBezTo>
                  <a:cubicBezTo>
                    <a:pt x="17448" y="19950"/>
                    <a:pt x="17849" y="19711"/>
                    <a:pt x="18269" y="19711"/>
                  </a:cubicBezTo>
                  <a:close/>
                  <a:moveTo>
                    <a:pt x="9477" y="20052"/>
                  </a:moveTo>
                  <a:cubicBezTo>
                    <a:pt x="9660" y="20052"/>
                    <a:pt x="9850" y="20095"/>
                    <a:pt x="10032" y="20187"/>
                  </a:cubicBezTo>
                  <a:cubicBezTo>
                    <a:pt x="10613" y="20494"/>
                    <a:pt x="10817" y="21177"/>
                    <a:pt x="10544" y="21757"/>
                  </a:cubicBezTo>
                  <a:cubicBezTo>
                    <a:pt x="10332" y="22181"/>
                    <a:pt x="9925" y="22410"/>
                    <a:pt x="9502" y="22410"/>
                  </a:cubicBezTo>
                  <a:cubicBezTo>
                    <a:pt x="9313" y="22410"/>
                    <a:pt x="9120" y="22364"/>
                    <a:pt x="8941" y="22268"/>
                  </a:cubicBezTo>
                  <a:cubicBezTo>
                    <a:pt x="8395" y="21995"/>
                    <a:pt x="8156" y="21313"/>
                    <a:pt x="8429" y="20699"/>
                  </a:cubicBezTo>
                  <a:cubicBezTo>
                    <a:pt x="8644" y="20292"/>
                    <a:pt x="9045" y="20052"/>
                    <a:pt x="9477" y="20052"/>
                  </a:cubicBezTo>
                  <a:close/>
                  <a:moveTo>
                    <a:pt x="40287" y="20428"/>
                  </a:moveTo>
                  <a:cubicBezTo>
                    <a:pt x="40468" y="20428"/>
                    <a:pt x="40649" y="20471"/>
                    <a:pt x="40811" y="20562"/>
                  </a:cubicBezTo>
                  <a:cubicBezTo>
                    <a:pt x="41391" y="20869"/>
                    <a:pt x="41630" y="21586"/>
                    <a:pt x="41323" y="22166"/>
                  </a:cubicBezTo>
                  <a:cubicBezTo>
                    <a:pt x="41103" y="22558"/>
                    <a:pt x="40689" y="22791"/>
                    <a:pt x="40259" y="22791"/>
                  </a:cubicBezTo>
                  <a:cubicBezTo>
                    <a:pt x="40090" y="22791"/>
                    <a:pt x="39918" y="22755"/>
                    <a:pt x="39754" y="22678"/>
                  </a:cubicBezTo>
                  <a:cubicBezTo>
                    <a:pt x="39208" y="22371"/>
                    <a:pt x="38935" y="21688"/>
                    <a:pt x="39242" y="21074"/>
                  </a:cubicBezTo>
                  <a:cubicBezTo>
                    <a:pt x="39433" y="20667"/>
                    <a:pt x="39861" y="20428"/>
                    <a:pt x="40287" y="20428"/>
                  </a:cubicBezTo>
                  <a:close/>
                  <a:moveTo>
                    <a:pt x="31480" y="20784"/>
                  </a:moveTo>
                  <a:cubicBezTo>
                    <a:pt x="31656" y="20784"/>
                    <a:pt x="31837" y="20823"/>
                    <a:pt x="32008" y="20904"/>
                  </a:cubicBezTo>
                  <a:cubicBezTo>
                    <a:pt x="32622" y="21211"/>
                    <a:pt x="32827" y="21927"/>
                    <a:pt x="32520" y="22507"/>
                  </a:cubicBezTo>
                  <a:cubicBezTo>
                    <a:pt x="32327" y="22916"/>
                    <a:pt x="31897" y="23139"/>
                    <a:pt x="31469" y="23139"/>
                  </a:cubicBezTo>
                  <a:cubicBezTo>
                    <a:pt x="31290" y="23139"/>
                    <a:pt x="31111" y="23100"/>
                    <a:pt x="30950" y="23019"/>
                  </a:cubicBezTo>
                  <a:cubicBezTo>
                    <a:pt x="30404" y="22712"/>
                    <a:pt x="30165" y="22030"/>
                    <a:pt x="30438" y="21415"/>
                  </a:cubicBezTo>
                  <a:cubicBezTo>
                    <a:pt x="30655" y="21006"/>
                    <a:pt x="31058" y="20784"/>
                    <a:pt x="31480" y="20784"/>
                  </a:cubicBezTo>
                  <a:close/>
                  <a:moveTo>
                    <a:pt x="22725" y="21978"/>
                  </a:moveTo>
                  <a:cubicBezTo>
                    <a:pt x="22901" y="21978"/>
                    <a:pt x="23077" y="22017"/>
                    <a:pt x="23238" y="22098"/>
                  </a:cubicBezTo>
                  <a:cubicBezTo>
                    <a:pt x="23784" y="22405"/>
                    <a:pt x="24057" y="23087"/>
                    <a:pt x="23750" y="23702"/>
                  </a:cubicBezTo>
                  <a:cubicBezTo>
                    <a:pt x="23533" y="24111"/>
                    <a:pt x="23130" y="24333"/>
                    <a:pt x="22708" y="24333"/>
                  </a:cubicBezTo>
                  <a:cubicBezTo>
                    <a:pt x="22531" y="24333"/>
                    <a:pt x="22351" y="24294"/>
                    <a:pt x="22180" y="24213"/>
                  </a:cubicBezTo>
                  <a:cubicBezTo>
                    <a:pt x="21634" y="23906"/>
                    <a:pt x="21361" y="23224"/>
                    <a:pt x="21668" y="22610"/>
                  </a:cubicBezTo>
                  <a:cubicBezTo>
                    <a:pt x="21885" y="22201"/>
                    <a:pt x="22305" y="21978"/>
                    <a:pt x="22725" y="21978"/>
                  </a:cubicBezTo>
                  <a:close/>
                  <a:moveTo>
                    <a:pt x="13918" y="22320"/>
                  </a:moveTo>
                  <a:cubicBezTo>
                    <a:pt x="14100" y="22320"/>
                    <a:pt x="14287" y="22359"/>
                    <a:pt x="14468" y="22439"/>
                  </a:cubicBezTo>
                  <a:cubicBezTo>
                    <a:pt x="15049" y="22746"/>
                    <a:pt x="15253" y="23463"/>
                    <a:pt x="14980" y="24043"/>
                  </a:cubicBezTo>
                  <a:cubicBezTo>
                    <a:pt x="14764" y="24452"/>
                    <a:pt x="14344" y="24674"/>
                    <a:pt x="13912" y="24674"/>
                  </a:cubicBezTo>
                  <a:cubicBezTo>
                    <a:pt x="13731" y="24674"/>
                    <a:pt x="13548" y="24635"/>
                    <a:pt x="13377" y="24555"/>
                  </a:cubicBezTo>
                  <a:cubicBezTo>
                    <a:pt x="12831" y="24248"/>
                    <a:pt x="12592" y="23565"/>
                    <a:pt x="12865" y="22951"/>
                  </a:cubicBezTo>
                  <a:cubicBezTo>
                    <a:pt x="13081" y="22542"/>
                    <a:pt x="13484" y="22320"/>
                    <a:pt x="13918" y="22320"/>
                  </a:cubicBezTo>
                  <a:close/>
                  <a:moveTo>
                    <a:pt x="44743" y="22707"/>
                  </a:moveTo>
                  <a:cubicBezTo>
                    <a:pt x="44927" y="22707"/>
                    <a:pt x="45112" y="22753"/>
                    <a:pt x="45281" y="22849"/>
                  </a:cubicBezTo>
                  <a:cubicBezTo>
                    <a:pt x="45827" y="23122"/>
                    <a:pt x="46100" y="23872"/>
                    <a:pt x="45793" y="24418"/>
                  </a:cubicBezTo>
                  <a:cubicBezTo>
                    <a:pt x="45578" y="24826"/>
                    <a:pt x="45177" y="25065"/>
                    <a:pt x="44757" y="25065"/>
                  </a:cubicBezTo>
                  <a:cubicBezTo>
                    <a:pt x="44578" y="25065"/>
                    <a:pt x="44396" y="25022"/>
                    <a:pt x="44224" y="24930"/>
                  </a:cubicBezTo>
                  <a:cubicBezTo>
                    <a:pt x="43644" y="24623"/>
                    <a:pt x="43405" y="23941"/>
                    <a:pt x="43712" y="23360"/>
                  </a:cubicBezTo>
                  <a:cubicBezTo>
                    <a:pt x="43924" y="22936"/>
                    <a:pt x="44331" y="22707"/>
                    <a:pt x="44743" y="22707"/>
                  </a:cubicBezTo>
                  <a:close/>
                  <a:moveTo>
                    <a:pt x="35966" y="23049"/>
                  </a:moveTo>
                  <a:cubicBezTo>
                    <a:pt x="36154" y="23049"/>
                    <a:pt x="36343" y="23095"/>
                    <a:pt x="36512" y="23190"/>
                  </a:cubicBezTo>
                  <a:cubicBezTo>
                    <a:pt x="37092" y="23463"/>
                    <a:pt x="37297" y="24213"/>
                    <a:pt x="37024" y="24759"/>
                  </a:cubicBezTo>
                  <a:cubicBezTo>
                    <a:pt x="36808" y="25167"/>
                    <a:pt x="36407" y="25406"/>
                    <a:pt x="35975" y="25406"/>
                  </a:cubicBezTo>
                  <a:cubicBezTo>
                    <a:pt x="35792" y="25406"/>
                    <a:pt x="35603" y="25363"/>
                    <a:pt x="35420" y="25271"/>
                  </a:cubicBezTo>
                  <a:cubicBezTo>
                    <a:pt x="34840" y="24964"/>
                    <a:pt x="34635" y="24282"/>
                    <a:pt x="34942" y="23702"/>
                  </a:cubicBezTo>
                  <a:cubicBezTo>
                    <a:pt x="35131" y="23278"/>
                    <a:pt x="35547" y="23049"/>
                    <a:pt x="35966" y="23049"/>
                  </a:cubicBezTo>
                  <a:close/>
                  <a:moveTo>
                    <a:pt x="5171" y="23514"/>
                  </a:moveTo>
                  <a:cubicBezTo>
                    <a:pt x="5348" y="23514"/>
                    <a:pt x="5528" y="23553"/>
                    <a:pt x="5699" y="23633"/>
                  </a:cubicBezTo>
                  <a:cubicBezTo>
                    <a:pt x="6279" y="23941"/>
                    <a:pt x="6484" y="24623"/>
                    <a:pt x="6211" y="25237"/>
                  </a:cubicBezTo>
                  <a:cubicBezTo>
                    <a:pt x="5994" y="25646"/>
                    <a:pt x="5574" y="25869"/>
                    <a:pt x="5154" y="25869"/>
                  </a:cubicBezTo>
                  <a:cubicBezTo>
                    <a:pt x="4978" y="25869"/>
                    <a:pt x="4802" y="25830"/>
                    <a:pt x="4641" y="25749"/>
                  </a:cubicBezTo>
                  <a:cubicBezTo>
                    <a:pt x="4027" y="25442"/>
                    <a:pt x="3822" y="24759"/>
                    <a:pt x="4129" y="24145"/>
                  </a:cubicBezTo>
                  <a:cubicBezTo>
                    <a:pt x="4346" y="23736"/>
                    <a:pt x="4749" y="23514"/>
                    <a:pt x="5171" y="23514"/>
                  </a:cubicBezTo>
                  <a:close/>
                  <a:moveTo>
                    <a:pt x="27169" y="24243"/>
                  </a:moveTo>
                  <a:cubicBezTo>
                    <a:pt x="27354" y="24243"/>
                    <a:pt x="27539" y="24289"/>
                    <a:pt x="27708" y="24384"/>
                  </a:cubicBezTo>
                  <a:cubicBezTo>
                    <a:pt x="28322" y="24657"/>
                    <a:pt x="28527" y="25408"/>
                    <a:pt x="28220" y="25954"/>
                  </a:cubicBezTo>
                  <a:cubicBezTo>
                    <a:pt x="28028" y="26361"/>
                    <a:pt x="27635" y="26600"/>
                    <a:pt x="27205" y="26600"/>
                  </a:cubicBezTo>
                  <a:cubicBezTo>
                    <a:pt x="27022" y="26600"/>
                    <a:pt x="26833" y="26557"/>
                    <a:pt x="26650" y="26466"/>
                  </a:cubicBezTo>
                  <a:cubicBezTo>
                    <a:pt x="26070" y="26159"/>
                    <a:pt x="25831" y="25476"/>
                    <a:pt x="26139" y="24896"/>
                  </a:cubicBezTo>
                  <a:cubicBezTo>
                    <a:pt x="26351" y="24472"/>
                    <a:pt x="26758" y="24243"/>
                    <a:pt x="27169" y="24243"/>
                  </a:cubicBezTo>
                  <a:close/>
                  <a:moveTo>
                    <a:pt x="18363" y="24584"/>
                  </a:moveTo>
                  <a:cubicBezTo>
                    <a:pt x="18552" y="24584"/>
                    <a:pt x="18748" y="24630"/>
                    <a:pt x="18939" y="24725"/>
                  </a:cubicBezTo>
                  <a:cubicBezTo>
                    <a:pt x="19519" y="24998"/>
                    <a:pt x="19758" y="25681"/>
                    <a:pt x="19450" y="26295"/>
                  </a:cubicBezTo>
                  <a:cubicBezTo>
                    <a:pt x="19235" y="26702"/>
                    <a:pt x="18817" y="26941"/>
                    <a:pt x="18399" y="26941"/>
                  </a:cubicBezTo>
                  <a:cubicBezTo>
                    <a:pt x="18221" y="26941"/>
                    <a:pt x="18043" y="26898"/>
                    <a:pt x="17881" y="26807"/>
                  </a:cubicBezTo>
                  <a:cubicBezTo>
                    <a:pt x="17267" y="26500"/>
                    <a:pt x="17062" y="25817"/>
                    <a:pt x="17369" y="25237"/>
                  </a:cubicBezTo>
                  <a:cubicBezTo>
                    <a:pt x="17557" y="24813"/>
                    <a:pt x="17941" y="24584"/>
                    <a:pt x="18363" y="24584"/>
                  </a:cubicBezTo>
                  <a:close/>
                  <a:moveTo>
                    <a:pt x="49163" y="24960"/>
                  </a:moveTo>
                  <a:cubicBezTo>
                    <a:pt x="49348" y="24960"/>
                    <a:pt x="49538" y="25006"/>
                    <a:pt x="49717" y="25101"/>
                  </a:cubicBezTo>
                  <a:cubicBezTo>
                    <a:pt x="50332" y="25408"/>
                    <a:pt x="50536" y="26124"/>
                    <a:pt x="50229" y="26670"/>
                  </a:cubicBezTo>
                  <a:cubicBezTo>
                    <a:pt x="50041" y="27094"/>
                    <a:pt x="49641" y="27323"/>
                    <a:pt x="49220" y="27323"/>
                  </a:cubicBezTo>
                  <a:cubicBezTo>
                    <a:pt x="49032" y="27323"/>
                    <a:pt x="48839" y="27277"/>
                    <a:pt x="48660" y="27182"/>
                  </a:cubicBezTo>
                  <a:cubicBezTo>
                    <a:pt x="48114" y="26875"/>
                    <a:pt x="47841" y="26193"/>
                    <a:pt x="48148" y="25613"/>
                  </a:cubicBezTo>
                  <a:cubicBezTo>
                    <a:pt x="48360" y="25188"/>
                    <a:pt x="48751" y="24960"/>
                    <a:pt x="49163" y="24960"/>
                  </a:cubicBezTo>
                  <a:close/>
                  <a:moveTo>
                    <a:pt x="40402" y="25301"/>
                  </a:moveTo>
                  <a:cubicBezTo>
                    <a:pt x="40590" y="25301"/>
                    <a:pt x="40779" y="25347"/>
                    <a:pt x="40948" y="25442"/>
                  </a:cubicBezTo>
                  <a:cubicBezTo>
                    <a:pt x="41528" y="25749"/>
                    <a:pt x="41767" y="26466"/>
                    <a:pt x="41460" y="27012"/>
                  </a:cubicBezTo>
                  <a:cubicBezTo>
                    <a:pt x="41241" y="27401"/>
                    <a:pt x="40830" y="27652"/>
                    <a:pt x="40390" y="27652"/>
                  </a:cubicBezTo>
                  <a:cubicBezTo>
                    <a:pt x="40213" y="27652"/>
                    <a:pt x="40032" y="27611"/>
                    <a:pt x="39856" y="27523"/>
                  </a:cubicBezTo>
                  <a:cubicBezTo>
                    <a:pt x="39310" y="27216"/>
                    <a:pt x="39071" y="26500"/>
                    <a:pt x="39378" y="25954"/>
                  </a:cubicBezTo>
                  <a:cubicBezTo>
                    <a:pt x="39567" y="25530"/>
                    <a:pt x="39983" y="25301"/>
                    <a:pt x="40402" y="25301"/>
                  </a:cubicBezTo>
                  <a:close/>
                  <a:moveTo>
                    <a:pt x="9581" y="25779"/>
                  </a:moveTo>
                  <a:cubicBezTo>
                    <a:pt x="9766" y="25779"/>
                    <a:pt x="9955" y="25825"/>
                    <a:pt x="10135" y="25920"/>
                  </a:cubicBezTo>
                  <a:cubicBezTo>
                    <a:pt x="10749" y="26193"/>
                    <a:pt x="10954" y="26943"/>
                    <a:pt x="10647" y="27489"/>
                  </a:cubicBezTo>
                  <a:cubicBezTo>
                    <a:pt x="10455" y="27897"/>
                    <a:pt x="10062" y="28136"/>
                    <a:pt x="9631" y="28136"/>
                  </a:cubicBezTo>
                  <a:cubicBezTo>
                    <a:pt x="9449" y="28136"/>
                    <a:pt x="9260" y="28093"/>
                    <a:pt x="9077" y="28001"/>
                  </a:cubicBezTo>
                  <a:cubicBezTo>
                    <a:pt x="8463" y="27694"/>
                    <a:pt x="8258" y="27012"/>
                    <a:pt x="8565" y="26431"/>
                  </a:cubicBezTo>
                  <a:cubicBezTo>
                    <a:pt x="8777" y="26007"/>
                    <a:pt x="9168" y="25779"/>
                    <a:pt x="9581" y="25779"/>
                  </a:cubicBezTo>
                  <a:close/>
                  <a:moveTo>
                    <a:pt x="31605" y="26495"/>
                  </a:moveTo>
                  <a:cubicBezTo>
                    <a:pt x="31790" y="26495"/>
                    <a:pt x="31975" y="26541"/>
                    <a:pt x="32144" y="26636"/>
                  </a:cubicBezTo>
                  <a:cubicBezTo>
                    <a:pt x="32690" y="26943"/>
                    <a:pt x="32963" y="27626"/>
                    <a:pt x="32656" y="28206"/>
                  </a:cubicBezTo>
                  <a:cubicBezTo>
                    <a:pt x="32468" y="28630"/>
                    <a:pt x="32068" y="28859"/>
                    <a:pt x="31647" y="28859"/>
                  </a:cubicBezTo>
                  <a:cubicBezTo>
                    <a:pt x="31459" y="28859"/>
                    <a:pt x="31266" y="28813"/>
                    <a:pt x="31086" y="28718"/>
                  </a:cubicBezTo>
                  <a:cubicBezTo>
                    <a:pt x="30540" y="28411"/>
                    <a:pt x="30267" y="27728"/>
                    <a:pt x="30575" y="27148"/>
                  </a:cubicBezTo>
                  <a:cubicBezTo>
                    <a:pt x="30787" y="26724"/>
                    <a:pt x="31194" y="26495"/>
                    <a:pt x="31605" y="26495"/>
                  </a:cubicBezTo>
                  <a:close/>
                  <a:moveTo>
                    <a:pt x="22829" y="26836"/>
                  </a:moveTo>
                  <a:cubicBezTo>
                    <a:pt x="23017" y="26836"/>
                    <a:pt x="23206" y="26882"/>
                    <a:pt x="23375" y="26977"/>
                  </a:cubicBezTo>
                  <a:cubicBezTo>
                    <a:pt x="23955" y="27285"/>
                    <a:pt x="24194" y="27933"/>
                    <a:pt x="23886" y="28547"/>
                  </a:cubicBezTo>
                  <a:cubicBezTo>
                    <a:pt x="23674" y="28971"/>
                    <a:pt x="23283" y="29200"/>
                    <a:pt x="22871" y="29200"/>
                  </a:cubicBezTo>
                  <a:cubicBezTo>
                    <a:pt x="22686" y="29200"/>
                    <a:pt x="22496" y="29154"/>
                    <a:pt x="22317" y="29059"/>
                  </a:cubicBezTo>
                  <a:cubicBezTo>
                    <a:pt x="21737" y="28752"/>
                    <a:pt x="21498" y="28035"/>
                    <a:pt x="21805" y="27489"/>
                  </a:cubicBezTo>
                  <a:cubicBezTo>
                    <a:pt x="21993" y="27065"/>
                    <a:pt x="22410" y="26836"/>
                    <a:pt x="22829" y="26836"/>
                  </a:cubicBezTo>
                  <a:close/>
                  <a:moveTo>
                    <a:pt x="44885" y="27560"/>
                  </a:moveTo>
                  <a:cubicBezTo>
                    <a:pt x="45063" y="27560"/>
                    <a:pt x="45245" y="27603"/>
                    <a:pt x="45418" y="27694"/>
                  </a:cubicBezTo>
                  <a:cubicBezTo>
                    <a:pt x="46032" y="28001"/>
                    <a:pt x="46237" y="28718"/>
                    <a:pt x="45930" y="29264"/>
                  </a:cubicBezTo>
                  <a:cubicBezTo>
                    <a:pt x="45718" y="29688"/>
                    <a:pt x="45327" y="29917"/>
                    <a:pt x="44914" y="29917"/>
                  </a:cubicBezTo>
                  <a:cubicBezTo>
                    <a:pt x="44729" y="29917"/>
                    <a:pt x="44540" y="29871"/>
                    <a:pt x="44360" y="29776"/>
                  </a:cubicBezTo>
                  <a:cubicBezTo>
                    <a:pt x="43746" y="29503"/>
                    <a:pt x="43541" y="28752"/>
                    <a:pt x="43848" y="28206"/>
                  </a:cubicBezTo>
                  <a:cubicBezTo>
                    <a:pt x="44064" y="27799"/>
                    <a:pt x="44465" y="27560"/>
                    <a:pt x="44885" y="27560"/>
                  </a:cubicBezTo>
                  <a:close/>
                  <a:moveTo>
                    <a:pt x="14032" y="28031"/>
                  </a:moveTo>
                  <a:cubicBezTo>
                    <a:pt x="14216" y="28031"/>
                    <a:pt x="14402" y="28077"/>
                    <a:pt x="14571" y="28172"/>
                  </a:cubicBezTo>
                  <a:cubicBezTo>
                    <a:pt x="15185" y="28479"/>
                    <a:pt x="15390" y="29195"/>
                    <a:pt x="15083" y="29741"/>
                  </a:cubicBezTo>
                  <a:cubicBezTo>
                    <a:pt x="14894" y="30165"/>
                    <a:pt x="14511" y="30394"/>
                    <a:pt x="14089" y="30394"/>
                  </a:cubicBezTo>
                  <a:cubicBezTo>
                    <a:pt x="13900" y="30394"/>
                    <a:pt x="13703" y="30348"/>
                    <a:pt x="13513" y="30253"/>
                  </a:cubicBezTo>
                  <a:cubicBezTo>
                    <a:pt x="12967" y="29946"/>
                    <a:pt x="12694" y="29230"/>
                    <a:pt x="13001" y="28684"/>
                  </a:cubicBezTo>
                  <a:cubicBezTo>
                    <a:pt x="13213" y="28260"/>
                    <a:pt x="13620" y="28031"/>
                    <a:pt x="14032" y="28031"/>
                  </a:cubicBezTo>
                  <a:close/>
                  <a:moveTo>
                    <a:pt x="36071" y="28747"/>
                  </a:moveTo>
                  <a:cubicBezTo>
                    <a:pt x="36262" y="28747"/>
                    <a:pt x="36458" y="28793"/>
                    <a:pt x="36648" y="28888"/>
                  </a:cubicBezTo>
                  <a:cubicBezTo>
                    <a:pt x="37228" y="29195"/>
                    <a:pt x="37433" y="29878"/>
                    <a:pt x="37126" y="30458"/>
                  </a:cubicBezTo>
                  <a:cubicBezTo>
                    <a:pt x="36938" y="30882"/>
                    <a:pt x="36554" y="31111"/>
                    <a:pt x="36132" y="31111"/>
                  </a:cubicBezTo>
                  <a:cubicBezTo>
                    <a:pt x="35943" y="31111"/>
                    <a:pt x="35747" y="31065"/>
                    <a:pt x="35556" y="30970"/>
                  </a:cubicBezTo>
                  <a:cubicBezTo>
                    <a:pt x="34976" y="30697"/>
                    <a:pt x="34738" y="29946"/>
                    <a:pt x="35045" y="29400"/>
                  </a:cubicBezTo>
                  <a:cubicBezTo>
                    <a:pt x="35257" y="28976"/>
                    <a:pt x="35648" y="28747"/>
                    <a:pt x="36071" y="28747"/>
                  </a:cubicBezTo>
                  <a:close/>
                  <a:moveTo>
                    <a:pt x="27327" y="29095"/>
                  </a:moveTo>
                  <a:cubicBezTo>
                    <a:pt x="27504" y="29095"/>
                    <a:pt x="27682" y="29138"/>
                    <a:pt x="27845" y="29230"/>
                  </a:cubicBezTo>
                  <a:cubicBezTo>
                    <a:pt x="28391" y="29537"/>
                    <a:pt x="28664" y="30253"/>
                    <a:pt x="28357" y="30799"/>
                  </a:cubicBezTo>
                  <a:cubicBezTo>
                    <a:pt x="28144" y="31223"/>
                    <a:pt x="27754" y="31452"/>
                    <a:pt x="27341" y="31452"/>
                  </a:cubicBezTo>
                  <a:cubicBezTo>
                    <a:pt x="27156" y="31452"/>
                    <a:pt x="26966" y="31406"/>
                    <a:pt x="26787" y="31311"/>
                  </a:cubicBezTo>
                  <a:cubicBezTo>
                    <a:pt x="26173" y="31038"/>
                    <a:pt x="25968" y="30287"/>
                    <a:pt x="26275" y="29741"/>
                  </a:cubicBezTo>
                  <a:cubicBezTo>
                    <a:pt x="26491" y="29334"/>
                    <a:pt x="26908" y="29095"/>
                    <a:pt x="27327" y="29095"/>
                  </a:cubicBezTo>
                  <a:close/>
                  <a:moveTo>
                    <a:pt x="50492" y="31261"/>
                  </a:moveTo>
                  <a:lnTo>
                    <a:pt x="50492" y="31261"/>
                  </a:lnTo>
                  <a:cubicBezTo>
                    <a:pt x="50413" y="31442"/>
                    <a:pt x="50329" y="31620"/>
                    <a:pt x="50242" y="31796"/>
                  </a:cubicBezTo>
                  <a:lnTo>
                    <a:pt x="50242" y="31796"/>
                  </a:lnTo>
                  <a:cubicBezTo>
                    <a:pt x="50304" y="31724"/>
                    <a:pt x="50357" y="31642"/>
                    <a:pt x="50400" y="31550"/>
                  </a:cubicBezTo>
                  <a:cubicBezTo>
                    <a:pt x="50442" y="31455"/>
                    <a:pt x="50473" y="31359"/>
                    <a:pt x="50492" y="31261"/>
                  </a:cubicBezTo>
                  <a:close/>
                  <a:moveTo>
                    <a:pt x="18535" y="30289"/>
                  </a:moveTo>
                  <a:cubicBezTo>
                    <a:pt x="18717" y="30289"/>
                    <a:pt x="18902" y="30332"/>
                    <a:pt x="19075" y="30424"/>
                  </a:cubicBezTo>
                  <a:cubicBezTo>
                    <a:pt x="19655" y="30731"/>
                    <a:pt x="19860" y="31448"/>
                    <a:pt x="19587" y="31994"/>
                  </a:cubicBezTo>
                  <a:cubicBezTo>
                    <a:pt x="19368" y="32383"/>
                    <a:pt x="18957" y="32634"/>
                    <a:pt x="18517" y="32634"/>
                  </a:cubicBezTo>
                  <a:cubicBezTo>
                    <a:pt x="18341" y="32634"/>
                    <a:pt x="18159" y="32593"/>
                    <a:pt x="17983" y="32505"/>
                  </a:cubicBezTo>
                  <a:cubicBezTo>
                    <a:pt x="17403" y="32198"/>
                    <a:pt x="17198" y="31482"/>
                    <a:pt x="17471" y="30936"/>
                  </a:cubicBezTo>
                  <a:cubicBezTo>
                    <a:pt x="17687" y="30528"/>
                    <a:pt x="18104" y="30289"/>
                    <a:pt x="18535" y="30289"/>
                  </a:cubicBezTo>
                  <a:close/>
                  <a:moveTo>
                    <a:pt x="9732" y="30624"/>
                  </a:moveTo>
                  <a:cubicBezTo>
                    <a:pt x="9917" y="30624"/>
                    <a:pt x="10102" y="30670"/>
                    <a:pt x="10271" y="30765"/>
                  </a:cubicBezTo>
                  <a:cubicBezTo>
                    <a:pt x="10886" y="31038"/>
                    <a:pt x="11090" y="31755"/>
                    <a:pt x="10783" y="32335"/>
                  </a:cubicBezTo>
                  <a:cubicBezTo>
                    <a:pt x="10571" y="32759"/>
                    <a:pt x="10180" y="32988"/>
                    <a:pt x="9768" y="32988"/>
                  </a:cubicBezTo>
                  <a:cubicBezTo>
                    <a:pt x="9583" y="32988"/>
                    <a:pt x="9393" y="32942"/>
                    <a:pt x="9214" y="32847"/>
                  </a:cubicBezTo>
                  <a:cubicBezTo>
                    <a:pt x="8599" y="32574"/>
                    <a:pt x="8395" y="31823"/>
                    <a:pt x="8702" y="31277"/>
                  </a:cubicBezTo>
                  <a:cubicBezTo>
                    <a:pt x="8914" y="30853"/>
                    <a:pt x="9321" y="30624"/>
                    <a:pt x="9732" y="30624"/>
                  </a:cubicBezTo>
                  <a:close/>
                  <a:moveTo>
                    <a:pt x="40534" y="31021"/>
                  </a:moveTo>
                  <a:cubicBezTo>
                    <a:pt x="40716" y="31021"/>
                    <a:pt x="40903" y="31060"/>
                    <a:pt x="41084" y="31140"/>
                  </a:cubicBezTo>
                  <a:cubicBezTo>
                    <a:pt x="41664" y="31448"/>
                    <a:pt x="41869" y="32164"/>
                    <a:pt x="41562" y="32744"/>
                  </a:cubicBezTo>
                  <a:cubicBezTo>
                    <a:pt x="41370" y="33153"/>
                    <a:pt x="40974" y="33376"/>
                    <a:pt x="40542" y="33376"/>
                  </a:cubicBezTo>
                  <a:cubicBezTo>
                    <a:pt x="40361" y="33376"/>
                    <a:pt x="40174" y="33337"/>
                    <a:pt x="39992" y="33256"/>
                  </a:cubicBezTo>
                  <a:cubicBezTo>
                    <a:pt x="39446" y="32949"/>
                    <a:pt x="39208" y="32198"/>
                    <a:pt x="39481" y="31652"/>
                  </a:cubicBezTo>
                  <a:cubicBezTo>
                    <a:pt x="39697" y="31243"/>
                    <a:pt x="40100" y="31021"/>
                    <a:pt x="40534" y="31021"/>
                  </a:cubicBezTo>
                  <a:close/>
                  <a:moveTo>
                    <a:pt x="31741" y="31347"/>
                  </a:moveTo>
                  <a:cubicBezTo>
                    <a:pt x="31923" y="31347"/>
                    <a:pt x="32108" y="31390"/>
                    <a:pt x="32281" y="31482"/>
                  </a:cubicBezTo>
                  <a:cubicBezTo>
                    <a:pt x="32861" y="31789"/>
                    <a:pt x="33100" y="32471"/>
                    <a:pt x="32792" y="33051"/>
                  </a:cubicBezTo>
                  <a:cubicBezTo>
                    <a:pt x="32580" y="33475"/>
                    <a:pt x="32190" y="33704"/>
                    <a:pt x="31777" y="33704"/>
                  </a:cubicBezTo>
                  <a:cubicBezTo>
                    <a:pt x="31592" y="33704"/>
                    <a:pt x="31402" y="33658"/>
                    <a:pt x="31223" y="33563"/>
                  </a:cubicBezTo>
                  <a:cubicBezTo>
                    <a:pt x="30677" y="33290"/>
                    <a:pt x="30404" y="32574"/>
                    <a:pt x="30711" y="31994"/>
                  </a:cubicBezTo>
                  <a:cubicBezTo>
                    <a:pt x="30903" y="31586"/>
                    <a:pt x="31313" y="31347"/>
                    <a:pt x="31741" y="31347"/>
                  </a:cubicBezTo>
                  <a:close/>
                  <a:moveTo>
                    <a:pt x="22961" y="32557"/>
                  </a:moveTo>
                  <a:cubicBezTo>
                    <a:pt x="23143" y="32557"/>
                    <a:pt x="23330" y="32595"/>
                    <a:pt x="23511" y="32676"/>
                  </a:cubicBezTo>
                  <a:cubicBezTo>
                    <a:pt x="24091" y="32983"/>
                    <a:pt x="24296" y="33700"/>
                    <a:pt x="24023" y="34280"/>
                  </a:cubicBezTo>
                  <a:cubicBezTo>
                    <a:pt x="23812" y="34678"/>
                    <a:pt x="23424" y="34900"/>
                    <a:pt x="23002" y="34900"/>
                  </a:cubicBezTo>
                  <a:cubicBezTo>
                    <a:pt x="22810" y="34900"/>
                    <a:pt x="22611" y="34854"/>
                    <a:pt x="22419" y="34758"/>
                  </a:cubicBezTo>
                  <a:cubicBezTo>
                    <a:pt x="21873" y="34485"/>
                    <a:pt x="21634" y="33768"/>
                    <a:pt x="21907" y="33188"/>
                  </a:cubicBezTo>
                  <a:cubicBezTo>
                    <a:pt x="22124" y="32779"/>
                    <a:pt x="22527" y="32557"/>
                    <a:pt x="22961" y="32557"/>
                  </a:cubicBezTo>
                  <a:close/>
                  <a:moveTo>
                    <a:pt x="14168" y="32842"/>
                  </a:moveTo>
                  <a:cubicBezTo>
                    <a:pt x="14353" y="32842"/>
                    <a:pt x="14538" y="32888"/>
                    <a:pt x="14707" y="32983"/>
                  </a:cubicBezTo>
                  <a:cubicBezTo>
                    <a:pt x="15322" y="33290"/>
                    <a:pt x="15526" y="34007"/>
                    <a:pt x="15219" y="34553"/>
                  </a:cubicBezTo>
                  <a:cubicBezTo>
                    <a:pt x="15007" y="34977"/>
                    <a:pt x="14616" y="35206"/>
                    <a:pt x="14204" y="35206"/>
                  </a:cubicBezTo>
                  <a:cubicBezTo>
                    <a:pt x="14018" y="35206"/>
                    <a:pt x="13829" y="35160"/>
                    <a:pt x="13650" y="35065"/>
                  </a:cubicBezTo>
                  <a:cubicBezTo>
                    <a:pt x="13104" y="34826"/>
                    <a:pt x="12831" y="34109"/>
                    <a:pt x="13138" y="33495"/>
                  </a:cubicBezTo>
                  <a:cubicBezTo>
                    <a:pt x="13350" y="33071"/>
                    <a:pt x="13757" y="32842"/>
                    <a:pt x="14168" y="32842"/>
                  </a:cubicBezTo>
                  <a:close/>
                  <a:moveTo>
                    <a:pt x="45000" y="33224"/>
                  </a:moveTo>
                  <a:cubicBezTo>
                    <a:pt x="45182" y="33224"/>
                    <a:pt x="45372" y="33267"/>
                    <a:pt x="45554" y="33358"/>
                  </a:cubicBezTo>
                  <a:cubicBezTo>
                    <a:pt x="46100" y="33666"/>
                    <a:pt x="46373" y="34382"/>
                    <a:pt x="46066" y="34962"/>
                  </a:cubicBezTo>
                  <a:cubicBezTo>
                    <a:pt x="45855" y="35361"/>
                    <a:pt x="45451" y="35582"/>
                    <a:pt x="45042" y="35582"/>
                  </a:cubicBezTo>
                  <a:cubicBezTo>
                    <a:pt x="44855" y="35582"/>
                    <a:pt x="44668" y="35536"/>
                    <a:pt x="44497" y="35440"/>
                  </a:cubicBezTo>
                  <a:cubicBezTo>
                    <a:pt x="43882" y="35167"/>
                    <a:pt x="43678" y="34416"/>
                    <a:pt x="43985" y="33870"/>
                  </a:cubicBezTo>
                  <a:cubicBezTo>
                    <a:pt x="44176" y="33463"/>
                    <a:pt x="44570" y="33224"/>
                    <a:pt x="45000" y="33224"/>
                  </a:cubicBezTo>
                  <a:close/>
                  <a:moveTo>
                    <a:pt x="36223" y="33580"/>
                  </a:moveTo>
                  <a:cubicBezTo>
                    <a:pt x="36400" y="33580"/>
                    <a:pt x="36580" y="33619"/>
                    <a:pt x="36751" y="33700"/>
                  </a:cubicBezTo>
                  <a:cubicBezTo>
                    <a:pt x="37365" y="34007"/>
                    <a:pt x="37570" y="34723"/>
                    <a:pt x="37263" y="35304"/>
                  </a:cubicBezTo>
                  <a:cubicBezTo>
                    <a:pt x="37070" y="35712"/>
                    <a:pt x="36657" y="35935"/>
                    <a:pt x="36227" y="35935"/>
                  </a:cubicBezTo>
                  <a:cubicBezTo>
                    <a:pt x="36047" y="35935"/>
                    <a:pt x="35864" y="35896"/>
                    <a:pt x="35693" y="35815"/>
                  </a:cubicBezTo>
                  <a:cubicBezTo>
                    <a:pt x="35113" y="35508"/>
                    <a:pt x="34874" y="34758"/>
                    <a:pt x="35181" y="34212"/>
                  </a:cubicBezTo>
                  <a:cubicBezTo>
                    <a:pt x="35398" y="33803"/>
                    <a:pt x="35801" y="33580"/>
                    <a:pt x="36223" y="33580"/>
                  </a:cubicBezTo>
                  <a:close/>
                  <a:moveTo>
                    <a:pt x="27392" y="34760"/>
                  </a:moveTo>
                  <a:cubicBezTo>
                    <a:pt x="27575" y="34760"/>
                    <a:pt x="27764" y="34803"/>
                    <a:pt x="27947" y="34894"/>
                  </a:cubicBezTo>
                  <a:cubicBezTo>
                    <a:pt x="28527" y="35201"/>
                    <a:pt x="28732" y="35918"/>
                    <a:pt x="28459" y="36464"/>
                  </a:cubicBezTo>
                  <a:cubicBezTo>
                    <a:pt x="28247" y="36888"/>
                    <a:pt x="27856" y="37117"/>
                    <a:pt x="27432" y="37117"/>
                  </a:cubicBezTo>
                  <a:cubicBezTo>
                    <a:pt x="27242" y="37117"/>
                    <a:pt x="27045" y="37071"/>
                    <a:pt x="26855" y="36976"/>
                  </a:cubicBezTo>
                  <a:cubicBezTo>
                    <a:pt x="26309" y="36737"/>
                    <a:pt x="26104" y="36020"/>
                    <a:pt x="26343" y="35406"/>
                  </a:cubicBezTo>
                  <a:cubicBezTo>
                    <a:pt x="26559" y="34999"/>
                    <a:pt x="26960" y="34760"/>
                    <a:pt x="27392" y="34760"/>
                  </a:cubicBezTo>
                  <a:close/>
                  <a:moveTo>
                    <a:pt x="18665" y="35116"/>
                  </a:moveTo>
                  <a:cubicBezTo>
                    <a:pt x="18840" y="35116"/>
                    <a:pt x="19016" y="35155"/>
                    <a:pt x="19177" y="35235"/>
                  </a:cubicBezTo>
                  <a:cubicBezTo>
                    <a:pt x="19792" y="35542"/>
                    <a:pt x="19996" y="36259"/>
                    <a:pt x="19689" y="36839"/>
                  </a:cubicBezTo>
                  <a:cubicBezTo>
                    <a:pt x="19498" y="37221"/>
                    <a:pt x="19108" y="37452"/>
                    <a:pt x="18680" y="37452"/>
                  </a:cubicBezTo>
                  <a:cubicBezTo>
                    <a:pt x="18496" y="37452"/>
                    <a:pt x="18305" y="37409"/>
                    <a:pt x="18120" y="37317"/>
                  </a:cubicBezTo>
                  <a:cubicBezTo>
                    <a:pt x="17540" y="37078"/>
                    <a:pt x="17301" y="36361"/>
                    <a:pt x="17608" y="35747"/>
                  </a:cubicBezTo>
                  <a:cubicBezTo>
                    <a:pt x="17824" y="35338"/>
                    <a:pt x="18244" y="35116"/>
                    <a:pt x="18665" y="35116"/>
                  </a:cubicBezTo>
                  <a:close/>
                  <a:moveTo>
                    <a:pt x="40672" y="35844"/>
                  </a:moveTo>
                  <a:cubicBezTo>
                    <a:pt x="40864" y="35844"/>
                    <a:pt x="41063" y="35890"/>
                    <a:pt x="41255" y="35986"/>
                  </a:cubicBezTo>
                  <a:cubicBezTo>
                    <a:pt x="41801" y="36259"/>
                    <a:pt x="42006" y="37010"/>
                    <a:pt x="41767" y="37556"/>
                  </a:cubicBezTo>
                  <a:cubicBezTo>
                    <a:pt x="41551" y="37963"/>
                    <a:pt x="41117" y="38202"/>
                    <a:pt x="40688" y="38202"/>
                  </a:cubicBezTo>
                  <a:cubicBezTo>
                    <a:pt x="40506" y="38202"/>
                    <a:pt x="40326" y="38159"/>
                    <a:pt x="40163" y="38067"/>
                  </a:cubicBezTo>
                  <a:cubicBezTo>
                    <a:pt x="39583" y="37760"/>
                    <a:pt x="39378" y="37078"/>
                    <a:pt x="39651" y="36464"/>
                  </a:cubicBezTo>
                  <a:cubicBezTo>
                    <a:pt x="39862" y="36065"/>
                    <a:pt x="40250" y="35844"/>
                    <a:pt x="40672" y="35844"/>
                  </a:cubicBezTo>
                  <a:close/>
                  <a:moveTo>
                    <a:pt x="31841" y="37039"/>
                  </a:moveTo>
                  <a:cubicBezTo>
                    <a:pt x="32030" y="37039"/>
                    <a:pt x="32227" y="37085"/>
                    <a:pt x="32417" y="37180"/>
                  </a:cubicBezTo>
                  <a:cubicBezTo>
                    <a:pt x="32997" y="37453"/>
                    <a:pt x="33236" y="38170"/>
                    <a:pt x="32929" y="38750"/>
                  </a:cubicBezTo>
                  <a:cubicBezTo>
                    <a:pt x="32713" y="39157"/>
                    <a:pt x="32296" y="39396"/>
                    <a:pt x="31877" y="39396"/>
                  </a:cubicBezTo>
                  <a:cubicBezTo>
                    <a:pt x="31700" y="39396"/>
                    <a:pt x="31522" y="39353"/>
                    <a:pt x="31359" y="39262"/>
                  </a:cubicBezTo>
                  <a:cubicBezTo>
                    <a:pt x="30745" y="38955"/>
                    <a:pt x="30540" y="38238"/>
                    <a:pt x="30847" y="37692"/>
                  </a:cubicBezTo>
                  <a:cubicBezTo>
                    <a:pt x="31036" y="37268"/>
                    <a:pt x="31420" y="37039"/>
                    <a:pt x="31841" y="37039"/>
                  </a:cubicBezTo>
                  <a:close/>
                  <a:moveTo>
                    <a:pt x="23105" y="37380"/>
                  </a:moveTo>
                  <a:cubicBezTo>
                    <a:pt x="23295" y="37380"/>
                    <a:pt x="23492" y="37426"/>
                    <a:pt x="23682" y="37522"/>
                  </a:cubicBezTo>
                  <a:cubicBezTo>
                    <a:pt x="24228" y="37794"/>
                    <a:pt x="24432" y="38545"/>
                    <a:pt x="24194" y="39091"/>
                  </a:cubicBezTo>
                  <a:cubicBezTo>
                    <a:pt x="23978" y="39498"/>
                    <a:pt x="23577" y="39738"/>
                    <a:pt x="23145" y="39738"/>
                  </a:cubicBezTo>
                  <a:cubicBezTo>
                    <a:pt x="22962" y="39738"/>
                    <a:pt x="22773" y="39694"/>
                    <a:pt x="22590" y="39603"/>
                  </a:cubicBezTo>
                  <a:cubicBezTo>
                    <a:pt x="22010" y="39296"/>
                    <a:pt x="21805" y="38579"/>
                    <a:pt x="22078" y="38033"/>
                  </a:cubicBezTo>
                  <a:cubicBezTo>
                    <a:pt x="22290" y="37609"/>
                    <a:pt x="22681" y="37380"/>
                    <a:pt x="23105" y="37380"/>
                  </a:cubicBezTo>
                  <a:close/>
                  <a:moveTo>
                    <a:pt x="14268" y="38575"/>
                  </a:moveTo>
                  <a:cubicBezTo>
                    <a:pt x="14457" y="38575"/>
                    <a:pt x="14654" y="38621"/>
                    <a:pt x="14844" y="38716"/>
                  </a:cubicBezTo>
                  <a:cubicBezTo>
                    <a:pt x="15424" y="38989"/>
                    <a:pt x="15663" y="39740"/>
                    <a:pt x="15356" y="40285"/>
                  </a:cubicBezTo>
                  <a:cubicBezTo>
                    <a:pt x="15140" y="40693"/>
                    <a:pt x="14739" y="40932"/>
                    <a:pt x="14319" y="40932"/>
                  </a:cubicBezTo>
                  <a:cubicBezTo>
                    <a:pt x="14141" y="40932"/>
                    <a:pt x="13959" y="40889"/>
                    <a:pt x="13786" y="40797"/>
                  </a:cubicBezTo>
                  <a:cubicBezTo>
                    <a:pt x="13172" y="40490"/>
                    <a:pt x="12967" y="39774"/>
                    <a:pt x="13274" y="39228"/>
                  </a:cubicBezTo>
                  <a:cubicBezTo>
                    <a:pt x="13463" y="38804"/>
                    <a:pt x="13846" y="38575"/>
                    <a:pt x="14268" y="38575"/>
                  </a:cubicBezTo>
                  <a:close/>
                  <a:moveTo>
                    <a:pt x="27541" y="39633"/>
                  </a:moveTo>
                  <a:cubicBezTo>
                    <a:pt x="27731" y="39633"/>
                    <a:pt x="27927" y="39679"/>
                    <a:pt x="28118" y="39774"/>
                  </a:cubicBezTo>
                  <a:cubicBezTo>
                    <a:pt x="28698" y="40081"/>
                    <a:pt x="28902" y="40797"/>
                    <a:pt x="28629" y="41343"/>
                  </a:cubicBezTo>
                  <a:cubicBezTo>
                    <a:pt x="28417" y="41767"/>
                    <a:pt x="28027" y="41996"/>
                    <a:pt x="27603" y="41996"/>
                  </a:cubicBezTo>
                  <a:cubicBezTo>
                    <a:pt x="27413" y="41996"/>
                    <a:pt x="27216" y="41950"/>
                    <a:pt x="27026" y="41855"/>
                  </a:cubicBezTo>
                  <a:cubicBezTo>
                    <a:pt x="26446" y="41548"/>
                    <a:pt x="26207" y="40866"/>
                    <a:pt x="26514" y="40285"/>
                  </a:cubicBezTo>
                  <a:cubicBezTo>
                    <a:pt x="26726" y="39861"/>
                    <a:pt x="27117" y="39633"/>
                    <a:pt x="27541" y="39633"/>
                  </a:cubicBezTo>
                  <a:close/>
                  <a:moveTo>
                    <a:pt x="18760" y="40827"/>
                  </a:moveTo>
                  <a:cubicBezTo>
                    <a:pt x="18945" y="40827"/>
                    <a:pt x="19134" y="40873"/>
                    <a:pt x="19314" y="40968"/>
                  </a:cubicBezTo>
                  <a:cubicBezTo>
                    <a:pt x="19860" y="41275"/>
                    <a:pt x="20133" y="41992"/>
                    <a:pt x="19826" y="42538"/>
                  </a:cubicBezTo>
                  <a:cubicBezTo>
                    <a:pt x="19614" y="42962"/>
                    <a:pt x="19207" y="43191"/>
                    <a:pt x="18795" y="43191"/>
                  </a:cubicBezTo>
                  <a:cubicBezTo>
                    <a:pt x="18611" y="43191"/>
                    <a:pt x="18425" y="43145"/>
                    <a:pt x="18256" y="43049"/>
                  </a:cubicBezTo>
                  <a:cubicBezTo>
                    <a:pt x="17642" y="42742"/>
                    <a:pt x="17437" y="42060"/>
                    <a:pt x="17744" y="41480"/>
                  </a:cubicBezTo>
                  <a:cubicBezTo>
                    <a:pt x="17956" y="41056"/>
                    <a:pt x="18347" y="40827"/>
                    <a:pt x="18760" y="40827"/>
                  </a:cubicBezTo>
                  <a:close/>
                  <a:moveTo>
                    <a:pt x="13281" y="1"/>
                  </a:moveTo>
                  <a:cubicBezTo>
                    <a:pt x="12193" y="1"/>
                    <a:pt x="11110" y="135"/>
                    <a:pt x="10067" y="396"/>
                  </a:cubicBezTo>
                  <a:cubicBezTo>
                    <a:pt x="10067" y="498"/>
                    <a:pt x="10032" y="532"/>
                    <a:pt x="9964" y="600"/>
                  </a:cubicBezTo>
                  <a:cubicBezTo>
                    <a:pt x="9776" y="1024"/>
                    <a:pt x="9360" y="1253"/>
                    <a:pt x="8940" y="1253"/>
                  </a:cubicBezTo>
                  <a:cubicBezTo>
                    <a:pt x="8752" y="1253"/>
                    <a:pt x="8564" y="1207"/>
                    <a:pt x="8395" y="1112"/>
                  </a:cubicBezTo>
                  <a:cubicBezTo>
                    <a:pt x="8326" y="1078"/>
                    <a:pt x="8258" y="1044"/>
                    <a:pt x="8224" y="1010"/>
                  </a:cubicBezTo>
                  <a:cubicBezTo>
                    <a:pt x="7200" y="1419"/>
                    <a:pt x="6279" y="1931"/>
                    <a:pt x="5358" y="2614"/>
                  </a:cubicBezTo>
                  <a:cubicBezTo>
                    <a:pt x="5801" y="2955"/>
                    <a:pt x="5938" y="3569"/>
                    <a:pt x="5665" y="4081"/>
                  </a:cubicBezTo>
                  <a:cubicBezTo>
                    <a:pt x="5448" y="4490"/>
                    <a:pt x="5045" y="4712"/>
                    <a:pt x="4623" y="4712"/>
                  </a:cubicBezTo>
                  <a:cubicBezTo>
                    <a:pt x="4446" y="4712"/>
                    <a:pt x="4266" y="4673"/>
                    <a:pt x="4095" y="4593"/>
                  </a:cubicBezTo>
                  <a:cubicBezTo>
                    <a:pt x="3890" y="4490"/>
                    <a:pt x="3754" y="4320"/>
                    <a:pt x="3617" y="4149"/>
                  </a:cubicBezTo>
                  <a:cubicBezTo>
                    <a:pt x="1775" y="6060"/>
                    <a:pt x="751" y="8244"/>
                    <a:pt x="307" y="10632"/>
                  </a:cubicBezTo>
                  <a:cubicBezTo>
                    <a:pt x="512" y="10632"/>
                    <a:pt x="717" y="10632"/>
                    <a:pt x="922" y="10769"/>
                  </a:cubicBezTo>
                  <a:cubicBezTo>
                    <a:pt x="1536" y="11076"/>
                    <a:pt x="1741" y="11759"/>
                    <a:pt x="1433" y="12339"/>
                  </a:cubicBezTo>
                  <a:cubicBezTo>
                    <a:pt x="1243" y="12747"/>
                    <a:pt x="813" y="13004"/>
                    <a:pt x="370" y="13004"/>
                  </a:cubicBezTo>
                  <a:cubicBezTo>
                    <a:pt x="257" y="13004"/>
                    <a:pt x="145" y="12987"/>
                    <a:pt x="34" y="12953"/>
                  </a:cubicBezTo>
                  <a:lnTo>
                    <a:pt x="34" y="12953"/>
                  </a:lnTo>
                  <a:cubicBezTo>
                    <a:pt x="0" y="13806"/>
                    <a:pt x="34" y="14693"/>
                    <a:pt x="137" y="15580"/>
                  </a:cubicBezTo>
                  <a:cubicBezTo>
                    <a:pt x="266" y="15516"/>
                    <a:pt x="410" y="15482"/>
                    <a:pt x="562" y="15482"/>
                  </a:cubicBezTo>
                  <a:cubicBezTo>
                    <a:pt x="732" y="15482"/>
                    <a:pt x="912" y="15524"/>
                    <a:pt x="1092" y="15614"/>
                  </a:cubicBezTo>
                  <a:cubicBezTo>
                    <a:pt x="1706" y="15922"/>
                    <a:pt x="1911" y="16638"/>
                    <a:pt x="1604" y="17218"/>
                  </a:cubicBezTo>
                  <a:cubicBezTo>
                    <a:pt x="1421" y="17585"/>
                    <a:pt x="1017" y="17843"/>
                    <a:pt x="616" y="17843"/>
                  </a:cubicBezTo>
                  <a:cubicBezTo>
                    <a:pt x="570" y="17843"/>
                    <a:pt x="524" y="17840"/>
                    <a:pt x="478" y="17832"/>
                  </a:cubicBezTo>
                  <a:lnTo>
                    <a:pt x="478" y="17832"/>
                  </a:lnTo>
                  <a:cubicBezTo>
                    <a:pt x="683" y="19027"/>
                    <a:pt x="990" y="20221"/>
                    <a:pt x="1365" y="21415"/>
                  </a:cubicBezTo>
                  <a:cubicBezTo>
                    <a:pt x="1775" y="21723"/>
                    <a:pt x="1945" y="22268"/>
                    <a:pt x="1775" y="22746"/>
                  </a:cubicBezTo>
                  <a:cubicBezTo>
                    <a:pt x="2525" y="24794"/>
                    <a:pt x="3413" y="26807"/>
                    <a:pt x="4402" y="28718"/>
                  </a:cubicBezTo>
                  <a:cubicBezTo>
                    <a:pt x="4635" y="28461"/>
                    <a:pt x="4980" y="28300"/>
                    <a:pt x="5327" y="28300"/>
                  </a:cubicBezTo>
                  <a:cubicBezTo>
                    <a:pt x="5488" y="28300"/>
                    <a:pt x="5650" y="28335"/>
                    <a:pt x="5801" y="28411"/>
                  </a:cubicBezTo>
                  <a:cubicBezTo>
                    <a:pt x="6381" y="28718"/>
                    <a:pt x="6620" y="29434"/>
                    <a:pt x="6313" y="30014"/>
                  </a:cubicBezTo>
                  <a:cubicBezTo>
                    <a:pt x="6142" y="30390"/>
                    <a:pt x="5767" y="30595"/>
                    <a:pt x="5358" y="30629"/>
                  </a:cubicBezTo>
                  <a:cubicBezTo>
                    <a:pt x="6552" y="32813"/>
                    <a:pt x="7814" y="34826"/>
                    <a:pt x="9009" y="36600"/>
                  </a:cubicBezTo>
                  <a:cubicBezTo>
                    <a:pt x="9222" y="36387"/>
                    <a:pt x="9515" y="36280"/>
                    <a:pt x="9822" y="36280"/>
                  </a:cubicBezTo>
                  <a:cubicBezTo>
                    <a:pt x="10006" y="36280"/>
                    <a:pt x="10195" y="36319"/>
                    <a:pt x="10374" y="36395"/>
                  </a:cubicBezTo>
                  <a:cubicBezTo>
                    <a:pt x="10954" y="36703"/>
                    <a:pt x="11159" y="37419"/>
                    <a:pt x="10886" y="37965"/>
                  </a:cubicBezTo>
                  <a:cubicBezTo>
                    <a:pt x="10749" y="38238"/>
                    <a:pt x="10544" y="38409"/>
                    <a:pt x="10305" y="38545"/>
                  </a:cubicBezTo>
                  <a:cubicBezTo>
                    <a:pt x="12353" y="41377"/>
                    <a:pt x="13854" y="43186"/>
                    <a:pt x="13854" y="43186"/>
                  </a:cubicBezTo>
                  <a:cubicBezTo>
                    <a:pt x="13854" y="43186"/>
                    <a:pt x="15507" y="43292"/>
                    <a:pt x="18116" y="43292"/>
                  </a:cubicBezTo>
                  <a:cubicBezTo>
                    <a:pt x="19420" y="43292"/>
                    <a:pt x="20963" y="43266"/>
                    <a:pt x="22658" y="43186"/>
                  </a:cubicBezTo>
                  <a:cubicBezTo>
                    <a:pt x="22802" y="43096"/>
                    <a:pt x="22965" y="43053"/>
                    <a:pt x="23137" y="43053"/>
                  </a:cubicBezTo>
                  <a:cubicBezTo>
                    <a:pt x="23291" y="43053"/>
                    <a:pt x="23452" y="43087"/>
                    <a:pt x="23613" y="43152"/>
                  </a:cubicBezTo>
                  <a:cubicBezTo>
                    <a:pt x="25934" y="43015"/>
                    <a:pt x="28493" y="42742"/>
                    <a:pt x="31052" y="42333"/>
                  </a:cubicBezTo>
                  <a:cubicBezTo>
                    <a:pt x="31281" y="42035"/>
                    <a:pt x="31618" y="41860"/>
                    <a:pt x="31970" y="41860"/>
                  </a:cubicBezTo>
                  <a:cubicBezTo>
                    <a:pt x="32142" y="41860"/>
                    <a:pt x="32317" y="41902"/>
                    <a:pt x="32485" y="41992"/>
                  </a:cubicBezTo>
                  <a:cubicBezTo>
                    <a:pt x="32554" y="41992"/>
                    <a:pt x="32554" y="42026"/>
                    <a:pt x="32588" y="42026"/>
                  </a:cubicBezTo>
                  <a:cubicBezTo>
                    <a:pt x="33577" y="41855"/>
                    <a:pt x="34601" y="41616"/>
                    <a:pt x="35556" y="41343"/>
                  </a:cubicBezTo>
                  <a:cubicBezTo>
                    <a:pt x="35147" y="41002"/>
                    <a:pt x="34976" y="40422"/>
                    <a:pt x="35215" y="39910"/>
                  </a:cubicBezTo>
                  <a:cubicBezTo>
                    <a:pt x="35427" y="39486"/>
                    <a:pt x="35818" y="39257"/>
                    <a:pt x="36242" y="39257"/>
                  </a:cubicBezTo>
                  <a:cubicBezTo>
                    <a:pt x="36432" y="39257"/>
                    <a:pt x="36629" y="39303"/>
                    <a:pt x="36819" y="39398"/>
                  </a:cubicBezTo>
                  <a:cubicBezTo>
                    <a:pt x="37365" y="39671"/>
                    <a:pt x="37570" y="40320"/>
                    <a:pt x="37365" y="40866"/>
                  </a:cubicBezTo>
                  <a:cubicBezTo>
                    <a:pt x="42921" y="39201"/>
                    <a:pt x="47938" y="36423"/>
                    <a:pt x="50242" y="31796"/>
                  </a:cubicBezTo>
                  <a:lnTo>
                    <a:pt x="50242" y="31796"/>
                  </a:lnTo>
                  <a:cubicBezTo>
                    <a:pt x="50035" y="32038"/>
                    <a:pt x="49735" y="32170"/>
                    <a:pt x="49413" y="32170"/>
                  </a:cubicBezTo>
                  <a:cubicBezTo>
                    <a:pt x="49222" y="32170"/>
                    <a:pt x="49023" y="32124"/>
                    <a:pt x="48830" y="32028"/>
                  </a:cubicBezTo>
                  <a:cubicBezTo>
                    <a:pt x="48250" y="31755"/>
                    <a:pt x="48011" y="31072"/>
                    <a:pt x="48318" y="30458"/>
                  </a:cubicBezTo>
                  <a:cubicBezTo>
                    <a:pt x="48534" y="30051"/>
                    <a:pt x="48935" y="29812"/>
                    <a:pt x="49355" y="29812"/>
                  </a:cubicBezTo>
                  <a:cubicBezTo>
                    <a:pt x="49533" y="29812"/>
                    <a:pt x="49715" y="29855"/>
                    <a:pt x="49888" y="29946"/>
                  </a:cubicBezTo>
                  <a:cubicBezTo>
                    <a:pt x="50379" y="30177"/>
                    <a:pt x="50601" y="30726"/>
                    <a:pt x="50492" y="31261"/>
                  </a:cubicBezTo>
                  <a:lnTo>
                    <a:pt x="50492" y="31261"/>
                  </a:lnTo>
                  <a:cubicBezTo>
                    <a:pt x="51110" y="29855"/>
                    <a:pt x="51485" y="28285"/>
                    <a:pt x="51560" y="26534"/>
                  </a:cubicBezTo>
                  <a:cubicBezTo>
                    <a:pt x="51833" y="21893"/>
                    <a:pt x="49513" y="17286"/>
                    <a:pt x="45520" y="14830"/>
                  </a:cubicBezTo>
                  <a:cubicBezTo>
                    <a:pt x="43395" y="13502"/>
                    <a:pt x="41288" y="12977"/>
                    <a:pt x="39270" y="12977"/>
                  </a:cubicBezTo>
                  <a:cubicBezTo>
                    <a:pt x="38436" y="12977"/>
                    <a:pt x="37617" y="13066"/>
                    <a:pt x="36819" y="13226"/>
                  </a:cubicBezTo>
                  <a:cubicBezTo>
                    <a:pt x="36921" y="13533"/>
                    <a:pt x="36921" y="13874"/>
                    <a:pt x="36751" y="14215"/>
                  </a:cubicBezTo>
                  <a:cubicBezTo>
                    <a:pt x="36562" y="14639"/>
                    <a:pt x="36146" y="14868"/>
                    <a:pt x="35727" y="14868"/>
                  </a:cubicBezTo>
                  <a:cubicBezTo>
                    <a:pt x="35539" y="14868"/>
                    <a:pt x="35350" y="14822"/>
                    <a:pt x="35181" y="14727"/>
                  </a:cubicBezTo>
                  <a:cubicBezTo>
                    <a:pt x="34840" y="14557"/>
                    <a:pt x="34635" y="14250"/>
                    <a:pt x="34533" y="13874"/>
                  </a:cubicBezTo>
                  <a:cubicBezTo>
                    <a:pt x="31462" y="15034"/>
                    <a:pt x="28868" y="17082"/>
                    <a:pt x="27265" y="18583"/>
                  </a:cubicBezTo>
                  <a:cubicBezTo>
                    <a:pt x="27333" y="18583"/>
                    <a:pt x="27469" y="18617"/>
                    <a:pt x="27538" y="18651"/>
                  </a:cubicBezTo>
                  <a:cubicBezTo>
                    <a:pt x="28152" y="18959"/>
                    <a:pt x="28357" y="19675"/>
                    <a:pt x="28049" y="20221"/>
                  </a:cubicBezTo>
                  <a:cubicBezTo>
                    <a:pt x="27858" y="20628"/>
                    <a:pt x="27431" y="20867"/>
                    <a:pt x="27004" y="20867"/>
                  </a:cubicBezTo>
                  <a:cubicBezTo>
                    <a:pt x="26823" y="20867"/>
                    <a:pt x="26642" y="20824"/>
                    <a:pt x="26480" y="20733"/>
                  </a:cubicBezTo>
                  <a:cubicBezTo>
                    <a:pt x="26139" y="20562"/>
                    <a:pt x="25934" y="20289"/>
                    <a:pt x="25831" y="19880"/>
                  </a:cubicBezTo>
                  <a:cubicBezTo>
                    <a:pt x="25558" y="20187"/>
                    <a:pt x="25388" y="20392"/>
                    <a:pt x="25388" y="20392"/>
                  </a:cubicBezTo>
                  <a:cubicBezTo>
                    <a:pt x="25388" y="20392"/>
                    <a:pt x="25900" y="18413"/>
                    <a:pt x="25968" y="15614"/>
                  </a:cubicBezTo>
                  <a:cubicBezTo>
                    <a:pt x="25661" y="15273"/>
                    <a:pt x="25593" y="14761"/>
                    <a:pt x="25797" y="14318"/>
                  </a:cubicBezTo>
                  <a:cubicBezTo>
                    <a:pt x="25831" y="14215"/>
                    <a:pt x="25934" y="14147"/>
                    <a:pt x="25968" y="14045"/>
                  </a:cubicBezTo>
                  <a:cubicBezTo>
                    <a:pt x="25831" y="9404"/>
                    <a:pt x="24296" y="3433"/>
                    <a:pt x="18051" y="907"/>
                  </a:cubicBezTo>
                  <a:cubicBezTo>
                    <a:pt x="16522" y="296"/>
                    <a:pt x="14896" y="1"/>
                    <a:pt x="13281" y="1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" name="Google Shape;220;p8"/>
          <p:cNvGrpSpPr/>
          <p:nvPr/>
        </p:nvGrpSpPr>
        <p:grpSpPr>
          <a:xfrm rot="-319478">
            <a:off x="-590741" y="861318"/>
            <a:ext cx="1546673" cy="1083366"/>
            <a:chOff x="3059275" y="821125"/>
            <a:chExt cx="1546650" cy="1083350"/>
          </a:xfrm>
        </p:grpSpPr>
        <p:sp>
          <p:nvSpPr>
            <p:cNvPr id="221" name="Google Shape;221;p8"/>
            <p:cNvSpPr/>
            <p:nvPr/>
          </p:nvSpPr>
          <p:spPr>
            <a:xfrm>
              <a:off x="3059275" y="821400"/>
              <a:ext cx="1546650" cy="1083075"/>
            </a:xfrm>
            <a:custGeom>
              <a:avLst/>
              <a:gdLst/>
              <a:ahLst/>
              <a:cxnLst/>
              <a:rect l="l" t="t" r="r" b="b"/>
              <a:pathLst>
                <a:path w="61866" h="43323" extrusionOk="0">
                  <a:moveTo>
                    <a:pt x="23445" y="0"/>
                  </a:moveTo>
                  <a:cubicBezTo>
                    <a:pt x="20439" y="0"/>
                    <a:pt x="17431" y="1029"/>
                    <a:pt x="15049" y="2944"/>
                  </a:cubicBezTo>
                  <a:cubicBezTo>
                    <a:pt x="0" y="15023"/>
                    <a:pt x="23886" y="43209"/>
                    <a:pt x="23886" y="43209"/>
                  </a:cubicBezTo>
                  <a:cubicBezTo>
                    <a:pt x="23886" y="43209"/>
                    <a:pt x="25525" y="43323"/>
                    <a:pt x="28120" y="43323"/>
                  </a:cubicBezTo>
                  <a:cubicBezTo>
                    <a:pt x="37842" y="43323"/>
                    <a:pt x="60987" y="41728"/>
                    <a:pt x="61660" y="26591"/>
                  </a:cubicBezTo>
                  <a:cubicBezTo>
                    <a:pt x="61865" y="21882"/>
                    <a:pt x="59511" y="17275"/>
                    <a:pt x="55552" y="14819"/>
                  </a:cubicBezTo>
                  <a:cubicBezTo>
                    <a:pt x="53417" y="13493"/>
                    <a:pt x="51294" y="12969"/>
                    <a:pt x="49272" y="12969"/>
                  </a:cubicBezTo>
                  <a:cubicBezTo>
                    <a:pt x="41664" y="12969"/>
                    <a:pt x="35488" y="20381"/>
                    <a:pt x="35488" y="20381"/>
                  </a:cubicBezTo>
                  <a:cubicBezTo>
                    <a:pt x="35488" y="20381"/>
                    <a:pt x="39242" y="5332"/>
                    <a:pt x="28152" y="896"/>
                  </a:cubicBezTo>
                  <a:cubicBezTo>
                    <a:pt x="26646" y="292"/>
                    <a:pt x="25046" y="0"/>
                    <a:pt x="234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8"/>
            <p:cNvSpPr/>
            <p:nvPr/>
          </p:nvSpPr>
          <p:spPr>
            <a:xfrm>
              <a:off x="3309225" y="821125"/>
              <a:ext cx="1295850" cy="1082325"/>
            </a:xfrm>
            <a:custGeom>
              <a:avLst/>
              <a:gdLst/>
              <a:ahLst/>
              <a:cxnLst/>
              <a:rect l="l" t="t" r="r" b="b"/>
              <a:pathLst>
                <a:path w="51834" h="43293" extrusionOk="0">
                  <a:moveTo>
                    <a:pt x="13415" y="1210"/>
                  </a:moveTo>
                  <a:cubicBezTo>
                    <a:pt x="13604" y="1210"/>
                    <a:pt x="13801" y="1256"/>
                    <a:pt x="13991" y="1351"/>
                  </a:cubicBezTo>
                  <a:cubicBezTo>
                    <a:pt x="14571" y="1624"/>
                    <a:pt x="14810" y="2375"/>
                    <a:pt x="14503" y="2921"/>
                  </a:cubicBezTo>
                  <a:cubicBezTo>
                    <a:pt x="14287" y="3328"/>
                    <a:pt x="13886" y="3567"/>
                    <a:pt x="13466" y="3567"/>
                  </a:cubicBezTo>
                  <a:cubicBezTo>
                    <a:pt x="13288" y="3567"/>
                    <a:pt x="13106" y="3524"/>
                    <a:pt x="12933" y="3433"/>
                  </a:cubicBezTo>
                  <a:cubicBezTo>
                    <a:pt x="12319" y="3125"/>
                    <a:pt x="12114" y="2409"/>
                    <a:pt x="12421" y="1863"/>
                  </a:cubicBezTo>
                  <a:cubicBezTo>
                    <a:pt x="12610" y="1439"/>
                    <a:pt x="12993" y="1210"/>
                    <a:pt x="13415" y="1210"/>
                  </a:cubicBezTo>
                  <a:close/>
                  <a:moveTo>
                    <a:pt x="17881" y="3462"/>
                  </a:moveTo>
                  <a:cubicBezTo>
                    <a:pt x="18069" y="3462"/>
                    <a:pt x="18258" y="3508"/>
                    <a:pt x="18427" y="3603"/>
                  </a:cubicBezTo>
                  <a:cubicBezTo>
                    <a:pt x="19007" y="3910"/>
                    <a:pt x="19246" y="4627"/>
                    <a:pt x="18939" y="5173"/>
                  </a:cubicBezTo>
                  <a:cubicBezTo>
                    <a:pt x="18727" y="5597"/>
                    <a:pt x="18336" y="5826"/>
                    <a:pt x="17923" y="5826"/>
                  </a:cubicBezTo>
                  <a:cubicBezTo>
                    <a:pt x="17738" y="5826"/>
                    <a:pt x="17549" y="5780"/>
                    <a:pt x="17369" y="5685"/>
                  </a:cubicBezTo>
                  <a:cubicBezTo>
                    <a:pt x="16789" y="5378"/>
                    <a:pt x="16550" y="4661"/>
                    <a:pt x="16857" y="4115"/>
                  </a:cubicBezTo>
                  <a:cubicBezTo>
                    <a:pt x="17046" y="3691"/>
                    <a:pt x="17462" y="3462"/>
                    <a:pt x="17881" y="3462"/>
                  </a:cubicBezTo>
                  <a:close/>
                  <a:moveTo>
                    <a:pt x="9084" y="4656"/>
                  </a:moveTo>
                  <a:cubicBezTo>
                    <a:pt x="9269" y="4656"/>
                    <a:pt x="9454" y="4702"/>
                    <a:pt x="9623" y="4797"/>
                  </a:cubicBezTo>
                  <a:cubicBezTo>
                    <a:pt x="10203" y="5070"/>
                    <a:pt x="10442" y="5821"/>
                    <a:pt x="10135" y="6367"/>
                  </a:cubicBezTo>
                  <a:cubicBezTo>
                    <a:pt x="9946" y="6791"/>
                    <a:pt x="9563" y="7020"/>
                    <a:pt x="9141" y="7020"/>
                  </a:cubicBezTo>
                  <a:cubicBezTo>
                    <a:pt x="8952" y="7020"/>
                    <a:pt x="8755" y="6974"/>
                    <a:pt x="8565" y="6879"/>
                  </a:cubicBezTo>
                  <a:cubicBezTo>
                    <a:pt x="7985" y="6572"/>
                    <a:pt x="7746" y="5855"/>
                    <a:pt x="8053" y="5309"/>
                  </a:cubicBezTo>
                  <a:cubicBezTo>
                    <a:pt x="8265" y="4885"/>
                    <a:pt x="8673" y="4656"/>
                    <a:pt x="9084" y="4656"/>
                  </a:cubicBezTo>
                  <a:close/>
                  <a:moveTo>
                    <a:pt x="22358" y="5714"/>
                  </a:moveTo>
                  <a:cubicBezTo>
                    <a:pt x="22542" y="5714"/>
                    <a:pt x="22728" y="5760"/>
                    <a:pt x="22897" y="5855"/>
                  </a:cubicBezTo>
                  <a:cubicBezTo>
                    <a:pt x="23511" y="6162"/>
                    <a:pt x="23716" y="6879"/>
                    <a:pt x="23409" y="7425"/>
                  </a:cubicBezTo>
                  <a:cubicBezTo>
                    <a:pt x="23197" y="7849"/>
                    <a:pt x="22806" y="8078"/>
                    <a:pt x="22393" y="8078"/>
                  </a:cubicBezTo>
                  <a:cubicBezTo>
                    <a:pt x="22208" y="8078"/>
                    <a:pt x="22019" y="8032"/>
                    <a:pt x="21839" y="7937"/>
                  </a:cubicBezTo>
                  <a:cubicBezTo>
                    <a:pt x="21225" y="7630"/>
                    <a:pt x="21020" y="6913"/>
                    <a:pt x="21327" y="6367"/>
                  </a:cubicBezTo>
                  <a:cubicBezTo>
                    <a:pt x="21539" y="5943"/>
                    <a:pt x="21946" y="5714"/>
                    <a:pt x="22358" y="5714"/>
                  </a:cubicBezTo>
                  <a:close/>
                  <a:moveTo>
                    <a:pt x="13541" y="6915"/>
                  </a:moveTo>
                  <a:cubicBezTo>
                    <a:pt x="13719" y="6915"/>
                    <a:pt x="13896" y="6958"/>
                    <a:pt x="14059" y="7050"/>
                  </a:cubicBezTo>
                  <a:cubicBezTo>
                    <a:pt x="14639" y="7357"/>
                    <a:pt x="14878" y="8073"/>
                    <a:pt x="14571" y="8619"/>
                  </a:cubicBezTo>
                  <a:cubicBezTo>
                    <a:pt x="14382" y="9043"/>
                    <a:pt x="13999" y="9272"/>
                    <a:pt x="13577" y="9272"/>
                  </a:cubicBezTo>
                  <a:cubicBezTo>
                    <a:pt x="13388" y="9272"/>
                    <a:pt x="13191" y="9226"/>
                    <a:pt x="13001" y="9131"/>
                  </a:cubicBezTo>
                  <a:cubicBezTo>
                    <a:pt x="12455" y="8858"/>
                    <a:pt x="12182" y="8107"/>
                    <a:pt x="12489" y="7561"/>
                  </a:cubicBezTo>
                  <a:cubicBezTo>
                    <a:pt x="12705" y="7154"/>
                    <a:pt x="13122" y="6915"/>
                    <a:pt x="13541" y="6915"/>
                  </a:cubicBezTo>
                  <a:close/>
                  <a:moveTo>
                    <a:pt x="4806" y="7256"/>
                  </a:moveTo>
                  <a:cubicBezTo>
                    <a:pt x="4983" y="7256"/>
                    <a:pt x="5161" y="7299"/>
                    <a:pt x="5324" y="7391"/>
                  </a:cubicBezTo>
                  <a:cubicBezTo>
                    <a:pt x="5938" y="7698"/>
                    <a:pt x="6142" y="8414"/>
                    <a:pt x="5835" y="8960"/>
                  </a:cubicBezTo>
                  <a:cubicBezTo>
                    <a:pt x="5620" y="9368"/>
                    <a:pt x="5219" y="9607"/>
                    <a:pt x="4799" y="9607"/>
                  </a:cubicBezTo>
                  <a:cubicBezTo>
                    <a:pt x="4620" y="9607"/>
                    <a:pt x="4439" y="9564"/>
                    <a:pt x="4266" y="9472"/>
                  </a:cubicBezTo>
                  <a:cubicBezTo>
                    <a:pt x="3651" y="9199"/>
                    <a:pt x="3447" y="8449"/>
                    <a:pt x="3754" y="7903"/>
                  </a:cubicBezTo>
                  <a:cubicBezTo>
                    <a:pt x="3969" y="7495"/>
                    <a:pt x="4387" y="7256"/>
                    <a:pt x="4806" y="7256"/>
                  </a:cubicBezTo>
                  <a:close/>
                  <a:moveTo>
                    <a:pt x="18013" y="9182"/>
                  </a:moveTo>
                  <a:cubicBezTo>
                    <a:pt x="18195" y="9182"/>
                    <a:pt x="18382" y="9221"/>
                    <a:pt x="18563" y="9302"/>
                  </a:cubicBezTo>
                  <a:cubicBezTo>
                    <a:pt x="19143" y="9609"/>
                    <a:pt x="19348" y="10325"/>
                    <a:pt x="19075" y="10905"/>
                  </a:cubicBezTo>
                  <a:cubicBezTo>
                    <a:pt x="18855" y="11297"/>
                    <a:pt x="18441" y="11531"/>
                    <a:pt x="17998" y="11531"/>
                  </a:cubicBezTo>
                  <a:cubicBezTo>
                    <a:pt x="17824" y="11531"/>
                    <a:pt x="17645" y="11494"/>
                    <a:pt x="17471" y="11417"/>
                  </a:cubicBezTo>
                  <a:cubicBezTo>
                    <a:pt x="16891" y="11110"/>
                    <a:pt x="16686" y="10394"/>
                    <a:pt x="16959" y="9814"/>
                  </a:cubicBezTo>
                  <a:cubicBezTo>
                    <a:pt x="17176" y="9405"/>
                    <a:pt x="17579" y="9182"/>
                    <a:pt x="18013" y="9182"/>
                  </a:cubicBezTo>
                  <a:close/>
                  <a:moveTo>
                    <a:pt x="9242" y="9474"/>
                  </a:moveTo>
                  <a:cubicBezTo>
                    <a:pt x="9419" y="9474"/>
                    <a:pt x="9597" y="9517"/>
                    <a:pt x="9759" y="9609"/>
                  </a:cubicBezTo>
                  <a:cubicBezTo>
                    <a:pt x="10305" y="9916"/>
                    <a:pt x="10578" y="10632"/>
                    <a:pt x="10271" y="11178"/>
                  </a:cubicBezTo>
                  <a:cubicBezTo>
                    <a:pt x="10059" y="11603"/>
                    <a:pt x="9668" y="11831"/>
                    <a:pt x="9256" y="11831"/>
                  </a:cubicBezTo>
                  <a:cubicBezTo>
                    <a:pt x="9071" y="11831"/>
                    <a:pt x="8881" y="11785"/>
                    <a:pt x="8702" y="11690"/>
                  </a:cubicBezTo>
                  <a:cubicBezTo>
                    <a:pt x="8156" y="11451"/>
                    <a:pt x="7883" y="10735"/>
                    <a:pt x="8190" y="10121"/>
                  </a:cubicBezTo>
                  <a:cubicBezTo>
                    <a:pt x="8405" y="9713"/>
                    <a:pt x="8823" y="9474"/>
                    <a:pt x="9242" y="9474"/>
                  </a:cubicBezTo>
                  <a:close/>
                  <a:moveTo>
                    <a:pt x="22449" y="11400"/>
                  </a:moveTo>
                  <a:cubicBezTo>
                    <a:pt x="22631" y="11400"/>
                    <a:pt x="22818" y="11439"/>
                    <a:pt x="22999" y="11520"/>
                  </a:cubicBezTo>
                  <a:cubicBezTo>
                    <a:pt x="23579" y="11827"/>
                    <a:pt x="23784" y="12543"/>
                    <a:pt x="23511" y="13123"/>
                  </a:cubicBezTo>
                  <a:cubicBezTo>
                    <a:pt x="23295" y="13532"/>
                    <a:pt x="22892" y="13755"/>
                    <a:pt x="22457" y="13755"/>
                  </a:cubicBezTo>
                  <a:cubicBezTo>
                    <a:pt x="22276" y="13755"/>
                    <a:pt x="22088" y="13716"/>
                    <a:pt x="21907" y="13635"/>
                  </a:cubicBezTo>
                  <a:cubicBezTo>
                    <a:pt x="21361" y="13362"/>
                    <a:pt x="21122" y="12646"/>
                    <a:pt x="21395" y="12032"/>
                  </a:cubicBezTo>
                  <a:cubicBezTo>
                    <a:pt x="21612" y="11623"/>
                    <a:pt x="22015" y="11400"/>
                    <a:pt x="22449" y="11400"/>
                  </a:cubicBezTo>
                  <a:close/>
                  <a:moveTo>
                    <a:pt x="13717" y="11741"/>
                  </a:moveTo>
                  <a:cubicBezTo>
                    <a:pt x="13893" y="11741"/>
                    <a:pt x="14069" y="11780"/>
                    <a:pt x="14230" y="11861"/>
                  </a:cubicBezTo>
                  <a:cubicBezTo>
                    <a:pt x="14844" y="12168"/>
                    <a:pt x="15049" y="12885"/>
                    <a:pt x="14741" y="13465"/>
                  </a:cubicBezTo>
                  <a:cubicBezTo>
                    <a:pt x="14546" y="13856"/>
                    <a:pt x="14139" y="14090"/>
                    <a:pt x="13698" y="14090"/>
                  </a:cubicBezTo>
                  <a:cubicBezTo>
                    <a:pt x="13524" y="14090"/>
                    <a:pt x="13345" y="14054"/>
                    <a:pt x="13172" y="13977"/>
                  </a:cubicBezTo>
                  <a:cubicBezTo>
                    <a:pt x="12592" y="13704"/>
                    <a:pt x="12353" y="12987"/>
                    <a:pt x="12660" y="12373"/>
                  </a:cubicBezTo>
                  <a:cubicBezTo>
                    <a:pt x="12876" y="11964"/>
                    <a:pt x="13296" y="11741"/>
                    <a:pt x="13717" y="11741"/>
                  </a:cubicBezTo>
                  <a:close/>
                  <a:moveTo>
                    <a:pt x="4876" y="12936"/>
                  </a:moveTo>
                  <a:cubicBezTo>
                    <a:pt x="5058" y="12936"/>
                    <a:pt x="5245" y="12975"/>
                    <a:pt x="5426" y="13055"/>
                  </a:cubicBezTo>
                  <a:cubicBezTo>
                    <a:pt x="6006" y="13362"/>
                    <a:pt x="6211" y="14079"/>
                    <a:pt x="5938" y="14659"/>
                  </a:cubicBezTo>
                  <a:cubicBezTo>
                    <a:pt x="5742" y="15075"/>
                    <a:pt x="5319" y="15333"/>
                    <a:pt x="4894" y="15333"/>
                  </a:cubicBezTo>
                  <a:cubicBezTo>
                    <a:pt x="4726" y="15333"/>
                    <a:pt x="4557" y="15292"/>
                    <a:pt x="4402" y="15205"/>
                  </a:cubicBezTo>
                  <a:cubicBezTo>
                    <a:pt x="3788" y="14898"/>
                    <a:pt x="3549" y="14181"/>
                    <a:pt x="3822" y="13567"/>
                  </a:cubicBezTo>
                  <a:cubicBezTo>
                    <a:pt x="4039" y="13158"/>
                    <a:pt x="4442" y="12936"/>
                    <a:pt x="4876" y="12936"/>
                  </a:cubicBezTo>
                  <a:close/>
                  <a:moveTo>
                    <a:pt x="18112" y="14006"/>
                  </a:moveTo>
                  <a:cubicBezTo>
                    <a:pt x="18297" y="14006"/>
                    <a:pt x="18486" y="14052"/>
                    <a:pt x="18666" y="14147"/>
                  </a:cubicBezTo>
                  <a:cubicBezTo>
                    <a:pt x="19280" y="14420"/>
                    <a:pt x="19485" y="15171"/>
                    <a:pt x="19177" y="15717"/>
                  </a:cubicBezTo>
                  <a:cubicBezTo>
                    <a:pt x="18983" y="16106"/>
                    <a:pt x="18579" y="16357"/>
                    <a:pt x="18141" y="16357"/>
                  </a:cubicBezTo>
                  <a:cubicBezTo>
                    <a:pt x="17965" y="16357"/>
                    <a:pt x="17784" y="16317"/>
                    <a:pt x="17608" y="16229"/>
                  </a:cubicBezTo>
                  <a:cubicBezTo>
                    <a:pt x="17062" y="15956"/>
                    <a:pt x="16789" y="15239"/>
                    <a:pt x="17096" y="14659"/>
                  </a:cubicBezTo>
                  <a:cubicBezTo>
                    <a:pt x="17308" y="14235"/>
                    <a:pt x="17699" y="14006"/>
                    <a:pt x="18112" y="14006"/>
                  </a:cubicBezTo>
                  <a:close/>
                  <a:moveTo>
                    <a:pt x="40121" y="14723"/>
                  </a:moveTo>
                  <a:cubicBezTo>
                    <a:pt x="40306" y="14723"/>
                    <a:pt x="40495" y="14769"/>
                    <a:pt x="40675" y="14864"/>
                  </a:cubicBezTo>
                  <a:cubicBezTo>
                    <a:pt x="41289" y="15171"/>
                    <a:pt x="41494" y="15887"/>
                    <a:pt x="41187" y="16433"/>
                  </a:cubicBezTo>
                  <a:cubicBezTo>
                    <a:pt x="40968" y="16823"/>
                    <a:pt x="40540" y="17074"/>
                    <a:pt x="40115" y="17074"/>
                  </a:cubicBezTo>
                  <a:cubicBezTo>
                    <a:pt x="39944" y="17074"/>
                    <a:pt x="39773" y="17033"/>
                    <a:pt x="39617" y="16945"/>
                  </a:cubicBezTo>
                  <a:cubicBezTo>
                    <a:pt x="39071" y="16638"/>
                    <a:pt x="38798" y="15956"/>
                    <a:pt x="39105" y="15376"/>
                  </a:cubicBezTo>
                  <a:cubicBezTo>
                    <a:pt x="39317" y="14952"/>
                    <a:pt x="39708" y="14723"/>
                    <a:pt x="40121" y="14723"/>
                  </a:cubicBezTo>
                  <a:close/>
                  <a:moveTo>
                    <a:pt x="9320" y="15200"/>
                  </a:moveTo>
                  <a:cubicBezTo>
                    <a:pt x="9509" y="15200"/>
                    <a:pt x="9706" y="15246"/>
                    <a:pt x="9896" y="15341"/>
                  </a:cubicBezTo>
                  <a:cubicBezTo>
                    <a:pt x="10476" y="15614"/>
                    <a:pt x="10715" y="16297"/>
                    <a:pt x="10408" y="16911"/>
                  </a:cubicBezTo>
                  <a:cubicBezTo>
                    <a:pt x="10192" y="17318"/>
                    <a:pt x="9792" y="17558"/>
                    <a:pt x="9371" y="17558"/>
                  </a:cubicBezTo>
                  <a:cubicBezTo>
                    <a:pt x="9193" y="17558"/>
                    <a:pt x="9011" y="17514"/>
                    <a:pt x="8838" y="17423"/>
                  </a:cubicBezTo>
                  <a:cubicBezTo>
                    <a:pt x="8224" y="17150"/>
                    <a:pt x="8019" y="16433"/>
                    <a:pt x="8326" y="15853"/>
                  </a:cubicBezTo>
                  <a:cubicBezTo>
                    <a:pt x="8515" y="15429"/>
                    <a:pt x="8898" y="15200"/>
                    <a:pt x="9320" y="15200"/>
                  </a:cubicBezTo>
                  <a:close/>
                  <a:moveTo>
                    <a:pt x="31329" y="15917"/>
                  </a:moveTo>
                  <a:cubicBezTo>
                    <a:pt x="31518" y="15917"/>
                    <a:pt x="31715" y="15963"/>
                    <a:pt x="31905" y="16058"/>
                  </a:cubicBezTo>
                  <a:cubicBezTo>
                    <a:pt x="32485" y="16365"/>
                    <a:pt x="32724" y="17082"/>
                    <a:pt x="32417" y="17628"/>
                  </a:cubicBezTo>
                  <a:cubicBezTo>
                    <a:pt x="32198" y="18017"/>
                    <a:pt x="31770" y="18268"/>
                    <a:pt x="31345" y="18268"/>
                  </a:cubicBezTo>
                  <a:cubicBezTo>
                    <a:pt x="31174" y="18268"/>
                    <a:pt x="31004" y="18228"/>
                    <a:pt x="30847" y="18140"/>
                  </a:cubicBezTo>
                  <a:cubicBezTo>
                    <a:pt x="30267" y="17901"/>
                    <a:pt x="30029" y="17150"/>
                    <a:pt x="30336" y="16570"/>
                  </a:cubicBezTo>
                  <a:cubicBezTo>
                    <a:pt x="30524" y="16146"/>
                    <a:pt x="30908" y="15917"/>
                    <a:pt x="31329" y="15917"/>
                  </a:cubicBezTo>
                  <a:close/>
                  <a:moveTo>
                    <a:pt x="22548" y="16258"/>
                  </a:moveTo>
                  <a:cubicBezTo>
                    <a:pt x="22733" y="16258"/>
                    <a:pt x="22922" y="16304"/>
                    <a:pt x="23102" y="16399"/>
                  </a:cubicBezTo>
                  <a:cubicBezTo>
                    <a:pt x="23716" y="16706"/>
                    <a:pt x="23921" y="17423"/>
                    <a:pt x="23613" y="17969"/>
                  </a:cubicBezTo>
                  <a:cubicBezTo>
                    <a:pt x="23425" y="18393"/>
                    <a:pt x="23009" y="18622"/>
                    <a:pt x="22589" y="18622"/>
                  </a:cubicBezTo>
                  <a:cubicBezTo>
                    <a:pt x="22401" y="18622"/>
                    <a:pt x="22213" y="18576"/>
                    <a:pt x="22044" y="18481"/>
                  </a:cubicBezTo>
                  <a:cubicBezTo>
                    <a:pt x="21498" y="18174"/>
                    <a:pt x="21293" y="17491"/>
                    <a:pt x="21532" y="16911"/>
                  </a:cubicBezTo>
                  <a:cubicBezTo>
                    <a:pt x="21744" y="16487"/>
                    <a:pt x="22135" y="16258"/>
                    <a:pt x="22548" y="16258"/>
                  </a:cubicBezTo>
                  <a:close/>
                  <a:moveTo>
                    <a:pt x="44624" y="16981"/>
                  </a:moveTo>
                  <a:cubicBezTo>
                    <a:pt x="44807" y="16981"/>
                    <a:pt x="44996" y="17024"/>
                    <a:pt x="45179" y="17116"/>
                  </a:cubicBezTo>
                  <a:cubicBezTo>
                    <a:pt x="45759" y="17423"/>
                    <a:pt x="45964" y="18140"/>
                    <a:pt x="45691" y="18686"/>
                  </a:cubicBezTo>
                  <a:cubicBezTo>
                    <a:pt x="45479" y="19110"/>
                    <a:pt x="45055" y="19338"/>
                    <a:pt x="44634" y="19338"/>
                  </a:cubicBezTo>
                  <a:cubicBezTo>
                    <a:pt x="44445" y="19338"/>
                    <a:pt x="44256" y="19292"/>
                    <a:pt x="44087" y="19197"/>
                  </a:cubicBezTo>
                  <a:cubicBezTo>
                    <a:pt x="43507" y="18924"/>
                    <a:pt x="43268" y="18242"/>
                    <a:pt x="43575" y="17628"/>
                  </a:cubicBezTo>
                  <a:cubicBezTo>
                    <a:pt x="43791" y="17220"/>
                    <a:pt x="44192" y="16981"/>
                    <a:pt x="44624" y="16981"/>
                  </a:cubicBezTo>
                  <a:close/>
                  <a:moveTo>
                    <a:pt x="13756" y="17453"/>
                  </a:moveTo>
                  <a:cubicBezTo>
                    <a:pt x="13945" y="17453"/>
                    <a:pt x="14142" y="17499"/>
                    <a:pt x="14332" y="17594"/>
                  </a:cubicBezTo>
                  <a:cubicBezTo>
                    <a:pt x="14912" y="17901"/>
                    <a:pt x="15151" y="18617"/>
                    <a:pt x="14844" y="19163"/>
                  </a:cubicBezTo>
                  <a:cubicBezTo>
                    <a:pt x="14632" y="19587"/>
                    <a:pt x="14225" y="19816"/>
                    <a:pt x="13813" y="19816"/>
                  </a:cubicBezTo>
                  <a:cubicBezTo>
                    <a:pt x="13629" y="19816"/>
                    <a:pt x="13443" y="19770"/>
                    <a:pt x="13274" y="19675"/>
                  </a:cubicBezTo>
                  <a:cubicBezTo>
                    <a:pt x="12694" y="19436"/>
                    <a:pt x="12455" y="18686"/>
                    <a:pt x="12762" y="18105"/>
                  </a:cubicBezTo>
                  <a:cubicBezTo>
                    <a:pt x="12951" y="17681"/>
                    <a:pt x="13334" y="17453"/>
                    <a:pt x="13756" y="17453"/>
                  </a:cubicBezTo>
                  <a:close/>
                  <a:moveTo>
                    <a:pt x="4974" y="17794"/>
                  </a:moveTo>
                  <a:cubicBezTo>
                    <a:pt x="5159" y="17794"/>
                    <a:pt x="5349" y="17840"/>
                    <a:pt x="5528" y="17935"/>
                  </a:cubicBezTo>
                  <a:cubicBezTo>
                    <a:pt x="6142" y="18242"/>
                    <a:pt x="6347" y="18959"/>
                    <a:pt x="6040" y="19505"/>
                  </a:cubicBezTo>
                  <a:cubicBezTo>
                    <a:pt x="5852" y="19929"/>
                    <a:pt x="5468" y="20157"/>
                    <a:pt x="5046" y="20157"/>
                  </a:cubicBezTo>
                  <a:cubicBezTo>
                    <a:pt x="4857" y="20157"/>
                    <a:pt x="4661" y="20111"/>
                    <a:pt x="4470" y="20016"/>
                  </a:cubicBezTo>
                  <a:cubicBezTo>
                    <a:pt x="3924" y="19709"/>
                    <a:pt x="3720" y="19027"/>
                    <a:pt x="3959" y="18447"/>
                  </a:cubicBezTo>
                  <a:cubicBezTo>
                    <a:pt x="4171" y="18023"/>
                    <a:pt x="4562" y="17794"/>
                    <a:pt x="4974" y="17794"/>
                  </a:cubicBezTo>
                  <a:close/>
                  <a:moveTo>
                    <a:pt x="35857" y="18176"/>
                  </a:moveTo>
                  <a:cubicBezTo>
                    <a:pt x="36035" y="18176"/>
                    <a:pt x="36213" y="18219"/>
                    <a:pt x="36375" y="18310"/>
                  </a:cubicBezTo>
                  <a:cubicBezTo>
                    <a:pt x="36921" y="18617"/>
                    <a:pt x="37194" y="19334"/>
                    <a:pt x="36887" y="19880"/>
                  </a:cubicBezTo>
                  <a:cubicBezTo>
                    <a:pt x="36675" y="20304"/>
                    <a:pt x="36284" y="20533"/>
                    <a:pt x="35872" y="20533"/>
                  </a:cubicBezTo>
                  <a:cubicBezTo>
                    <a:pt x="35687" y="20533"/>
                    <a:pt x="35497" y="20487"/>
                    <a:pt x="35318" y="20392"/>
                  </a:cubicBezTo>
                  <a:cubicBezTo>
                    <a:pt x="34703" y="20119"/>
                    <a:pt x="34499" y="19436"/>
                    <a:pt x="34806" y="18822"/>
                  </a:cubicBezTo>
                  <a:cubicBezTo>
                    <a:pt x="35021" y="18415"/>
                    <a:pt x="35439" y="18176"/>
                    <a:pt x="35857" y="18176"/>
                  </a:cubicBezTo>
                  <a:close/>
                  <a:moveTo>
                    <a:pt x="49080" y="19249"/>
                  </a:moveTo>
                  <a:cubicBezTo>
                    <a:pt x="49261" y="19249"/>
                    <a:pt x="49444" y="19287"/>
                    <a:pt x="49615" y="19368"/>
                  </a:cubicBezTo>
                  <a:cubicBezTo>
                    <a:pt x="50195" y="19675"/>
                    <a:pt x="50400" y="20392"/>
                    <a:pt x="50127" y="20972"/>
                  </a:cubicBezTo>
                  <a:cubicBezTo>
                    <a:pt x="49907" y="21363"/>
                    <a:pt x="49493" y="21597"/>
                    <a:pt x="49050" y="21597"/>
                  </a:cubicBezTo>
                  <a:cubicBezTo>
                    <a:pt x="48876" y="21597"/>
                    <a:pt x="48697" y="21561"/>
                    <a:pt x="48523" y="21484"/>
                  </a:cubicBezTo>
                  <a:cubicBezTo>
                    <a:pt x="47977" y="21177"/>
                    <a:pt x="47738" y="20494"/>
                    <a:pt x="48011" y="19880"/>
                  </a:cubicBezTo>
                  <a:cubicBezTo>
                    <a:pt x="48228" y="19471"/>
                    <a:pt x="48648" y="19249"/>
                    <a:pt x="49080" y="19249"/>
                  </a:cubicBezTo>
                  <a:close/>
                  <a:moveTo>
                    <a:pt x="18269" y="19711"/>
                  </a:moveTo>
                  <a:cubicBezTo>
                    <a:pt x="18447" y="19711"/>
                    <a:pt x="18629" y="19754"/>
                    <a:pt x="18802" y="19846"/>
                  </a:cubicBezTo>
                  <a:cubicBezTo>
                    <a:pt x="19416" y="20153"/>
                    <a:pt x="19621" y="20869"/>
                    <a:pt x="19314" y="21415"/>
                  </a:cubicBezTo>
                  <a:cubicBezTo>
                    <a:pt x="19102" y="21839"/>
                    <a:pt x="18695" y="22068"/>
                    <a:pt x="18283" y="22068"/>
                  </a:cubicBezTo>
                  <a:cubicBezTo>
                    <a:pt x="18099" y="22068"/>
                    <a:pt x="17913" y="22022"/>
                    <a:pt x="17744" y="21927"/>
                  </a:cubicBezTo>
                  <a:cubicBezTo>
                    <a:pt x="17130" y="21654"/>
                    <a:pt x="16925" y="20972"/>
                    <a:pt x="17232" y="20358"/>
                  </a:cubicBezTo>
                  <a:cubicBezTo>
                    <a:pt x="17448" y="19950"/>
                    <a:pt x="17849" y="19711"/>
                    <a:pt x="18269" y="19711"/>
                  </a:cubicBezTo>
                  <a:close/>
                  <a:moveTo>
                    <a:pt x="9477" y="20052"/>
                  </a:moveTo>
                  <a:cubicBezTo>
                    <a:pt x="9660" y="20052"/>
                    <a:pt x="9850" y="20095"/>
                    <a:pt x="10032" y="20187"/>
                  </a:cubicBezTo>
                  <a:cubicBezTo>
                    <a:pt x="10613" y="20494"/>
                    <a:pt x="10817" y="21177"/>
                    <a:pt x="10544" y="21757"/>
                  </a:cubicBezTo>
                  <a:cubicBezTo>
                    <a:pt x="10332" y="22181"/>
                    <a:pt x="9925" y="22410"/>
                    <a:pt x="9502" y="22410"/>
                  </a:cubicBezTo>
                  <a:cubicBezTo>
                    <a:pt x="9313" y="22410"/>
                    <a:pt x="9120" y="22364"/>
                    <a:pt x="8941" y="22268"/>
                  </a:cubicBezTo>
                  <a:cubicBezTo>
                    <a:pt x="8395" y="21995"/>
                    <a:pt x="8156" y="21313"/>
                    <a:pt x="8429" y="20699"/>
                  </a:cubicBezTo>
                  <a:cubicBezTo>
                    <a:pt x="8644" y="20292"/>
                    <a:pt x="9045" y="20052"/>
                    <a:pt x="9477" y="20052"/>
                  </a:cubicBezTo>
                  <a:close/>
                  <a:moveTo>
                    <a:pt x="40287" y="20428"/>
                  </a:moveTo>
                  <a:cubicBezTo>
                    <a:pt x="40468" y="20428"/>
                    <a:pt x="40649" y="20471"/>
                    <a:pt x="40811" y="20562"/>
                  </a:cubicBezTo>
                  <a:cubicBezTo>
                    <a:pt x="41391" y="20869"/>
                    <a:pt x="41630" y="21586"/>
                    <a:pt x="41323" y="22166"/>
                  </a:cubicBezTo>
                  <a:cubicBezTo>
                    <a:pt x="41103" y="22558"/>
                    <a:pt x="40689" y="22791"/>
                    <a:pt x="40259" y="22791"/>
                  </a:cubicBezTo>
                  <a:cubicBezTo>
                    <a:pt x="40090" y="22791"/>
                    <a:pt x="39918" y="22755"/>
                    <a:pt x="39754" y="22678"/>
                  </a:cubicBezTo>
                  <a:cubicBezTo>
                    <a:pt x="39208" y="22371"/>
                    <a:pt x="38935" y="21688"/>
                    <a:pt x="39242" y="21074"/>
                  </a:cubicBezTo>
                  <a:cubicBezTo>
                    <a:pt x="39433" y="20667"/>
                    <a:pt x="39861" y="20428"/>
                    <a:pt x="40287" y="20428"/>
                  </a:cubicBezTo>
                  <a:close/>
                  <a:moveTo>
                    <a:pt x="31480" y="20784"/>
                  </a:moveTo>
                  <a:cubicBezTo>
                    <a:pt x="31656" y="20784"/>
                    <a:pt x="31837" y="20823"/>
                    <a:pt x="32008" y="20904"/>
                  </a:cubicBezTo>
                  <a:cubicBezTo>
                    <a:pt x="32622" y="21211"/>
                    <a:pt x="32827" y="21927"/>
                    <a:pt x="32520" y="22507"/>
                  </a:cubicBezTo>
                  <a:cubicBezTo>
                    <a:pt x="32327" y="22916"/>
                    <a:pt x="31897" y="23139"/>
                    <a:pt x="31469" y="23139"/>
                  </a:cubicBezTo>
                  <a:cubicBezTo>
                    <a:pt x="31290" y="23139"/>
                    <a:pt x="31111" y="23100"/>
                    <a:pt x="30950" y="23019"/>
                  </a:cubicBezTo>
                  <a:cubicBezTo>
                    <a:pt x="30404" y="22712"/>
                    <a:pt x="30165" y="22030"/>
                    <a:pt x="30438" y="21415"/>
                  </a:cubicBezTo>
                  <a:cubicBezTo>
                    <a:pt x="30655" y="21006"/>
                    <a:pt x="31058" y="20784"/>
                    <a:pt x="31480" y="20784"/>
                  </a:cubicBezTo>
                  <a:close/>
                  <a:moveTo>
                    <a:pt x="22725" y="21978"/>
                  </a:moveTo>
                  <a:cubicBezTo>
                    <a:pt x="22901" y="21978"/>
                    <a:pt x="23077" y="22017"/>
                    <a:pt x="23238" y="22098"/>
                  </a:cubicBezTo>
                  <a:cubicBezTo>
                    <a:pt x="23784" y="22405"/>
                    <a:pt x="24057" y="23087"/>
                    <a:pt x="23750" y="23702"/>
                  </a:cubicBezTo>
                  <a:cubicBezTo>
                    <a:pt x="23533" y="24111"/>
                    <a:pt x="23130" y="24333"/>
                    <a:pt x="22708" y="24333"/>
                  </a:cubicBezTo>
                  <a:cubicBezTo>
                    <a:pt x="22531" y="24333"/>
                    <a:pt x="22351" y="24294"/>
                    <a:pt x="22180" y="24213"/>
                  </a:cubicBezTo>
                  <a:cubicBezTo>
                    <a:pt x="21634" y="23906"/>
                    <a:pt x="21361" y="23224"/>
                    <a:pt x="21668" y="22610"/>
                  </a:cubicBezTo>
                  <a:cubicBezTo>
                    <a:pt x="21885" y="22201"/>
                    <a:pt x="22305" y="21978"/>
                    <a:pt x="22725" y="21978"/>
                  </a:cubicBezTo>
                  <a:close/>
                  <a:moveTo>
                    <a:pt x="13918" y="22320"/>
                  </a:moveTo>
                  <a:cubicBezTo>
                    <a:pt x="14100" y="22320"/>
                    <a:pt x="14287" y="22359"/>
                    <a:pt x="14468" y="22439"/>
                  </a:cubicBezTo>
                  <a:cubicBezTo>
                    <a:pt x="15049" y="22746"/>
                    <a:pt x="15253" y="23463"/>
                    <a:pt x="14980" y="24043"/>
                  </a:cubicBezTo>
                  <a:cubicBezTo>
                    <a:pt x="14764" y="24452"/>
                    <a:pt x="14344" y="24674"/>
                    <a:pt x="13912" y="24674"/>
                  </a:cubicBezTo>
                  <a:cubicBezTo>
                    <a:pt x="13731" y="24674"/>
                    <a:pt x="13548" y="24635"/>
                    <a:pt x="13377" y="24555"/>
                  </a:cubicBezTo>
                  <a:cubicBezTo>
                    <a:pt x="12831" y="24248"/>
                    <a:pt x="12592" y="23565"/>
                    <a:pt x="12865" y="22951"/>
                  </a:cubicBezTo>
                  <a:cubicBezTo>
                    <a:pt x="13081" y="22542"/>
                    <a:pt x="13484" y="22320"/>
                    <a:pt x="13918" y="22320"/>
                  </a:cubicBezTo>
                  <a:close/>
                  <a:moveTo>
                    <a:pt x="44743" y="22707"/>
                  </a:moveTo>
                  <a:cubicBezTo>
                    <a:pt x="44927" y="22707"/>
                    <a:pt x="45112" y="22753"/>
                    <a:pt x="45281" y="22849"/>
                  </a:cubicBezTo>
                  <a:cubicBezTo>
                    <a:pt x="45827" y="23122"/>
                    <a:pt x="46100" y="23872"/>
                    <a:pt x="45793" y="24418"/>
                  </a:cubicBezTo>
                  <a:cubicBezTo>
                    <a:pt x="45578" y="24826"/>
                    <a:pt x="45177" y="25065"/>
                    <a:pt x="44757" y="25065"/>
                  </a:cubicBezTo>
                  <a:cubicBezTo>
                    <a:pt x="44578" y="25065"/>
                    <a:pt x="44396" y="25022"/>
                    <a:pt x="44224" y="24930"/>
                  </a:cubicBezTo>
                  <a:cubicBezTo>
                    <a:pt x="43644" y="24623"/>
                    <a:pt x="43405" y="23941"/>
                    <a:pt x="43712" y="23360"/>
                  </a:cubicBezTo>
                  <a:cubicBezTo>
                    <a:pt x="43924" y="22936"/>
                    <a:pt x="44331" y="22707"/>
                    <a:pt x="44743" y="22707"/>
                  </a:cubicBezTo>
                  <a:close/>
                  <a:moveTo>
                    <a:pt x="35966" y="23049"/>
                  </a:moveTo>
                  <a:cubicBezTo>
                    <a:pt x="36154" y="23049"/>
                    <a:pt x="36343" y="23095"/>
                    <a:pt x="36512" y="23190"/>
                  </a:cubicBezTo>
                  <a:cubicBezTo>
                    <a:pt x="37092" y="23463"/>
                    <a:pt x="37297" y="24213"/>
                    <a:pt x="37024" y="24759"/>
                  </a:cubicBezTo>
                  <a:cubicBezTo>
                    <a:pt x="36808" y="25167"/>
                    <a:pt x="36407" y="25406"/>
                    <a:pt x="35975" y="25406"/>
                  </a:cubicBezTo>
                  <a:cubicBezTo>
                    <a:pt x="35792" y="25406"/>
                    <a:pt x="35603" y="25363"/>
                    <a:pt x="35420" y="25271"/>
                  </a:cubicBezTo>
                  <a:cubicBezTo>
                    <a:pt x="34840" y="24964"/>
                    <a:pt x="34635" y="24282"/>
                    <a:pt x="34942" y="23702"/>
                  </a:cubicBezTo>
                  <a:cubicBezTo>
                    <a:pt x="35131" y="23278"/>
                    <a:pt x="35547" y="23049"/>
                    <a:pt x="35966" y="23049"/>
                  </a:cubicBezTo>
                  <a:close/>
                  <a:moveTo>
                    <a:pt x="5171" y="23514"/>
                  </a:moveTo>
                  <a:cubicBezTo>
                    <a:pt x="5348" y="23514"/>
                    <a:pt x="5528" y="23553"/>
                    <a:pt x="5699" y="23633"/>
                  </a:cubicBezTo>
                  <a:cubicBezTo>
                    <a:pt x="6279" y="23941"/>
                    <a:pt x="6484" y="24623"/>
                    <a:pt x="6211" y="25237"/>
                  </a:cubicBezTo>
                  <a:cubicBezTo>
                    <a:pt x="5994" y="25646"/>
                    <a:pt x="5574" y="25869"/>
                    <a:pt x="5154" y="25869"/>
                  </a:cubicBezTo>
                  <a:cubicBezTo>
                    <a:pt x="4978" y="25869"/>
                    <a:pt x="4802" y="25830"/>
                    <a:pt x="4641" y="25749"/>
                  </a:cubicBezTo>
                  <a:cubicBezTo>
                    <a:pt x="4027" y="25442"/>
                    <a:pt x="3822" y="24759"/>
                    <a:pt x="4129" y="24145"/>
                  </a:cubicBezTo>
                  <a:cubicBezTo>
                    <a:pt x="4346" y="23736"/>
                    <a:pt x="4749" y="23514"/>
                    <a:pt x="5171" y="23514"/>
                  </a:cubicBezTo>
                  <a:close/>
                  <a:moveTo>
                    <a:pt x="27169" y="24243"/>
                  </a:moveTo>
                  <a:cubicBezTo>
                    <a:pt x="27354" y="24243"/>
                    <a:pt x="27539" y="24289"/>
                    <a:pt x="27708" y="24384"/>
                  </a:cubicBezTo>
                  <a:cubicBezTo>
                    <a:pt x="28322" y="24657"/>
                    <a:pt x="28527" y="25408"/>
                    <a:pt x="28220" y="25954"/>
                  </a:cubicBezTo>
                  <a:cubicBezTo>
                    <a:pt x="28028" y="26361"/>
                    <a:pt x="27635" y="26600"/>
                    <a:pt x="27205" y="26600"/>
                  </a:cubicBezTo>
                  <a:cubicBezTo>
                    <a:pt x="27022" y="26600"/>
                    <a:pt x="26833" y="26557"/>
                    <a:pt x="26650" y="26466"/>
                  </a:cubicBezTo>
                  <a:cubicBezTo>
                    <a:pt x="26070" y="26159"/>
                    <a:pt x="25831" y="25476"/>
                    <a:pt x="26139" y="24896"/>
                  </a:cubicBezTo>
                  <a:cubicBezTo>
                    <a:pt x="26351" y="24472"/>
                    <a:pt x="26758" y="24243"/>
                    <a:pt x="27169" y="24243"/>
                  </a:cubicBezTo>
                  <a:close/>
                  <a:moveTo>
                    <a:pt x="18363" y="24584"/>
                  </a:moveTo>
                  <a:cubicBezTo>
                    <a:pt x="18552" y="24584"/>
                    <a:pt x="18748" y="24630"/>
                    <a:pt x="18939" y="24725"/>
                  </a:cubicBezTo>
                  <a:cubicBezTo>
                    <a:pt x="19519" y="24998"/>
                    <a:pt x="19758" y="25681"/>
                    <a:pt x="19450" y="26295"/>
                  </a:cubicBezTo>
                  <a:cubicBezTo>
                    <a:pt x="19235" y="26702"/>
                    <a:pt x="18817" y="26941"/>
                    <a:pt x="18399" y="26941"/>
                  </a:cubicBezTo>
                  <a:cubicBezTo>
                    <a:pt x="18221" y="26941"/>
                    <a:pt x="18043" y="26898"/>
                    <a:pt x="17881" y="26807"/>
                  </a:cubicBezTo>
                  <a:cubicBezTo>
                    <a:pt x="17267" y="26500"/>
                    <a:pt x="17062" y="25817"/>
                    <a:pt x="17369" y="25237"/>
                  </a:cubicBezTo>
                  <a:cubicBezTo>
                    <a:pt x="17557" y="24813"/>
                    <a:pt x="17941" y="24584"/>
                    <a:pt x="18363" y="24584"/>
                  </a:cubicBezTo>
                  <a:close/>
                  <a:moveTo>
                    <a:pt x="49163" y="24960"/>
                  </a:moveTo>
                  <a:cubicBezTo>
                    <a:pt x="49348" y="24960"/>
                    <a:pt x="49538" y="25006"/>
                    <a:pt x="49717" y="25101"/>
                  </a:cubicBezTo>
                  <a:cubicBezTo>
                    <a:pt x="50332" y="25408"/>
                    <a:pt x="50536" y="26124"/>
                    <a:pt x="50229" y="26670"/>
                  </a:cubicBezTo>
                  <a:cubicBezTo>
                    <a:pt x="50041" y="27094"/>
                    <a:pt x="49641" y="27323"/>
                    <a:pt x="49220" y="27323"/>
                  </a:cubicBezTo>
                  <a:cubicBezTo>
                    <a:pt x="49032" y="27323"/>
                    <a:pt x="48839" y="27277"/>
                    <a:pt x="48660" y="27182"/>
                  </a:cubicBezTo>
                  <a:cubicBezTo>
                    <a:pt x="48114" y="26875"/>
                    <a:pt x="47841" y="26193"/>
                    <a:pt x="48148" y="25613"/>
                  </a:cubicBezTo>
                  <a:cubicBezTo>
                    <a:pt x="48360" y="25188"/>
                    <a:pt x="48751" y="24960"/>
                    <a:pt x="49163" y="24960"/>
                  </a:cubicBezTo>
                  <a:close/>
                  <a:moveTo>
                    <a:pt x="40402" y="25301"/>
                  </a:moveTo>
                  <a:cubicBezTo>
                    <a:pt x="40590" y="25301"/>
                    <a:pt x="40779" y="25347"/>
                    <a:pt x="40948" y="25442"/>
                  </a:cubicBezTo>
                  <a:cubicBezTo>
                    <a:pt x="41528" y="25749"/>
                    <a:pt x="41767" y="26466"/>
                    <a:pt x="41460" y="27012"/>
                  </a:cubicBezTo>
                  <a:cubicBezTo>
                    <a:pt x="41241" y="27401"/>
                    <a:pt x="40830" y="27652"/>
                    <a:pt x="40390" y="27652"/>
                  </a:cubicBezTo>
                  <a:cubicBezTo>
                    <a:pt x="40213" y="27652"/>
                    <a:pt x="40032" y="27611"/>
                    <a:pt x="39856" y="27523"/>
                  </a:cubicBezTo>
                  <a:cubicBezTo>
                    <a:pt x="39310" y="27216"/>
                    <a:pt x="39071" y="26500"/>
                    <a:pt x="39378" y="25954"/>
                  </a:cubicBezTo>
                  <a:cubicBezTo>
                    <a:pt x="39567" y="25530"/>
                    <a:pt x="39983" y="25301"/>
                    <a:pt x="40402" y="25301"/>
                  </a:cubicBezTo>
                  <a:close/>
                  <a:moveTo>
                    <a:pt x="9581" y="25779"/>
                  </a:moveTo>
                  <a:cubicBezTo>
                    <a:pt x="9766" y="25779"/>
                    <a:pt x="9955" y="25825"/>
                    <a:pt x="10135" y="25920"/>
                  </a:cubicBezTo>
                  <a:cubicBezTo>
                    <a:pt x="10749" y="26193"/>
                    <a:pt x="10954" y="26943"/>
                    <a:pt x="10647" y="27489"/>
                  </a:cubicBezTo>
                  <a:cubicBezTo>
                    <a:pt x="10455" y="27897"/>
                    <a:pt x="10062" y="28136"/>
                    <a:pt x="9631" y="28136"/>
                  </a:cubicBezTo>
                  <a:cubicBezTo>
                    <a:pt x="9449" y="28136"/>
                    <a:pt x="9260" y="28093"/>
                    <a:pt x="9077" y="28001"/>
                  </a:cubicBezTo>
                  <a:cubicBezTo>
                    <a:pt x="8463" y="27694"/>
                    <a:pt x="8258" y="27012"/>
                    <a:pt x="8565" y="26431"/>
                  </a:cubicBezTo>
                  <a:cubicBezTo>
                    <a:pt x="8777" y="26007"/>
                    <a:pt x="9168" y="25779"/>
                    <a:pt x="9581" y="25779"/>
                  </a:cubicBezTo>
                  <a:close/>
                  <a:moveTo>
                    <a:pt x="31605" y="26495"/>
                  </a:moveTo>
                  <a:cubicBezTo>
                    <a:pt x="31790" y="26495"/>
                    <a:pt x="31975" y="26541"/>
                    <a:pt x="32144" y="26636"/>
                  </a:cubicBezTo>
                  <a:cubicBezTo>
                    <a:pt x="32690" y="26943"/>
                    <a:pt x="32963" y="27626"/>
                    <a:pt x="32656" y="28206"/>
                  </a:cubicBezTo>
                  <a:cubicBezTo>
                    <a:pt x="32468" y="28630"/>
                    <a:pt x="32068" y="28859"/>
                    <a:pt x="31647" y="28859"/>
                  </a:cubicBezTo>
                  <a:cubicBezTo>
                    <a:pt x="31459" y="28859"/>
                    <a:pt x="31266" y="28813"/>
                    <a:pt x="31086" y="28718"/>
                  </a:cubicBezTo>
                  <a:cubicBezTo>
                    <a:pt x="30540" y="28411"/>
                    <a:pt x="30267" y="27728"/>
                    <a:pt x="30575" y="27148"/>
                  </a:cubicBezTo>
                  <a:cubicBezTo>
                    <a:pt x="30787" y="26724"/>
                    <a:pt x="31194" y="26495"/>
                    <a:pt x="31605" y="26495"/>
                  </a:cubicBezTo>
                  <a:close/>
                  <a:moveTo>
                    <a:pt x="22829" y="26836"/>
                  </a:moveTo>
                  <a:cubicBezTo>
                    <a:pt x="23017" y="26836"/>
                    <a:pt x="23206" y="26882"/>
                    <a:pt x="23375" y="26977"/>
                  </a:cubicBezTo>
                  <a:cubicBezTo>
                    <a:pt x="23955" y="27285"/>
                    <a:pt x="24194" y="27933"/>
                    <a:pt x="23886" y="28547"/>
                  </a:cubicBezTo>
                  <a:cubicBezTo>
                    <a:pt x="23674" y="28971"/>
                    <a:pt x="23283" y="29200"/>
                    <a:pt x="22871" y="29200"/>
                  </a:cubicBezTo>
                  <a:cubicBezTo>
                    <a:pt x="22686" y="29200"/>
                    <a:pt x="22496" y="29154"/>
                    <a:pt x="22317" y="29059"/>
                  </a:cubicBezTo>
                  <a:cubicBezTo>
                    <a:pt x="21737" y="28752"/>
                    <a:pt x="21498" y="28035"/>
                    <a:pt x="21805" y="27489"/>
                  </a:cubicBezTo>
                  <a:cubicBezTo>
                    <a:pt x="21993" y="27065"/>
                    <a:pt x="22410" y="26836"/>
                    <a:pt x="22829" y="26836"/>
                  </a:cubicBezTo>
                  <a:close/>
                  <a:moveTo>
                    <a:pt x="44885" y="27560"/>
                  </a:moveTo>
                  <a:cubicBezTo>
                    <a:pt x="45063" y="27560"/>
                    <a:pt x="45245" y="27603"/>
                    <a:pt x="45418" y="27694"/>
                  </a:cubicBezTo>
                  <a:cubicBezTo>
                    <a:pt x="46032" y="28001"/>
                    <a:pt x="46237" y="28718"/>
                    <a:pt x="45930" y="29264"/>
                  </a:cubicBezTo>
                  <a:cubicBezTo>
                    <a:pt x="45718" y="29688"/>
                    <a:pt x="45327" y="29917"/>
                    <a:pt x="44914" y="29917"/>
                  </a:cubicBezTo>
                  <a:cubicBezTo>
                    <a:pt x="44729" y="29917"/>
                    <a:pt x="44540" y="29871"/>
                    <a:pt x="44360" y="29776"/>
                  </a:cubicBezTo>
                  <a:cubicBezTo>
                    <a:pt x="43746" y="29503"/>
                    <a:pt x="43541" y="28752"/>
                    <a:pt x="43848" y="28206"/>
                  </a:cubicBezTo>
                  <a:cubicBezTo>
                    <a:pt x="44064" y="27799"/>
                    <a:pt x="44465" y="27560"/>
                    <a:pt x="44885" y="27560"/>
                  </a:cubicBezTo>
                  <a:close/>
                  <a:moveTo>
                    <a:pt x="14032" y="28031"/>
                  </a:moveTo>
                  <a:cubicBezTo>
                    <a:pt x="14216" y="28031"/>
                    <a:pt x="14402" y="28077"/>
                    <a:pt x="14571" y="28172"/>
                  </a:cubicBezTo>
                  <a:cubicBezTo>
                    <a:pt x="15185" y="28479"/>
                    <a:pt x="15390" y="29195"/>
                    <a:pt x="15083" y="29741"/>
                  </a:cubicBezTo>
                  <a:cubicBezTo>
                    <a:pt x="14894" y="30165"/>
                    <a:pt x="14511" y="30394"/>
                    <a:pt x="14089" y="30394"/>
                  </a:cubicBezTo>
                  <a:cubicBezTo>
                    <a:pt x="13900" y="30394"/>
                    <a:pt x="13703" y="30348"/>
                    <a:pt x="13513" y="30253"/>
                  </a:cubicBezTo>
                  <a:cubicBezTo>
                    <a:pt x="12967" y="29946"/>
                    <a:pt x="12694" y="29230"/>
                    <a:pt x="13001" y="28684"/>
                  </a:cubicBezTo>
                  <a:cubicBezTo>
                    <a:pt x="13213" y="28260"/>
                    <a:pt x="13620" y="28031"/>
                    <a:pt x="14032" y="28031"/>
                  </a:cubicBezTo>
                  <a:close/>
                  <a:moveTo>
                    <a:pt x="36071" y="28747"/>
                  </a:moveTo>
                  <a:cubicBezTo>
                    <a:pt x="36262" y="28747"/>
                    <a:pt x="36458" y="28793"/>
                    <a:pt x="36648" y="28888"/>
                  </a:cubicBezTo>
                  <a:cubicBezTo>
                    <a:pt x="37228" y="29195"/>
                    <a:pt x="37433" y="29878"/>
                    <a:pt x="37126" y="30458"/>
                  </a:cubicBezTo>
                  <a:cubicBezTo>
                    <a:pt x="36938" y="30882"/>
                    <a:pt x="36554" y="31111"/>
                    <a:pt x="36132" y="31111"/>
                  </a:cubicBezTo>
                  <a:cubicBezTo>
                    <a:pt x="35943" y="31111"/>
                    <a:pt x="35747" y="31065"/>
                    <a:pt x="35556" y="30970"/>
                  </a:cubicBezTo>
                  <a:cubicBezTo>
                    <a:pt x="34976" y="30697"/>
                    <a:pt x="34738" y="29946"/>
                    <a:pt x="35045" y="29400"/>
                  </a:cubicBezTo>
                  <a:cubicBezTo>
                    <a:pt x="35257" y="28976"/>
                    <a:pt x="35648" y="28747"/>
                    <a:pt x="36071" y="28747"/>
                  </a:cubicBezTo>
                  <a:close/>
                  <a:moveTo>
                    <a:pt x="27327" y="29095"/>
                  </a:moveTo>
                  <a:cubicBezTo>
                    <a:pt x="27504" y="29095"/>
                    <a:pt x="27682" y="29138"/>
                    <a:pt x="27845" y="29230"/>
                  </a:cubicBezTo>
                  <a:cubicBezTo>
                    <a:pt x="28391" y="29537"/>
                    <a:pt x="28664" y="30253"/>
                    <a:pt x="28357" y="30799"/>
                  </a:cubicBezTo>
                  <a:cubicBezTo>
                    <a:pt x="28144" y="31223"/>
                    <a:pt x="27754" y="31452"/>
                    <a:pt x="27341" y="31452"/>
                  </a:cubicBezTo>
                  <a:cubicBezTo>
                    <a:pt x="27156" y="31452"/>
                    <a:pt x="26966" y="31406"/>
                    <a:pt x="26787" y="31311"/>
                  </a:cubicBezTo>
                  <a:cubicBezTo>
                    <a:pt x="26173" y="31038"/>
                    <a:pt x="25968" y="30287"/>
                    <a:pt x="26275" y="29741"/>
                  </a:cubicBezTo>
                  <a:cubicBezTo>
                    <a:pt x="26491" y="29334"/>
                    <a:pt x="26908" y="29095"/>
                    <a:pt x="27327" y="29095"/>
                  </a:cubicBezTo>
                  <a:close/>
                  <a:moveTo>
                    <a:pt x="50492" y="31261"/>
                  </a:moveTo>
                  <a:lnTo>
                    <a:pt x="50492" y="31261"/>
                  </a:lnTo>
                  <a:cubicBezTo>
                    <a:pt x="50413" y="31442"/>
                    <a:pt x="50329" y="31620"/>
                    <a:pt x="50242" y="31796"/>
                  </a:cubicBezTo>
                  <a:lnTo>
                    <a:pt x="50242" y="31796"/>
                  </a:lnTo>
                  <a:cubicBezTo>
                    <a:pt x="50304" y="31724"/>
                    <a:pt x="50357" y="31642"/>
                    <a:pt x="50400" y="31550"/>
                  </a:cubicBezTo>
                  <a:cubicBezTo>
                    <a:pt x="50442" y="31455"/>
                    <a:pt x="50473" y="31359"/>
                    <a:pt x="50492" y="31261"/>
                  </a:cubicBezTo>
                  <a:close/>
                  <a:moveTo>
                    <a:pt x="18535" y="30289"/>
                  </a:moveTo>
                  <a:cubicBezTo>
                    <a:pt x="18717" y="30289"/>
                    <a:pt x="18902" y="30332"/>
                    <a:pt x="19075" y="30424"/>
                  </a:cubicBezTo>
                  <a:cubicBezTo>
                    <a:pt x="19655" y="30731"/>
                    <a:pt x="19860" y="31448"/>
                    <a:pt x="19587" y="31994"/>
                  </a:cubicBezTo>
                  <a:cubicBezTo>
                    <a:pt x="19368" y="32383"/>
                    <a:pt x="18957" y="32634"/>
                    <a:pt x="18517" y="32634"/>
                  </a:cubicBezTo>
                  <a:cubicBezTo>
                    <a:pt x="18341" y="32634"/>
                    <a:pt x="18159" y="32593"/>
                    <a:pt x="17983" y="32505"/>
                  </a:cubicBezTo>
                  <a:cubicBezTo>
                    <a:pt x="17403" y="32198"/>
                    <a:pt x="17198" y="31482"/>
                    <a:pt x="17471" y="30936"/>
                  </a:cubicBezTo>
                  <a:cubicBezTo>
                    <a:pt x="17687" y="30528"/>
                    <a:pt x="18104" y="30289"/>
                    <a:pt x="18535" y="30289"/>
                  </a:cubicBezTo>
                  <a:close/>
                  <a:moveTo>
                    <a:pt x="9732" y="30624"/>
                  </a:moveTo>
                  <a:cubicBezTo>
                    <a:pt x="9917" y="30624"/>
                    <a:pt x="10102" y="30670"/>
                    <a:pt x="10271" y="30765"/>
                  </a:cubicBezTo>
                  <a:cubicBezTo>
                    <a:pt x="10886" y="31038"/>
                    <a:pt x="11090" y="31755"/>
                    <a:pt x="10783" y="32335"/>
                  </a:cubicBezTo>
                  <a:cubicBezTo>
                    <a:pt x="10571" y="32759"/>
                    <a:pt x="10180" y="32988"/>
                    <a:pt x="9768" y="32988"/>
                  </a:cubicBezTo>
                  <a:cubicBezTo>
                    <a:pt x="9583" y="32988"/>
                    <a:pt x="9393" y="32942"/>
                    <a:pt x="9214" y="32847"/>
                  </a:cubicBezTo>
                  <a:cubicBezTo>
                    <a:pt x="8599" y="32574"/>
                    <a:pt x="8395" y="31823"/>
                    <a:pt x="8702" y="31277"/>
                  </a:cubicBezTo>
                  <a:cubicBezTo>
                    <a:pt x="8914" y="30853"/>
                    <a:pt x="9321" y="30624"/>
                    <a:pt x="9732" y="30624"/>
                  </a:cubicBezTo>
                  <a:close/>
                  <a:moveTo>
                    <a:pt x="40534" y="31021"/>
                  </a:moveTo>
                  <a:cubicBezTo>
                    <a:pt x="40716" y="31021"/>
                    <a:pt x="40903" y="31060"/>
                    <a:pt x="41084" y="31140"/>
                  </a:cubicBezTo>
                  <a:cubicBezTo>
                    <a:pt x="41664" y="31448"/>
                    <a:pt x="41869" y="32164"/>
                    <a:pt x="41562" y="32744"/>
                  </a:cubicBezTo>
                  <a:cubicBezTo>
                    <a:pt x="41370" y="33153"/>
                    <a:pt x="40974" y="33376"/>
                    <a:pt x="40542" y="33376"/>
                  </a:cubicBezTo>
                  <a:cubicBezTo>
                    <a:pt x="40361" y="33376"/>
                    <a:pt x="40174" y="33337"/>
                    <a:pt x="39992" y="33256"/>
                  </a:cubicBezTo>
                  <a:cubicBezTo>
                    <a:pt x="39446" y="32949"/>
                    <a:pt x="39208" y="32198"/>
                    <a:pt x="39481" y="31652"/>
                  </a:cubicBezTo>
                  <a:cubicBezTo>
                    <a:pt x="39697" y="31243"/>
                    <a:pt x="40100" y="31021"/>
                    <a:pt x="40534" y="31021"/>
                  </a:cubicBezTo>
                  <a:close/>
                  <a:moveTo>
                    <a:pt x="31741" y="31347"/>
                  </a:moveTo>
                  <a:cubicBezTo>
                    <a:pt x="31923" y="31347"/>
                    <a:pt x="32108" y="31390"/>
                    <a:pt x="32281" y="31482"/>
                  </a:cubicBezTo>
                  <a:cubicBezTo>
                    <a:pt x="32861" y="31789"/>
                    <a:pt x="33100" y="32471"/>
                    <a:pt x="32792" y="33051"/>
                  </a:cubicBezTo>
                  <a:cubicBezTo>
                    <a:pt x="32580" y="33475"/>
                    <a:pt x="32190" y="33704"/>
                    <a:pt x="31777" y="33704"/>
                  </a:cubicBezTo>
                  <a:cubicBezTo>
                    <a:pt x="31592" y="33704"/>
                    <a:pt x="31402" y="33658"/>
                    <a:pt x="31223" y="33563"/>
                  </a:cubicBezTo>
                  <a:cubicBezTo>
                    <a:pt x="30677" y="33290"/>
                    <a:pt x="30404" y="32574"/>
                    <a:pt x="30711" y="31994"/>
                  </a:cubicBezTo>
                  <a:cubicBezTo>
                    <a:pt x="30903" y="31586"/>
                    <a:pt x="31313" y="31347"/>
                    <a:pt x="31741" y="31347"/>
                  </a:cubicBezTo>
                  <a:close/>
                  <a:moveTo>
                    <a:pt x="22961" y="32557"/>
                  </a:moveTo>
                  <a:cubicBezTo>
                    <a:pt x="23143" y="32557"/>
                    <a:pt x="23330" y="32595"/>
                    <a:pt x="23511" y="32676"/>
                  </a:cubicBezTo>
                  <a:cubicBezTo>
                    <a:pt x="24091" y="32983"/>
                    <a:pt x="24296" y="33700"/>
                    <a:pt x="24023" y="34280"/>
                  </a:cubicBezTo>
                  <a:cubicBezTo>
                    <a:pt x="23812" y="34678"/>
                    <a:pt x="23424" y="34900"/>
                    <a:pt x="23002" y="34900"/>
                  </a:cubicBezTo>
                  <a:cubicBezTo>
                    <a:pt x="22810" y="34900"/>
                    <a:pt x="22611" y="34854"/>
                    <a:pt x="22419" y="34758"/>
                  </a:cubicBezTo>
                  <a:cubicBezTo>
                    <a:pt x="21873" y="34485"/>
                    <a:pt x="21634" y="33768"/>
                    <a:pt x="21907" y="33188"/>
                  </a:cubicBezTo>
                  <a:cubicBezTo>
                    <a:pt x="22124" y="32779"/>
                    <a:pt x="22527" y="32557"/>
                    <a:pt x="22961" y="32557"/>
                  </a:cubicBezTo>
                  <a:close/>
                  <a:moveTo>
                    <a:pt x="14168" y="32842"/>
                  </a:moveTo>
                  <a:cubicBezTo>
                    <a:pt x="14353" y="32842"/>
                    <a:pt x="14538" y="32888"/>
                    <a:pt x="14707" y="32983"/>
                  </a:cubicBezTo>
                  <a:cubicBezTo>
                    <a:pt x="15322" y="33290"/>
                    <a:pt x="15526" y="34007"/>
                    <a:pt x="15219" y="34553"/>
                  </a:cubicBezTo>
                  <a:cubicBezTo>
                    <a:pt x="15007" y="34977"/>
                    <a:pt x="14616" y="35206"/>
                    <a:pt x="14204" y="35206"/>
                  </a:cubicBezTo>
                  <a:cubicBezTo>
                    <a:pt x="14018" y="35206"/>
                    <a:pt x="13829" y="35160"/>
                    <a:pt x="13650" y="35065"/>
                  </a:cubicBezTo>
                  <a:cubicBezTo>
                    <a:pt x="13104" y="34826"/>
                    <a:pt x="12831" y="34109"/>
                    <a:pt x="13138" y="33495"/>
                  </a:cubicBezTo>
                  <a:cubicBezTo>
                    <a:pt x="13350" y="33071"/>
                    <a:pt x="13757" y="32842"/>
                    <a:pt x="14168" y="32842"/>
                  </a:cubicBezTo>
                  <a:close/>
                  <a:moveTo>
                    <a:pt x="45000" y="33224"/>
                  </a:moveTo>
                  <a:cubicBezTo>
                    <a:pt x="45182" y="33224"/>
                    <a:pt x="45372" y="33267"/>
                    <a:pt x="45554" y="33358"/>
                  </a:cubicBezTo>
                  <a:cubicBezTo>
                    <a:pt x="46100" y="33666"/>
                    <a:pt x="46373" y="34382"/>
                    <a:pt x="46066" y="34962"/>
                  </a:cubicBezTo>
                  <a:cubicBezTo>
                    <a:pt x="45855" y="35361"/>
                    <a:pt x="45451" y="35582"/>
                    <a:pt x="45042" y="35582"/>
                  </a:cubicBezTo>
                  <a:cubicBezTo>
                    <a:pt x="44855" y="35582"/>
                    <a:pt x="44668" y="35536"/>
                    <a:pt x="44497" y="35440"/>
                  </a:cubicBezTo>
                  <a:cubicBezTo>
                    <a:pt x="43882" y="35167"/>
                    <a:pt x="43678" y="34416"/>
                    <a:pt x="43985" y="33870"/>
                  </a:cubicBezTo>
                  <a:cubicBezTo>
                    <a:pt x="44176" y="33463"/>
                    <a:pt x="44570" y="33224"/>
                    <a:pt x="45000" y="33224"/>
                  </a:cubicBezTo>
                  <a:close/>
                  <a:moveTo>
                    <a:pt x="36223" y="33580"/>
                  </a:moveTo>
                  <a:cubicBezTo>
                    <a:pt x="36400" y="33580"/>
                    <a:pt x="36580" y="33619"/>
                    <a:pt x="36751" y="33700"/>
                  </a:cubicBezTo>
                  <a:cubicBezTo>
                    <a:pt x="37365" y="34007"/>
                    <a:pt x="37570" y="34723"/>
                    <a:pt x="37263" y="35304"/>
                  </a:cubicBezTo>
                  <a:cubicBezTo>
                    <a:pt x="37070" y="35712"/>
                    <a:pt x="36657" y="35935"/>
                    <a:pt x="36227" y="35935"/>
                  </a:cubicBezTo>
                  <a:cubicBezTo>
                    <a:pt x="36047" y="35935"/>
                    <a:pt x="35864" y="35896"/>
                    <a:pt x="35693" y="35815"/>
                  </a:cubicBezTo>
                  <a:cubicBezTo>
                    <a:pt x="35113" y="35508"/>
                    <a:pt x="34874" y="34758"/>
                    <a:pt x="35181" y="34212"/>
                  </a:cubicBezTo>
                  <a:cubicBezTo>
                    <a:pt x="35398" y="33803"/>
                    <a:pt x="35801" y="33580"/>
                    <a:pt x="36223" y="33580"/>
                  </a:cubicBezTo>
                  <a:close/>
                  <a:moveTo>
                    <a:pt x="27392" y="34760"/>
                  </a:moveTo>
                  <a:cubicBezTo>
                    <a:pt x="27575" y="34760"/>
                    <a:pt x="27764" y="34803"/>
                    <a:pt x="27947" y="34894"/>
                  </a:cubicBezTo>
                  <a:cubicBezTo>
                    <a:pt x="28527" y="35201"/>
                    <a:pt x="28732" y="35918"/>
                    <a:pt x="28459" y="36464"/>
                  </a:cubicBezTo>
                  <a:cubicBezTo>
                    <a:pt x="28247" y="36888"/>
                    <a:pt x="27856" y="37117"/>
                    <a:pt x="27432" y="37117"/>
                  </a:cubicBezTo>
                  <a:cubicBezTo>
                    <a:pt x="27242" y="37117"/>
                    <a:pt x="27045" y="37071"/>
                    <a:pt x="26855" y="36976"/>
                  </a:cubicBezTo>
                  <a:cubicBezTo>
                    <a:pt x="26309" y="36737"/>
                    <a:pt x="26104" y="36020"/>
                    <a:pt x="26343" y="35406"/>
                  </a:cubicBezTo>
                  <a:cubicBezTo>
                    <a:pt x="26559" y="34999"/>
                    <a:pt x="26960" y="34760"/>
                    <a:pt x="27392" y="34760"/>
                  </a:cubicBezTo>
                  <a:close/>
                  <a:moveTo>
                    <a:pt x="18665" y="35116"/>
                  </a:moveTo>
                  <a:cubicBezTo>
                    <a:pt x="18840" y="35116"/>
                    <a:pt x="19016" y="35155"/>
                    <a:pt x="19177" y="35235"/>
                  </a:cubicBezTo>
                  <a:cubicBezTo>
                    <a:pt x="19792" y="35542"/>
                    <a:pt x="19996" y="36259"/>
                    <a:pt x="19689" y="36839"/>
                  </a:cubicBezTo>
                  <a:cubicBezTo>
                    <a:pt x="19498" y="37221"/>
                    <a:pt x="19108" y="37452"/>
                    <a:pt x="18680" y="37452"/>
                  </a:cubicBezTo>
                  <a:cubicBezTo>
                    <a:pt x="18496" y="37452"/>
                    <a:pt x="18305" y="37409"/>
                    <a:pt x="18120" y="37317"/>
                  </a:cubicBezTo>
                  <a:cubicBezTo>
                    <a:pt x="17540" y="37078"/>
                    <a:pt x="17301" y="36361"/>
                    <a:pt x="17608" y="35747"/>
                  </a:cubicBezTo>
                  <a:cubicBezTo>
                    <a:pt x="17824" y="35338"/>
                    <a:pt x="18244" y="35116"/>
                    <a:pt x="18665" y="35116"/>
                  </a:cubicBezTo>
                  <a:close/>
                  <a:moveTo>
                    <a:pt x="40672" y="35844"/>
                  </a:moveTo>
                  <a:cubicBezTo>
                    <a:pt x="40864" y="35844"/>
                    <a:pt x="41063" y="35890"/>
                    <a:pt x="41255" y="35986"/>
                  </a:cubicBezTo>
                  <a:cubicBezTo>
                    <a:pt x="41801" y="36259"/>
                    <a:pt x="42006" y="37010"/>
                    <a:pt x="41767" y="37556"/>
                  </a:cubicBezTo>
                  <a:cubicBezTo>
                    <a:pt x="41551" y="37963"/>
                    <a:pt x="41117" y="38202"/>
                    <a:pt x="40688" y="38202"/>
                  </a:cubicBezTo>
                  <a:cubicBezTo>
                    <a:pt x="40506" y="38202"/>
                    <a:pt x="40326" y="38159"/>
                    <a:pt x="40163" y="38067"/>
                  </a:cubicBezTo>
                  <a:cubicBezTo>
                    <a:pt x="39583" y="37760"/>
                    <a:pt x="39378" y="37078"/>
                    <a:pt x="39651" y="36464"/>
                  </a:cubicBezTo>
                  <a:cubicBezTo>
                    <a:pt x="39862" y="36065"/>
                    <a:pt x="40250" y="35844"/>
                    <a:pt x="40672" y="35844"/>
                  </a:cubicBezTo>
                  <a:close/>
                  <a:moveTo>
                    <a:pt x="31841" y="37039"/>
                  </a:moveTo>
                  <a:cubicBezTo>
                    <a:pt x="32030" y="37039"/>
                    <a:pt x="32227" y="37085"/>
                    <a:pt x="32417" y="37180"/>
                  </a:cubicBezTo>
                  <a:cubicBezTo>
                    <a:pt x="32997" y="37453"/>
                    <a:pt x="33236" y="38170"/>
                    <a:pt x="32929" y="38750"/>
                  </a:cubicBezTo>
                  <a:cubicBezTo>
                    <a:pt x="32713" y="39157"/>
                    <a:pt x="32296" y="39396"/>
                    <a:pt x="31877" y="39396"/>
                  </a:cubicBezTo>
                  <a:cubicBezTo>
                    <a:pt x="31700" y="39396"/>
                    <a:pt x="31522" y="39353"/>
                    <a:pt x="31359" y="39262"/>
                  </a:cubicBezTo>
                  <a:cubicBezTo>
                    <a:pt x="30745" y="38955"/>
                    <a:pt x="30540" y="38238"/>
                    <a:pt x="30847" y="37692"/>
                  </a:cubicBezTo>
                  <a:cubicBezTo>
                    <a:pt x="31036" y="37268"/>
                    <a:pt x="31420" y="37039"/>
                    <a:pt x="31841" y="37039"/>
                  </a:cubicBezTo>
                  <a:close/>
                  <a:moveTo>
                    <a:pt x="23105" y="37380"/>
                  </a:moveTo>
                  <a:cubicBezTo>
                    <a:pt x="23295" y="37380"/>
                    <a:pt x="23492" y="37426"/>
                    <a:pt x="23682" y="37522"/>
                  </a:cubicBezTo>
                  <a:cubicBezTo>
                    <a:pt x="24228" y="37794"/>
                    <a:pt x="24432" y="38545"/>
                    <a:pt x="24194" y="39091"/>
                  </a:cubicBezTo>
                  <a:cubicBezTo>
                    <a:pt x="23978" y="39498"/>
                    <a:pt x="23577" y="39738"/>
                    <a:pt x="23145" y="39738"/>
                  </a:cubicBezTo>
                  <a:cubicBezTo>
                    <a:pt x="22962" y="39738"/>
                    <a:pt x="22773" y="39694"/>
                    <a:pt x="22590" y="39603"/>
                  </a:cubicBezTo>
                  <a:cubicBezTo>
                    <a:pt x="22010" y="39296"/>
                    <a:pt x="21805" y="38579"/>
                    <a:pt x="22078" y="38033"/>
                  </a:cubicBezTo>
                  <a:cubicBezTo>
                    <a:pt x="22290" y="37609"/>
                    <a:pt x="22681" y="37380"/>
                    <a:pt x="23105" y="37380"/>
                  </a:cubicBezTo>
                  <a:close/>
                  <a:moveTo>
                    <a:pt x="14268" y="38575"/>
                  </a:moveTo>
                  <a:cubicBezTo>
                    <a:pt x="14457" y="38575"/>
                    <a:pt x="14654" y="38621"/>
                    <a:pt x="14844" y="38716"/>
                  </a:cubicBezTo>
                  <a:cubicBezTo>
                    <a:pt x="15424" y="38989"/>
                    <a:pt x="15663" y="39740"/>
                    <a:pt x="15356" y="40285"/>
                  </a:cubicBezTo>
                  <a:cubicBezTo>
                    <a:pt x="15140" y="40693"/>
                    <a:pt x="14739" y="40932"/>
                    <a:pt x="14319" y="40932"/>
                  </a:cubicBezTo>
                  <a:cubicBezTo>
                    <a:pt x="14141" y="40932"/>
                    <a:pt x="13959" y="40889"/>
                    <a:pt x="13786" y="40797"/>
                  </a:cubicBezTo>
                  <a:cubicBezTo>
                    <a:pt x="13172" y="40490"/>
                    <a:pt x="12967" y="39774"/>
                    <a:pt x="13274" y="39228"/>
                  </a:cubicBezTo>
                  <a:cubicBezTo>
                    <a:pt x="13463" y="38804"/>
                    <a:pt x="13846" y="38575"/>
                    <a:pt x="14268" y="38575"/>
                  </a:cubicBezTo>
                  <a:close/>
                  <a:moveTo>
                    <a:pt x="27541" y="39633"/>
                  </a:moveTo>
                  <a:cubicBezTo>
                    <a:pt x="27731" y="39633"/>
                    <a:pt x="27927" y="39679"/>
                    <a:pt x="28118" y="39774"/>
                  </a:cubicBezTo>
                  <a:cubicBezTo>
                    <a:pt x="28698" y="40081"/>
                    <a:pt x="28902" y="40797"/>
                    <a:pt x="28629" y="41343"/>
                  </a:cubicBezTo>
                  <a:cubicBezTo>
                    <a:pt x="28417" y="41767"/>
                    <a:pt x="28027" y="41996"/>
                    <a:pt x="27603" y="41996"/>
                  </a:cubicBezTo>
                  <a:cubicBezTo>
                    <a:pt x="27413" y="41996"/>
                    <a:pt x="27216" y="41950"/>
                    <a:pt x="27026" y="41855"/>
                  </a:cubicBezTo>
                  <a:cubicBezTo>
                    <a:pt x="26446" y="41548"/>
                    <a:pt x="26207" y="40866"/>
                    <a:pt x="26514" y="40285"/>
                  </a:cubicBezTo>
                  <a:cubicBezTo>
                    <a:pt x="26726" y="39861"/>
                    <a:pt x="27117" y="39633"/>
                    <a:pt x="27541" y="39633"/>
                  </a:cubicBezTo>
                  <a:close/>
                  <a:moveTo>
                    <a:pt x="18760" y="40827"/>
                  </a:moveTo>
                  <a:cubicBezTo>
                    <a:pt x="18945" y="40827"/>
                    <a:pt x="19134" y="40873"/>
                    <a:pt x="19314" y="40968"/>
                  </a:cubicBezTo>
                  <a:cubicBezTo>
                    <a:pt x="19860" y="41275"/>
                    <a:pt x="20133" y="41992"/>
                    <a:pt x="19826" y="42538"/>
                  </a:cubicBezTo>
                  <a:cubicBezTo>
                    <a:pt x="19614" y="42962"/>
                    <a:pt x="19207" y="43191"/>
                    <a:pt x="18795" y="43191"/>
                  </a:cubicBezTo>
                  <a:cubicBezTo>
                    <a:pt x="18611" y="43191"/>
                    <a:pt x="18425" y="43145"/>
                    <a:pt x="18256" y="43049"/>
                  </a:cubicBezTo>
                  <a:cubicBezTo>
                    <a:pt x="17642" y="42742"/>
                    <a:pt x="17437" y="42060"/>
                    <a:pt x="17744" y="41480"/>
                  </a:cubicBezTo>
                  <a:cubicBezTo>
                    <a:pt x="17956" y="41056"/>
                    <a:pt x="18347" y="40827"/>
                    <a:pt x="18760" y="40827"/>
                  </a:cubicBezTo>
                  <a:close/>
                  <a:moveTo>
                    <a:pt x="13281" y="1"/>
                  </a:moveTo>
                  <a:cubicBezTo>
                    <a:pt x="12193" y="1"/>
                    <a:pt x="11110" y="135"/>
                    <a:pt x="10067" y="396"/>
                  </a:cubicBezTo>
                  <a:cubicBezTo>
                    <a:pt x="10067" y="498"/>
                    <a:pt x="10032" y="532"/>
                    <a:pt x="9964" y="600"/>
                  </a:cubicBezTo>
                  <a:cubicBezTo>
                    <a:pt x="9776" y="1024"/>
                    <a:pt x="9360" y="1253"/>
                    <a:pt x="8940" y="1253"/>
                  </a:cubicBezTo>
                  <a:cubicBezTo>
                    <a:pt x="8752" y="1253"/>
                    <a:pt x="8564" y="1207"/>
                    <a:pt x="8395" y="1112"/>
                  </a:cubicBezTo>
                  <a:cubicBezTo>
                    <a:pt x="8326" y="1078"/>
                    <a:pt x="8258" y="1044"/>
                    <a:pt x="8224" y="1010"/>
                  </a:cubicBezTo>
                  <a:cubicBezTo>
                    <a:pt x="7200" y="1419"/>
                    <a:pt x="6279" y="1931"/>
                    <a:pt x="5358" y="2614"/>
                  </a:cubicBezTo>
                  <a:cubicBezTo>
                    <a:pt x="5801" y="2955"/>
                    <a:pt x="5938" y="3569"/>
                    <a:pt x="5665" y="4081"/>
                  </a:cubicBezTo>
                  <a:cubicBezTo>
                    <a:pt x="5448" y="4490"/>
                    <a:pt x="5045" y="4712"/>
                    <a:pt x="4623" y="4712"/>
                  </a:cubicBezTo>
                  <a:cubicBezTo>
                    <a:pt x="4446" y="4712"/>
                    <a:pt x="4266" y="4673"/>
                    <a:pt x="4095" y="4593"/>
                  </a:cubicBezTo>
                  <a:cubicBezTo>
                    <a:pt x="3890" y="4490"/>
                    <a:pt x="3754" y="4320"/>
                    <a:pt x="3617" y="4149"/>
                  </a:cubicBezTo>
                  <a:cubicBezTo>
                    <a:pt x="1775" y="6060"/>
                    <a:pt x="751" y="8244"/>
                    <a:pt x="307" y="10632"/>
                  </a:cubicBezTo>
                  <a:cubicBezTo>
                    <a:pt x="512" y="10632"/>
                    <a:pt x="717" y="10632"/>
                    <a:pt x="922" y="10769"/>
                  </a:cubicBezTo>
                  <a:cubicBezTo>
                    <a:pt x="1536" y="11076"/>
                    <a:pt x="1741" y="11759"/>
                    <a:pt x="1433" y="12339"/>
                  </a:cubicBezTo>
                  <a:cubicBezTo>
                    <a:pt x="1243" y="12747"/>
                    <a:pt x="813" y="13004"/>
                    <a:pt x="370" y="13004"/>
                  </a:cubicBezTo>
                  <a:cubicBezTo>
                    <a:pt x="257" y="13004"/>
                    <a:pt x="145" y="12987"/>
                    <a:pt x="34" y="12953"/>
                  </a:cubicBezTo>
                  <a:lnTo>
                    <a:pt x="34" y="12953"/>
                  </a:lnTo>
                  <a:cubicBezTo>
                    <a:pt x="0" y="13806"/>
                    <a:pt x="34" y="14693"/>
                    <a:pt x="137" y="15580"/>
                  </a:cubicBezTo>
                  <a:cubicBezTo>
                    <a:pt x="266" y="15516"/>
                    <a:pt x="410" y="15482"/>
                    <a:pt x="562" y="15482"/>
                  </a:cubicBezTo>
                  <a:cubicBezTo>
                    <a:pt x="732" y="15482"/>
                    <a:pt x="912" y="15524"/>
                    <a:pt x="1092" y="15614"/>
                  </a:cubicBezTo>
                  <a:cubicBezTo>
                    <a:pt x="1706" y="15922"/>
                    <a:pt x="1911" y="16638"/>
                    <a:pt x="1604" y="17218"/>
                  </a:cubicBezTo>
                  <a:cubicBezTo>
                    <a:pt x="1421" y="17585"/>
                    <a:pt x="1017" y="17843"/>
                    <a:pt x="616" y="17843"/>
                  </a:cubicBezTo>
                  <a:cubicBezTo>
                    <a:pt x="570" y="17843"/>
                    <a:pt x="524" y="17840"/>
                    <a:pt x="478" y="17832"/>
                  </a:cubicBezTo>
                  <a:lnTo>
                    <a:pt x="478" y="17832"/>
                  </a:lnTo>
                  <a:cubicBezTo>
                    <a:pt x="683" y="19027"/>
                    <a:pt x="990" y="20221"/>
                    <a:pt x="1365" y="21415"/>
                  </a:cubicBezTo>
                  <a:cubicBezTo>
                    <a:pt x="1775" y="21723"/>
                    <a:pt x="1945" y="22268"/>
                    <a:pt x="1775" y="22746"/>
                  </a:cubicBezTo>
                  <a:cubicBezTo>
                    <a:pt x="2525" y="24794"/>
                    <a:pt x="3413" y="26807"/>
                    <a:pt x="4402" y="28718"/>
                  </a:cubicBezTo>
                  <a:cubicBezTo>
                    <a:pt x="4635" y="28461"/>
                    <a:pt x="4980" y="28300"/>
                    <a:pt x="5327" y="28300"/>
                  </a:cubicBezTo>
                  <a:cubicBezTo>
                    <a:pt x="5488" y="28300"/>
                    <a:pt x="5650" y="28335"/>
                    <a:pt x="5801" y="28411"/>
                  </a:cubicBezTo>
                  <a:cubicBezTo>
                    <a:pt x="6381" y="28718"/>
                    <a:pt x="6620" y="29434"/>
                    <a:pt x="6313" y="30014"/>
                  </a:cubicBezTo>
                  <a:cubicBezTo>
                    <a:pt x="6142" y="30390"/>
                    <a:pt x="5767" y="30595"/>
                    <a:pt x="5358" y="30629"/>
                  </a:cubicBezTo>
                  <a:cubicBezTo>
                    <a:pt x="6552" y="32813"/>
                    <a:pt x="7814" y="34826"/>
                    <a:pt x="9009" y="36600"/>
                  </a:cubicBezTo>
                  <a:cubicBezTo>
                    <a:pt x="9222" y="36387"/>
                    <a:pt x="9515" y="36280"/>
                    <a:pt x="9822" y="36280"/>
                  </a:cubicBezTo>
                  <a:cubicBezTo>
                    <a:pt x="10006" y="36280"/>
                    <a:pt x="10195" y="36319"/>
                    <a:pt x="10374" y="36395"/>
                  </a:cubicBezTo>
                  <a:cubicBezTo>
                    <a:pt x="10954" y="36703"/>
                    <a:pt x="11159" y="37419"/>
                    <a:pt x="10886" y="37965"/>
                  </a:cubicBezTo>
                  <a:cubicBezTo>
                    <a:pt x="10749" y="38238"/>
                    <a:pt x="10544" y="38409"/>
                    <a:pt x="10305" y="38545"/>
                  </a:cubicBezTo>
                  <a:cubicBezTo>
                    <a:pt x="12353" y="41377"/>
                    <a:pt x="13854" y="43186"/>
                    <a:pt x="13854" y="43186"/>
                  </a:cubicBezTo>
                  <a:cubicBezTo>
                    <a:pt x="13854" y="43186"/>
                    <a:pt x="15507" y="43292"/>
                    <a:pt x="18116" y="43292"/>
                  </a:cubicBezTo>
                  <a:cubicBezTo>
                    <a:pt x="19420" y="43292"/>
                    <a:pt x="20963" y="43266"/>
                    <a:pt x="22658" y="43186"/>
                  </a:cubicBezTo>
                  <a:cubicBezTo>
                    <a:pt x="22802" y="43096"/>
                    <a:pt x="22965" y="43053"/>
                    <a:pt x="23137" y="43053"/>
                  </a:cubicBezTo>
                  <a:cubicBezTo>
                    <a:pt x="23291" y="43053"/>
                    <a:pt x="23452" y="43087"/>
                    <a:pt x="23613" y="43152"/>
                  </a:cubicBezTo>
                  <a:cubicBezTo>
                    <a:pt x="25934" y="43015"/>
                    <a:pt x="28493" y="42742"/>
                    <a:pt x="31052" y="42333"/>
                  </a:cubicBezTo>
                  <a:cubicBezTo>
                    <a:pt x="31281" y="42035"/>
                    <a:pt x="31618" y="41860"/>
                    <a:pt x="31970" y="41860"/>
                  </a:cubicBezTo>
                  <a:cubicBezTo>
                    <a:pt x="32142" y="41860"/>
                    <a:pt x="32317" y="41902"/>
                    <a:pt x="32485" y="41992"/>
                  </a:cubicBezTo>
                  <a:cubicBezTo>
                    <a:pt x="32554" y="41992"/>
                    <a:pt x="32554" y="42026"/>
                    <a:pt x="32588" y="42026"/>
                  </a:cubicBezTo>
                  <a:cubicBezTo>
                    <a:pt x="33577" y="41855"/>
                    <a:pt x="34601" y="41616"/>
                    <a:pt x="35556" y="41343"/>
                  </a:cubicBezTo>
                  <a:cubicBezTo>
                    <a:pt x="35147" y="41002"/>
                    <a:pt x="34976" y="40422"/>
                    <a:pt x="35215" y="39910"/>
                  </a:cubicBezTo>
                  <a:cubicBezTo>
                    <a:pt x="35427" y="39486"/>
                    <a:pt x="35818" y="39257"/>
                    <a:pt x="36242" y="39257"/>
                  </a:cubicBezTo>
                  <a:cubicBezTo>
                    <a:pt x="36432" y="39257"/>
                    <a:pt x="36629" y="39303"/>
                    <a:pt x="36819" y="39398"/>
                  </a:cubicBezTo>
                  <a:cubicBezTo>
                    <a:pt x="37365" y="39671"/>
                    <a:pt x="37570" y="40320"/>
                    <a:pt x="37365" y="40866"/>
                  </a:cubicBezTo>
                  <a:cubicBezTo>
                    <a:pt x="42921" y="39201"/>
                    <a:pt x="47938" y="36423"/>
                    <a:pt x="50242" y="31796"/>
                  </a:cubicBezTo>
                  <a:lnTo>
                    <a:pt x="50242" y="31796"/>
                  </a:lnTo>
                  <a:cubicBezTo>
                    <a:pt x="50035" y="32038"/>
                    <a:pt x="49735" y="32170"/>
                    <a:pt x="49413" y="32170"/>
                  </a:cubicBezTo>
                  <a:cubicBezTo>
                    <a:pt x="49222" y="32170"/>
                    <a:pt x="49023" y="32124"/>
                    <a:pt x="48830" y="32028"/>
                  </a:cubicBezTo>
                  <a:cubicBezTo>
                    <a:pt x="48250" y="31755"/>
                    <a:pt x="48011" y="31072"/>
                    <a:pt x="48318" y="30458"/>
                  </a:cubicBezTo>
                  <a:cubicBezTo>
                    <a:pt x="48534" y="30051"/>
                    <a:pt x="48935" y="29812"/>
                    <a:pt x="49355" y="29812"/>
                  </a:cubicBezTo>
                  <a:cubicBezTo>
                    <a:pt x="49533" y="29812"/>
                    <a:pt x="49715" y="29855"/>
                    <a:pt x="49888" y="29946"/>
                  </a:cubicBezTo>
                  <a:cubicBezTo>
                    <a:pt x="50379" y="30177"/>
                    <a:pt x="50601" y="30726"/>
                    <a:pt x="50492" y="31261"/>
                  </a:cubicBezTo>
                  <a:lnTo>
                    <a:pt x="50492" y="31261"/>
                  </a:lnTo>
                  <a:cubicBezTo>
                    <a:pt x="51110" y="29855"/>
                    <a:pt x="51485" y="28285"/>
                    <a:pt x="51560" y="26534"/>
                  </a:cubicBezTo>
                  <a:cubicBezTo>
                    <a:pt x="51833" y="21893"/>
                    <a:pt x="49513" y="17286"/>
                    <a:pt x="45520" y="14830"/>
                  </a:cubicBezTo>
                  <a:cubicBezTo>
                    <a:pt x="43395" y="13502"/>
                    <a:pt x="41288" y="12977"/>
                    <a:pt x="39270" y="12977"/>
                  </a:cubicBezTo>
                  <a:cubicBezTo>
                    <a:pt x="38436" y="12977"/>
                    <a:pt x="37617" y="13066"/>
                    <a:pt x="36819" y="13226"/>
                  </a:cubicBezTo>
                  <a:cubicBezTo>
                    <a:pt x="36921" y="13533"/>
                    <a:pt x="36921" y="13874"/>
                    <a:pt x="36751" y="14215"/>
                  </a:cubicBezTo>
                  <a:cubicBezTo>
                    <a:pt x="36562" y="14639"/>
                    <a:pt x="36146" y="14868"/>
                    <a:pt x="35727" y="14868"/>
                  </a:cubicBezTo>
                  <a:cubicBezTo>
                    <a:pt x="35539" y="14868"/>
                    <a:pt x="35350" y="14822"/>
                    <a:pt x="35181" y="14727"/>
                  </a:cubicBezTo>
                  <a:cubicBezTo>
                    <a:pt x="34840" y="14557"/>
                    <a:pt x="34635" y="14250"/>
                    <a:pt x="34533" y="13874"/>
                  </a:cubicBezTo>
                  <a:cubicBezTo>
                    <a:pt x="31462" y="15034"/>
                    <a:pt x="28868" y="17082"/>
                    <a:pt x="27265" y="18583"/>
                  </a:cubicBezTo>
                  <a:cubicBezTo>
                    <a:pt x="27333" y="18583"/>
                    <a:pt x="27469" y="18617"/>
                    <a:pt x="27538" y="18651"/>
                  </a:cubicBezTo>
                  <a:cubicBezTo>
                    <a:pt x="28152" y="18959"/>
                    <a:pt x="28357" y="19675"/>
                    <a:pt x="28049" y="20221"/>
                  </a:cubicBezTo>
                  <a:cubicBezTo>
                    <a:pt x="27858" y="20628"/>
                    <a:pt x="27431" y="20867"/>
                    <a:pt x="27004" y="20867"/>
                  </a:cubicBezTo>
                  <a:cubicBezTo>
                    <a:pt x="26823" y="20867"/>
                    <a:pt x="26642" y="20824"/>
                    <a:pt x="26480" y="20733"/>
                  </a:cubicBezTo>
                  <a:cubicBezTo>
                    <a:pt x="26139" y="20562"/>
                    <a:pt x="25934" y="20289"/>
                    <a:pt x="25831" y="19880"/>
                  </a:cubicBezTo>
                  <a:cubicBezTo>
                    <a:pt x="25558" y="20187"/>
                    <a:pt x="25388" y="20392"/>
                    <a:pt x="25388" y="20392"/>
                  </a:cubicBezTo>
                  <a:cubicBezTo>
                    <a:pt x="25388" y="20392"/>
                    <a:pt x="25900" y="18413"/>
                    <a:pt x="25968" y="15614"/>
                  </a:cubicBezTo>
                  <a:cubicBezTo>
                    <a:pt x="25661" y="15273"/>
                    <a:pt x="25593" y="14761"/>
                    <a:pt x="25797" y="14318"/>
                  </a:cubicBezTo>
                  <a:cubicBezTo>
                    <a:pt x="25831" y="14215"/>
                    <a:pt x="25934" y="14147"/>
                    <a:pt x="25968" y="14045"/>
                  </a:cubicBezTo>
                  <a:cubicBezTo>
                    <a:pt x="25831" y="9404"/>
                    <a:pt x="24296" y="3433"/>
                    <a:pt x="18051" y="907"/>
                  </a:cubicBezTo>
                  <a:cubicBezTo>
                    <a:pt x="16522" y="296"/>
                    <a:pt x="14896" y="1"/>
                    <a:pt x="13281" y="1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3" name="Google Shape;223;p8"/>
          <p:cNvGrpSpPr/>
          <p:nvPr/>
        </p:nvGrpSpPr>
        <p:grpSpPr>
          <a:xfrm rot="-3138210">
            <a:off x="-264003" y="3153395"/>
            <a:ext cx="988474" cy="692376"/>
            <a:chOff x="3059275" y="821125"/>
            <a:chExt cx="1546650" cy="1083350"/>
          </a:xfrm>
        </p:grpSpPr>
        <p:sp>
          <p:nvSpPr>
            <p:cNvPr id="224" name="Google Shape;224;p8"/>
            <p:cNvSpPr/>
            <p:nvPr/>
          </p:nvSpPr>
          <p:spPr>
            <a:xfrm>
              <a:off x="3059275" y="821400"/>
              <a:ext cx="1546650" cy="1083075"/>
            </a:xfrm>
            <a:custGeom>
              <a:avLst/>
              <a:gdLst/>
              <a:ahLst/>
              <a:cxnLst/>
              <a:rect l="l" t="t" r="r" b="b"/>
              <a:pathLst>
                <a:path w="61866" h="43323" extrusionOk="0">
                  <a:moveTo>
                    <a:pt x="23445" y="0"/>
                  </a:moveTo>
                  <a:cubicBezTo>
                    <a:pt x="20439" y="0"/>
                    <a:pt x="17431" y="1029"/>
                    <a:pt x="15049" y="2944"/>
                  </a:cubicBezTo>
                  <a:cubicBezTo>
                    <a:pt x="0" y="15023"/>
                    <a:pt x="23886" y="43209"/>
                    <a:pt x="23886" y="43209"/>
                  </a:cubicBezTo>
                  <a:cubicBezTo>
                    <a:pt x="23886" y="43209"/>
                    <a:pt x="25525" y="43323"/>
                    <a:pt x="28120" y="43323"/>
                  </a:cubicBezTo>
                  <a:cubicBezTo>
                    <a:pt x="37842" y="43323"/>
                    <a:pt x="60987" y="41728"/>
                    <a:pt x="61660" y="26591"/>
                  </a:cubicBezTo>
                  <a:cubicBezTo>
                    <a:pt x="61865" y="21882"/>
                    <a:pt x="59511" y="17275"/>
                    <a:pt x="55552" y="14819"/>
                  </a:cubicBezTo>
                  <a:cubicBezTo>
                    <a:pt x="53417" y="13493"/>
                    <a:pt x="51294" y="12969"/>
                    <a:pt x="49272" y="12969"/>
                  </a:cubicBezTo>
                  <a:cubicBezTo>
                    <a:pt x="41664" y="12969"/>
                    <a:pt x="35488" y="20381"/>
                    <a:pt x="35488" y="20381"/>
                  </a:cubicBezTo>
                  <a:cubicBezTo>
                    <a:pt x="35488" y="20381"/>
                    <a:pt x="39242" y="5332"/>
                    <a:pt x="28152" y="896"/>
                  </a:cubicBezTo>
                  <a:cubicBezTo>
                    <a:pt x="26646" y="292"/>
                    <a:pt x="25046" y="0"/>
                    <a:pt x="234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8"/>
            <p:cNvSpPr/>
            <p:nvPr/>
          </p:nvSpPr>
          <p:spPr>
            <a:xfrm>
              <a:off x="3309225" y="821125"/>
              <a:ext cx="1295850" cy="1082325"/>
            </a:xfrm>
            <a:custGeom>
              <a:avLst/>
              <a:gdLst/>
              <a:ahLst/>
              <a:cxnLst/>
              <a:rect l="l" t="t" r="r" b="b"/>
              <a:pathLst>
                <a:path w="51834" h="43293" extrusionOk="0">
                  <a:moveTo>
                    <a:pt x="13415" y="1210"/>
                  </a:moveTo>
                  <a:cubicBezTo>
                    <a:pt x="13604" y="1210"/>
                    <a:pt x="13801" y="1256"/>
                    <a:pt x="13991" y="1351"/>
                  </a:cubicBezTo>
                  <a:cubicBezTo>
                    <a:pt x="14571" y="1624"/>
                    <a:pt x="14810" y="2375"/>
                    <a:pt x="14503" y="2921"/>
                  </a:cubicBezTo>
                  <a:cubicBezTo>
                    <a:pt x="14287" y="3328"/>
                    <a:pt x="13886" y="3567"/>
                    <a:pt x="13466" y="3567"/>
                  </a:cubicBezTo>
                  <a:cubicBezTo>
                    <a:pt x="13288" y="3567"/>
                    <a:pt x="13106" y="3524"/>
                    <a:pt x="12933" y="3433"/>
                  </a:cubicBezTo>
                  <a:cubicBezTo>
                    <a:pt x="12319" y="3125"/>
                    <a:pt x="12114" y="2409"/>
                    <a:pt x="12421" y="1863"/>
                  </a:cubicBezTo>
                  <a:cubicBezTo>
                    <a:pt x="12610" y="1439"/>
                    <a:pt x="12993" y="1210"/>
                    <a:pt x="13415" y="1210"/>
                  </a:cubicBezTo>
                  <a:close/>
                  <a:moveTo>
                    <a:pt x="17881" y="3462"/>
                  </a:moveTo>
                  <a:cubicBezTo>
                    <a:pt x="18069" y="3462"/>
                    <a:pt x="18258" y="3508"/>
                    <a:pt x="18427" y="3603"/>
                  </a:cubicBezTo>
                  <a:cubicBezTo>
                    <a:pt x="19007" y="3910"/>
                    <a:pt x="19246" y="4627"/>
                    <a:pt x="18939" y="5173"/>
                  </a:cubicBezTo>
                  <a:cubicBezTo>
                    <a:pt x="18727" y="5597"/>
                    <a:pt x="18336" y="5826"/>
                    <a:pt x="17923" y="5826"/>
                  </a:cubicBezTo>
                  <a:cubicBezTo>
                    <a:pt x="17738" y="5826"/>
                    <a:pt x="17549" y="5780"/>
                    <a:pt x="17369" y="5685"/>
                  </a:cubicBezTo>
                  <a:cubicBezTo>
                    <a:pt x="16789" y="5378"/>
                    <a:pt x="16550" y="4661"/>
                    <a:pt x="16857" y="4115"/>
                  </a:cubicBezTo>
                  <a:cubicBezTo>
                    <a:pt x="17046" y="3691"/>
                    <a:pt x="17462" y="3462"/>
                    <a:pt x="17881" y="3462"/>
                  </a:cubicBezTo>
                  <a:close/>
                  <a:moveTo>
                    <a:pt x="9084" y="4656"/>
                  </a:moveTo>
                  <a:cubicBezTo>
                    <a:pt x="9269" y="4656"/>
                    <a:pt x="9454" y="4702"/>
                    <a:pt x="9623" y="4797"/>
                  </a:cubicBezTo>
                  <a:cubicBezTo>
                    <a:pt x="10203" y="5070"/>
                    <a:pt x="10442" y="5821"/>
                    <a:pt x="10135" y="6367"/>
                  </a:cubicBezTo>
                  <a:cubicBezTo>
                    <a:pt x="9946" y="6791"/>
                    <a:pt x="9563" y="7020"/>
                    <a:pt x="9141" y="7020"/>
                  </a:cubicBezTo>
                  <a:cubicBezTo>
                    <a:pt x="8952" y="7020"/>
                    <a:pt x="8755" y="6974"/>
                    <a:pt x="8565" y="6879"/>
                  </a:cubicBezTo>
                  <a:cubicBezTo>
                    <a:pt x="7985" y="6572"/>
                    <a:pt x="7746" y="5855"/>
                    <a:pt x="8053" y="5309"/>
                  </a:cubicBezTo>
                  <a:cubicBezTo>
                    <a:pt x="8265" y="4885"/>
                    <a:pt x="8673" y="4656"/>
                    <a:pt x="9084" y="4656"/>
                  </a:cubicBezTo>
                  <a:close/>
                  <a:moveTo>
                    <a:pt x="22358" y="5714"/>
                  </a:moveTo>
                  <a:cubicBezTo>
                    <a:pt x="22542" y="5714"/>
                    <a:pt x="22728" y="5760"/>
                    <a:pt x="22897" y="5855"/>
                  </a:cubicBezTo>
                  <a:cubicBezTo>
                    <a:pt x="23511" y="6162"/>
                    <a:pt x="23716" y="6879"/>
                    <a:pt x="23409" y="7425"/>
                  </a:cubicBezTo>
                  <a:cubicBezTo>
                    <a:pt x="23197" y="7849"/>
                    <a:pt x="22806" y="8078"/>
                    <a:pt x="22393" y="8078"/>
                  </a:cubicBezTo>
                  <a:cubicBezTo>
                    <a:pt x="22208" y="8078"/>
                    <a:pt x="22019" y="8032"/>
                    <a:pt x="21839" y="7937"/>
                  </a:cubicBezTo>
                  <a:cubicBezTo>
                    <a:pt x="21225" y="7630"/>
                    <a:pt x="21020" y="6913"/>
                    <a:pt x="21327" y="6367"/>
                  </a:cubicBezTo>
                  <a:cubicBezTo>
                    <a:pt x="21539" y="5943"/>
                    <a:pt x="21946" y="5714"/>
                    <a:pt x="22358" y="5714"/>
                  </a:cubicBezTo>
                  <a:close/>
                  <a:moveTo>
                    <a:pt x="13541" y="6915"/>
                  </a:moveTo>
                  <a:cubicBezTo>
                    <a:pt x="13719" y="6915"/>
                    <a:pt x="13896" y="6958"/>
                    <a:pt x="14059" y="7050"/>
                  </a:cubicBezTo>
                  <a:cubicBezTo>
                    <a:pt x="14639" y="7357"/>
                    <a:pt x="14878" y="8073"/>
                    <a:pt x="14571" y="8619"/>
                  </a:cubicBezTo>
                  <a:cubicBezTo>
                    <a:pt x="14382" y="9043"/>
                    <a:pt x="13999" y="9272"/>
                    <a:pt x="13577" y="9272"/>
                  </a:cubicBezTo>
                  <a:cubicBezTo>
                    <a:pt x="13388" y="9272"/>
                    <a:pt x="13191" y="9226"/>
                    <a:pt x="13001" y="9131"/>
                  </a:cubicBezTo>
                  <a:cubicBezTo>
                    <a:pt x="12455" y="8858"/>
                    <a:pt x="12182" y="8107"/>
                    <a:pt x="12489" y="7561"/>
                  </a:cubicBezTo>
                  <a:cubicBezTo>
                    <a:pt x="12705" y="7154"/>
                    <a:pt x="13122" y="6915"/>
                    <a:pt x="13541" y="6915"/>
                  </a:cubicBezTo>
                  <a:close/>
                  <a:moveTo>
                    <a:pt x="4806" y="7256"/>
                  </a:moveTo>
                  <a:cubicBezTo>
                    <a:pt x="4983" y="7256"/>
                    <a:pt x="5161" y="7299"/>
                    <a:pt x="5324" y="7391"/>
                  </a:cubicBezTo>
                  <a:cubicBezTo>
                    <a:pt x="5938" y="7698"/>
                    <a:pt x="6142" y="8414"/>
                    <a:pt x="5835" y="8960"/>
                  </a:cubicBezTo>
                  <a:cubicBezTo>
                    <a:pt x="5620" y="9368"/>
                    <a:pt x="5219" y="9607"/>
                    <a:pt x="4799" y="9607"/>
                  </a:cubicBezTo>
                  <a:cubicBezTo>
                    <a:pt x="4620" y="9607"/>
                    <a:pt x="4439" y="9564"/>
                    <a:pt x="4266" y="9472"/>
                  </a:cubicBezTo>
                  <a:cubicBezTo>
                    <a:pt x="3651" y="9199"/>
                    <a:pt x="3447" y="8449"/>
                    <a:pt x="3754" y="7903"/>
                  </a:cubicBezTo>
                  <a:cubicBezTo>
                    <a:pt x="3969" y="7495"/>
                    <a:pt x="4387" y="7256"/>
                    <a:pt x="4806" y="7256"/>
                  </a:cubicBezTo>
                  <a:close/>
                  <a:moveTo>
                    <a:pt x="18013" y="9182"/>
                  </a:moveTo>
                  <a:cubicBezTo>
                    <a:pt x="18195" y="9182"/>
                    <a:pt x="18382" y="9221"/>
                    <a:pt x="18563" y="9302"/>
                  </a:cubicBezTo>
                  <a:cubicBezTo>
                    <a:pt x="19143" y="9609"/>
                    <a:pt x="19348" y="10325"/>
                    <a:pt x="19075" y="10905"/>
                  </a:cubicBezTo>
                  <a:cubicBezTo>
                    <a:pt x="18855" y="11297"/>
                    <a:pt x="18441" y="11531"/>
                    <a:pt x="17998" y="11531"/>
                  </a:cubicBezTo>
                  <a:cubicBezTo>
                    <a:pt x="17824" y="11531"/>
                    <a:pt x="17645" y="11494"/>
                    <a:pt x="17471" y="11417"/>
                  </a:cubicBezTo>
                  <a:cubicBezTo>
                    <a:pt x="16891" y="11110"/>
                    <a:pt x="16686" y="10394"/>
                    <a:pt x="16959" y="9814"/>
                  </a:cubicBezTo>
                  <a:cubicBezTo>
                    <a:pt x="17176" y="9405"/>
                    <a:pt x="17579" y="9182"/>
                    <a:pt x="18013" y="9182"/>
                  </a:cubicBezTo>
                  <a:close/>
                  <a:moveTo>
                    <a:pt x="9242" y="9474"/>
                  </a:moveTo>
                  <a:cubicBezTo>
                    <a:pt x="9419" y="9474"/>
                    <a:pt x="9597" y="9517"/>
                    <a:pt x="9759" y="9609"/>
                  </a:cubicBezTo>
                  <a:cubicBezTo>
                    <a:pt x="10305" y="9916"/>
                    <a:pt x="10578" y="10632"/>
                    <a:pt x="10271" y="11178"/>
                  </a:cubicBezTo>
                  <a:cubicBezTo>
                    <a:pt x="10059" y="11603"/>
                    <a:pt x="9668" y="11831"/>
                    <a:pt x="9256" y="11831"/>
                  </a:cubicBezTo>
                  <a:cubicBezTo>
                    <a:pt x="9071" y="11831"/>
                    <a:pt x="8881" y="11785"/>
                    <a:pt x="8702" y="11690"/>
                  </a:cubicBezTo>
                  <a:cubicBezTo>
                    <a:pt x="8156" y="11451"/>
                    <a:pt x="7883" y="10735"/>
                    <a:pt x="8190" y="10121"/>
                  </a:cubicBezTo>
                  <a:cubicBezTo>
                    <a:pt x="8405" y="9713"/>
                    <a:pt x="8823" y="9474"/>
                    <a:pt x="9242" y="9474"/>
                  </a:cubicBezTo>
                  <a:close/>
                  <a:moveTo>
                    <a:pt x="22449" y="11400"/>
                  </a:moveTo>
                  <a:cubicBezTo>
                    <a:pt x="22631" y="11400"/>
                    <a:pt x="22818" y="11439"/>
                    <a:pt x="22999" y="11520"/>
                  </a:cubicBezTo>
                  <a:cubicBezTo>
                    <a:pt x="23579" y="11827"/>
                    <a:pt x="23784" y="12543"/>
                    <a:pt x="23511" y="13123"/>
                  </a:cubicBezTo>
                  <a:cubicBezTo>
                    <a:pt x="23295" y="13532"/>
                    <a:pt x="22892" y="13755"/>
                    <a:pt x="22457" y="13755"/>
                  </a:cubicBezTo>
                  <a:cubicBezTo>
                    <a:pt x="22276" y="13755"/>
                    <a:pt x="22088" y="13716"/>
                    <a:pt x="21907" y="13635"/>
                  </a:cubicBezTo>
                  <a:cubicBezTo>
                    <a:pt x="21361" y="13362"/>
                    <a:pt x="21122" y="12646"/>
                    <a:pt x="21395" y="12032"/>
                  </a:cubicBezTo>
                  <a:cubicBezTo>
                    <a:pt x="21612" y="11623"/>
                    <a:pt x="22015" y="11400"/>
                    <a:pt x="22449" y="11400"/>
                  </a:cubicBezTo>
                  <a:close/>
                  <a:moveTo>
                    <a:pt x="13717" y="11741"/>
                  </a:moveTo>
                  <a:cubicBezTo>
                    <a:pt x="13893" y="11741"/>
                    <a:pt x="14069" y="11780"/>
                    <a:pt x="14230" y="11861"/>
                  </a:cubicBezTo>
                  <a:cubicBezTo>
                    <a:pt x="14844" y="12168"/>
                    <a:pt x="15049" y="12885"/>
                    <a:pt x="14741" y="13465"/>
                  </a:cubicBezTo>
                  <a:cubicBezTo>
                    <a:pt x="14546" y="13856"/>
                    <a:pt x="14139" y="14090"/>
                    <a:pt x="13698" y="14090"/>
                  </a:cubicBezTo>
                  <a:cubicBezTo>
                    <a:pt x="13524" y="14090"/>
                    <a:pt x="13345" y="14054"/>
                    <a:pt x="13172" y="13977"/>
                  </a:cubicBezTo>
                  <a:cubicBezTo>
                    <a:pt x="12592" y="13704"/>
                    <a:pt x="12353" y="12987"/>
                    <a:pt x="12660" y="12373"/>
                  </a:cubicBezTo>
                  <a:cubicBezTo>
                    <a:pt x="12876" y="11964"/>
                    <a:pt x="13296" y="11741"/>
                    <a:pt x="13717" y="11741"/>
                  </a:cubicBezTo>
                  <a:close/>
                  <a:moveTo>
                    <a:pt x="4876" y="12936"/>
                  </a:moveTo>
                  <a:cubicBezTo>
                    <a:pt x="5058" y="12936"/>
                    <a:pt x="5245" y="12975"/>
                    <a:pt x="5426" y="13055"/>
                  </a:cubicBezTo>
                  <a:cubicBezTo>
                    <a:pt x="6006" y="13362"/>
                    <a:pt x="6211" y="14079"/>
                    <a:pt x="5938" y="14659"/>
                  </a:cubicBezTo>
                  <a:cubicBezTo>
                    <a:pt x="5742" y="15075"/>
                    <a:pt x="5319" y="15333"/>
                    <a:pt x="4894" y="15333"/>
                  </a:cubicBezTo>
                  <a:cubicBezTo>
                    <a:pt x="4726" y="15333"/>
                    <a:pt x="4557" y="15292"/>
                    <a:pt x="4402" y="15205"/>
                  </a:cubicBezTo>
                  <a:cubicBezTo>
                    <a:pt x="3788" y="14898"/>
                    <a:pt x="3549" y="14181"/>
                    <a:pt x="3822" y="13567"/>
                  </a:cubicBezTo>
                  <a:cubicBezTo>
                    <a:pt x="4039" y="13158"/>
                    <a:pt x="4442" y="12936"/>
                    <a:pt x="4876" y="12936"/>
                  </a:cubicBezTo>
                  <a:close/>
                  <a:moveTo>
                    <a:pt x="18112" y="14006"/>
                  </a:moveTo>
                  <a:cubicBezTo>
                    <a:pt x="18297" y="14006"/>
                    <a:pt x="18486" y="14052"/>
                    <a:pt x="18666" y="14147"/>
                  </a:cubicBezTo>
                  <a:cubicBezTo>
                    <a:pt x="19280" y="14420"/>
                    <a:pt x="19485" y="15171"/>
                    <a:pt x="19177" y="15717"/>
                  </a:cubicBezTo>
                  <a:cubicBezTo>
                    <a:pt x="18983" y="16106"/>
                    <a:pt x="18579" y="16357"/>
                    <a:pt x="18141" y="16357"/>
                  </a:cubicBezTo>
                  <a:cubicBezTo>
                    <a:pt x="17965" y="16357"/>
                    <a:pt x="17784" y="16317"/>
                    <a:pt x="17608" y="16229"/>
                  </a:cubicBezTo>
                  <a:cubicBezTo>
                    <a:pt x="17062" y="15956"/>
                    <a:pt x="16789" y="15239"/>
                    <a:pt x="17096" y="14659"/>
                  </a:cubicBezTo>
                  <a:cubicBezTo>
                    <a:pt x="17308" y="14235"/>
                    <a:pt x="17699" y="14006"/>
                    <a:pt x="18112" y="14006"/>
                  </a:cubicBezTo>
                  <a:close/>
                  <a:moveTo>
                    <a:pt x="40121" y="14723"/>
                  </a:moveTo>
                  <a:cubicBezTo>
                    <a:pt x="40306" y="14723"/>
                    <a:pt x="40495" y="14769"/>
                    <a:pt x="40675" y="14864"/>
                  </a:cubicBezTo>
                  <a:cubicBezTo>
                    <a:pt x="41289" y="15171"/>
                    <a:pt x="41494" y="15887"/>
                    <a:pt x="41187" y="16433"/>
                  </a:cubicBezTo>
                  <a:cubicBezTo>
                    <a:pt x="40968" y="16823"/>
                    <a:pt x="40540" y="17074"/>
                    <a:pt x="40115" y="17074"/>
                  </a:cubicBezTo>
                  <a:cubicBezTo>
                    <a:pt x="39944" y="17074"/>
                    <a:pt x="39773" y="17033"/>
                    <a:pt x="39617" y="16945"/>
                  </a:cubicBezTo>
                  <a:cubicBezTo>
                    <a:pt x="39071" y="16638"/>
                    <a:pt x="38798" y="15956"/>
                    <a:pt x="39105" y="15376"/>
                  </a:cubicBezTo>
                  <a:cubicBezTo>
                    <a:pt x="39317" y="14952"/>
                    <a:pt x="39708" y="14723"/>
                    <a:pt x="40121" y="14723"/>
                  </a:cubicBezTo>
                  <a:close/>
                  <a:moveTo>
                    <a:pt x="9320" y="15200"/>
                  </a:moveTo>
                  <a:cubicBezTo>
                    <a:pt x="9509" y="15200"/>
                    <a:pt x="9706" y="15246"/>
                    <a:pt x="9896" y="15341"/>
                  </a:cubicBezTo>
                  <a:cubicBezTo>
                    <a:pt x="10476" y="15614"/>
                    <a:pt x="10715" y="16297"/>
                    <a:pt x="10408" y="16911"/>
                  </a:cubicBezTo>
                  <a:cubicBezTo>
                    <a:pt x="10192" y="17318"/>
                    <a:pt x="9792" y="17558"/>
                    <a:pt x="9371" y="17558"/>
                  </a:cubicBezTo>
                  <a:cubicBezTo>
                    <a:pt x="9193" y="17558"/>
                    <a:pt x="9011" y="17514"/>
                    <a:pt x="8838" y="17423"/>
                  </a:cubicBezTo>
                  <a:cubicBezTo>
                    <a:pt x="8224" y="17150"/>
                    <a:pt x="8019" y="16433"/>
                    <a:pt x="8326" y="15853"/>
                  </a:cubicBezTo>
                  <a:cubicBezTo>
                    <a:pt x="8515" y="15429"/>
                    <a:pt x="8898" y="15200"/>
                    <a:pt x="9320" y="15200"/>
                  </a:cubicBezTo>
                  <a:close/>
                  <a:moveTo>
                    <a:pt x="31329" y="15917"/>
                  </a:moveTo>
                  <a:cubicBezTo>
                    <a:pt x="31518" y="15917"/>
                    <a:pt x="31715" y="15963"/>
                    <a:pt x="31905" y="16058"/>
                  </a:cubicBezTo>
                  <a:cubicBezTo>
                    <a:pt x="32485" y="16365"/>
                    <a:pt x="32724" y="17082"/>
                    <a:pt x="32417" y="17628"/>
                  </a:cubicBezTo>
                  <a:cubicBezTo>
                    <a:pt x="32198" y="18017"/>
                    <a:pt x="31770" y="18268"/>
                    <a:pt x="31345" y="18268"/>
                  </a:cubicBezTo>
                  <a:cubicBezTo>
                    <a:pt x="31174" y="18268"/>
                    <a:pt x="31004" y="18228"/>
                    <a:pt x="30847" y="18140"/>
                  </a:cubicBezTo>
                  <a:cubicBezTo>
                    <a:pt x="30267" y="17901"/>
                    <a:pt x="30029" y="17150"/>
                    <a:pt x="30336" y="16570"/>
                  </a:cubicBezTo>
                  <a:cubicBezTo>
                    <a:pt x="30524" y="16146"/>
                    <a:pt x="30908" y="15917"/>
                    <a:pt x="31329" y="15917"/>
                  </a:cubicBezTo>
                  <a:close/>
                  <a:moveTo>
                    <a:pt x="22548" y="16258"/>
                  </a:moveTo>
                  <a:cubicBezTo>
                    <a:pt x="22733" y="16258"/>
                    <a:pt x="22922" y="16304"/>
                    <a:pt x="23102" y="16399"/>
                  </a:cubicBezTo>
                  <a:cubicBezTo>
                    <a:pt x="23716" y="16706"/>
                    <a:pt x="23921" y="17423"/>
                    <a:pt x="23613" y="17969"/>
                  </a:cubicBezTo>
                  <a:cubicBezTo>
                    <a:pt x="23425" y="18393"/>
                    <a:pt x="23009" y="18622"/>
                    <a:pt x="22589" y="18622"/>
                  </a:cubicBezTo>
                  <a:cubicBezTo>
                    <a:pt x="22401" y="18622"/>
                    <a:pt x="22213" y="18576"/>
                    <a:pt x="22044" y="18481"/>
                  </a:cubicBezTo>
                  <a:cubicBezTo>
                    <a:pt x="21498" y="18174"/>
                    <a:pt x="21293" y="17491"/>
                    <a:pt x="21532" y="16911"/>
                  </a:cubicBezTo>
                  <a:cubicBezTo>
                    <a:pt x="21744" y="16487"/>
                    <a:pt x="22135" y="16258"/>
                    <a:pt x="22548" y="16258"/>
                  </a:cubicBezTo>
                  <a:close/>
                  <a:moveTo>
                    <a:pt x="44624" y="16981"/>
                  </a:moveTo>
                  <a:cubicBezTo>
                    <a:pt x="44807" y="16981"/>
                    <a:pt x="44996" y="17024"/>
                    <a:pt x="45179" y="17116"/>
                  </a:cubicBezTo>
                  <a:cubicBezTo>
                    <a:pt x="45759" y="17423"/>
                    <a:pt x="45964" y="18140"/>
                    <a:pt x="45691" y="18686"/>
                  </a:cubicBezTo>
                  <a:cubicBezTo>
                    <a:pt x="45479" y="19110"/>
                    <a:pt x="45055" y="19338"/>
                    <a:pt x="44634" y="19338"/>
                  </a:cubicBezTo>
                  <a:cubicBezTo>
                    <a:pt x="44445" y="19338"/>
                    <a:pt x="44256" y="19292"/>
                    <a:pt x="44087" y="19197"/>
                  </a:cubicBezTo>
                  <a:cubicBezTo>
                    <a:pt x="43507" y="18924"/>
                    <a:pt x="43268" y="18242"/>
                    <a:pt x="43575" y="17628"/>
                  </a:cubicBezTo>
                  <a:cubicBezTo>
                    <a:pt x="43791" y="17220"/>
                    <a:pt x="44192" y="16981"/>
                    <a:pt x="44624" y="16981"/>
                  </a:cubicBezTo>
                  <a:close/>
                  <a:moveTo>
                    <a:pt x="13756" y="17453"/>
                  </a:moveTo>
                  <a:cubicBezTo>
                    <a:pt x="13945" y="17453"/>
                    <a:pt x="14142" y="17499"/>
                    <a:pt x="14332" y="17594"/>
                  </a:cubicBezTo>
                  <a:cubicBezTo>
                    <a:pt x="14912" y="17901"/>
                    <a:pt x="15151" y="18617"/>
                    <a:pt x="14844" y="19163"/>
                  </a:cubicBezTo>
                  <a:cubicBezTo>
                    <a:pt x="14632" y="19587"/>
                    <a:pt x="14225" y="19816"/>
                    <a:pt x="13813" y="19816"/>
                  </a:cubicBezTo>
                  <a:cubicBezTo>
                    <a:pt x="13629" y="19816"/>
                    <a:pt x="13443" y="19770"/>
                    <a:pt x="13274" y="19675"/>
                  </a:cubicBezTo>
                  <a:cubicBezTo>
                    <a:pt x="12694" y="19436"/>
                    <a:pt x="12455" y="18686"/>
                    <a:pt x="12762" y="18105"/>
                  </a:cubicBezTo>
                  <a:cubicBezTo>
                    <a:pt x="12951" y="17681"/>
                    <a:pt x="13334" y="17453"/>
                    <a:pt x="13756" y="17453"/>
                  </a:cubicBezTo>
                  <a:close/>
                  <a:moveTo>
                    <a:pt x="4974" y="17794"/>
                  </a:moveTo>
                  <a:cubicBezTo>
                    <a:pt x="5159" y="17794"/>
                    <a:pt x="5349" y="17840"/>
                    <a:pt x="5528" y="17935"/>
                  </a:cubicBezTo>
                  <a:cubicBezTo>
                    <a:pt x="6142" y="18242"/>
                    <a:pt x="6347" y="18959"/>
                    <a:pt x="6040" y="19505"/>
                  </a:cubicBezTo>
                  <a:cubicBezTo>
                    <a:pt x="5852" y="19929"/>
                    <a:pt x="5468" y="20157"/>
                    <a:pt x="5046" y="20157"/>
                  </a:cubicBezTo>
                  <a:cubicBezTo>
                    <a:pt x="4857" y="20157"/>
                    <a:pt x="4661" y="20111"/>
                    <a:pt x="4470" y="20016"/>
                  </a:cubicBezTo>
                  <a:cubicBezTo>
                    <a:pt x="3924" y="19709"/>
                    <a:pt x="3720" y="19027"/>
                    <a:pt x="3959" y="18447"/>
                  </a:cubicBezTo>
                  <a:cubicBezTo>
                    <a:pt x="4171" y="18023"/>
                    <a:pt x="4562" y="17794"/>
                    <a:pt x="4974" y="17794"/>
                  </a:cubicBezTo>
                  <a:close/>
                  <a:moveTo>
                    <a:pt x="35857" y="18176"/>
                  </a:moveTo>
                  <a:cubicBezTo>
                    <a:pt x="36035" y="18176"/>
                    <a:pt x="36213" y="18219"/>
                    <a:pt x="36375" y="18310"/>
                  </a:cubicBezTo>
                  <a:cubicBezTo>
                    <a:pt x="36921" y="18617"/>
                    <a:pt x="37194" y="19334"/>
                    <a:pt x="36887" y="19880"/>
                  </a:cubicBezTo>
                  <a:cubicBezTo>
                    <a:pt x="36675" y="20304"/>
                    <a:pt x="36284" y="20533"/>
                    <a:pt x="35872" y="20533"/>
                  </a:cubicBezTo>
                  <a:cubicBezTo>
                    <a:pt x="35687" y="20533"/>
                    <a:pt x="35497" y="20487"/>
                    <a:pt x="35318" y="20392"/>
                  </a:cubicBezTo>
                  <a:cubicBezTo>
                    <a:pt x="34703" y="20119"/>
                    <a:pt x="34499" y="19436"/>
                    <a:pt x="34806" y="18822"/>
                  </a:cubicBezTo>
                  <a:cubicBezTo>
                    <a:pt x="35021" y="18415"/>
                    <a:pt x="35439" y="18176"/>
                    <a:pt x="35857" y="18176"/>
                  </a:cubicBezTo>
                  <a:close/>
                  <a:moveTo>
                    <a:pt x="49080" y="19249"/>
                  </a:moveTo>
                  <a:cubicBezTo>
                    <a:pt x="49261" y="19249"/>
                    <a:pt x="49444" y="19287"/>
                    <a:pt x="49615" y="19368"/>
                  </a:cubicBezTo>
                  <a:cubicBezTo>
                    <a:pt x="50195" y="19675"/>
                    <a:pt x="50400" y="20392"/>
                    <a:pt x="50127" y="20972"/>
                  </a:cubicBezTo>
                  <a:cubicBezTo>
                    <a:pt x="49907" y="21363"/>
                    <a:pt x="49493" y="21597"/>
                    <a:pt x="49050" y="21597"/>
                  </a:cubicBezTo>
                  <a:cubicBezTo>
                    <a:pt x="48876" y="21597"/>
                    <a:pt x="48697" y="21561"/>
                    <a:pt x="48523" y="21484"/>
                  </a:cubicBezTo>
                  <a:cubicBezTo>
                    <a:pt x="47977" y="21177"/>
                    <a:pt x="47738" y="20494"/>
                    <a:pt x="48011" y="19880"/>
                  </a:cubicBezTo>
                  <a:cubicBezTo>
                    <a:pt x="48228" y="19471"/>
                    <a:pt x="48648" y="19249"/>
                    <a:pt x="49080" y="19249"/>
                  </a:cubicBezTo>
                  <a:close/>
                  <a:moveTo>
                    <a:pt x="18269" y="19711"/>
                  </a:moveTo>
                  <a:cubicBezTo>
                    <a:pt x="18447" y="19711"/>
                    <a:pt x="18629" y="19754"/>
                    <a:pt x="18802" y="19846"/>
                  </a:cubicBezTo>
                  <a:cubicBezTo>
                    <a:pt x="19416" y="20153"/>
                    <a:pt x="19621" y="20869"/>
                    <a:pt x="19314" y="21415"/>
                  </a:cubicBezTo>
                  <a:cubicBezTo>
                    <a:pt x="19102" y="21839"/>
                    <a:pt x="18695" y="22068"/>
                    <a:pt x="18283" y="22068"/>
                  </a:cubicBezTo>
                  <a:cubicBezTo>
                    <a:pt x="18099" y="22068"/>
                    <a:pt x="17913" y="22022"/>
                    <a:pt x="17744" y="21927"/>
                  </a:cubicBezTo>
                  <a:cubicBezTo>
                    <a:pt x="17130" y="21654"/>
                    <a:pt x="16925" y="20972"/>
                    <a:pt x="17232" y="20358"/>
                  </a:cubicBezTo>
                  <a:cubicBezTo>
                    <a:pt x="17448" y="19950"/>
                    <a:pt x="17849" y="19711"/>
                    <a:pt x="18269" y="19711"/>
                  </a:cubicBezTo>
                  <a:close/>
                  <a:moveTo>
                    <a:pt x="9477" y="20052"/>
                  </a:moveTo>
                  <a:cubicBezTo>
                    <a:pt x="9660" y="20052"/>
                    <a:pt x="9850" y="20095"/>
                    <a:pt x="10032" y="20187"/>
                  </a:cubicBezTo>
                  <a:cubicBezTo>
                    <a:pt x="10613" y="20494"/>
                    <a:pt x="10817" y="21177"/>
                    <a:pt x="10544" y="21757"/>
                  </a:cubicBezTo>
                  <a:cubicBezTo>
                    <a:pt x="10332" y="22181"/>
                    <a:pt x="9925" y="22410"/>
                    <a:pt x="9502" y="22410"/>
                  </a:cubicBezTo>
                  <a:cubicBezTo>
                    <a:pt x="9313" y="22410"/>
                    <a:pt x="9120" y="22364"/>
                    <a:pt x="8941" y="22268"/>
                  </a:cubicBezTo>
                  <a:cubicBezTo>
                    <a:pt x="8395" y="21995"/>
                    <a:pt x="8156" y="21313"/>
                    <a:pt x="8429" y="20699"/>
                  </a:cubicBezTo>
                  <a:cubicBezTo>
                    <a:pt x="8644" y="20292"/>
                    <a:pt x="9045" y="20052"/>
                    <a:pt x="9477" y="20052"/>
                  </a:cubicBezTo>
                  <a:close/>
                  <a:moveTo>
                    <a:pt x="40287" y="20428"/>
                  </a:moveTo>
                  <a:cubicBezTo>
                    <a:pt x="40468" y="20428"/>
                    <a:pt x="40649" y="20471"/>
                    <a:pt x="40811" y="20562"/>
                  </a:cubicBezTo>
                  <a:cubicBezTo>
                    <a:pt x="41391" y="20869"/>
                    <a:pt x="41630" y="21586"/>
                    <a:pt x="41323" y="22166"/>
                  </a:cubicBezTo>
                  <a:cubicBezTo>
                    <a:pt x="41103" y="22558"/>
                    <a:pt x="40689" y="22791"/>
                    <a:pt x="40259" y="22791"/>
                  </a:cubicBezTo>
                  <a:cubicBezTo>
                    <a:pt x="40090" y="22791"/>
                    <a:pt x="39918" y="22755"/>
                    <a:pt x="39754" y="22678"/>
                  </a:cubicBezTo>
                  <a:cubicBezTo>
                    <a:pt x="39208" y="22371"/>
                    <a:pt x="38935" y="21688"/>
                    <a:pt x="39242" y="21074"/>
                  </a:cubicBezTo>
                  <a:cubicBezTo>
                    <a:pt x="39433" y="20667"/>
                    <a:pt x="39861" y="20428"/>
                    <a:pt x="40287" y="20428"/>
                  </a:cubicBezTo>
                  <a:close/>
                  <a:moveTo>
                    <a:pt x="31480" y="20784"/>
                  </a:moveTo>
                  <a:cubicBezTo>
                    <a:pt x="31656" y="20784"/>
                    <a:pt x="31837" y="20823"/>
                    <a:pt x="32008" y="20904"/>
                  </a:cubicBezTo>
                  <a:cubicBezTo>
                    <a:pt x="32622" y="21211"/>
                    <a:pt x="32827" y="21927"/>
                    <a:pt x="32520" y="22507"/>
                  </a:cubicBezTo>
                  <a:cubicBezTo>
                    <a:pt x="32327" y="22916"/>
                    <a:pt x="31897" y="23139"/>
                    <a:pt x="31469" y="23139"/>
                  </a:cubicBezTo>
                  <a:cubicBezTo>
                    <a:pt x="31290" y="23139"/>
                    <a:pt x="31111" y="23100"/>
                    <a:pt x="30950" y="23019"/>
                  </a:cubicBezTo>
                  <a:cubicBezTo>
                    <a:pt x="30404" y="22712"/>
                    <a:pt x="30165" y="22030"/>
                    <a:pt x="30438" y="21415"/>
                  </a:cubicBezTo>
                  <a:cubicBezTo>
                    <a:pt x="30655" y="21006"/>
                    <a:pt x="31058" y="20784"/>
                    <a:pt x="31480" y="20784"/>
                  </a:cubicBezTo>
                  <a:close/>
                  <a:moveTo>
                    <a:pt x="22725" y="21978"/>
                  </a:moveTo>
                  <a:cubicBezTo>
                    <a:pt x="22901" y="21978"/>
                    <a:pt x="23077" y="22017"/>
                    <a:pt x="23238" y="22098"/>
                  </a:cubicBezTo>
                  <a:cubicBezTo>
                    <a:pt x="23784" y="22405"/>
                    <a:pt x="24057" y="23087"/>
                    <a:pt x="23750" y="23702"/>
                  </a:cubicBezTo>
                  <a:cubicBezTo>
                    <a:pt x="23533" y="24111"/>
                    <a:pt x="23130" y="24333"/>
                    <a:pt x="22708" y="24333"/>
                  </a:cubicBezTo>
                  <a:cubicBezTo>
                    <a:pt x="22531" y="24333"/>
                    <a:pt x="22351" y="24294"/>
                    <a:pt x="22180" y="24213"/>
                  </a:cubicBezTo>
                  <a:cubicBezTo>
                    <a:pt x="21634" y="23906"/>
                    <a:pt x="21361" y="23224"/>
                    <a:pt x="21668" y="22610"/>
                  </a:cubicBezTo>
                  <a:cubicBezTo>
                    <a:pt x="21885" y="22201"/>
                    <a:pt x="22305" y="21978"/>
                    <a:pt x="22725" y="21978"/>
                  </a:cubicBezTo>
                  <a:close/>
                  <a:moveTo>
                    <a:pt x="13918" y="22320"/>
                  </a:moveTo>
                  <a:cubicBezTo>
                    <a:pt x="14100" y="22320"/>
                    <a:pt x="14287" y="22359"/>
                    <a:pt x="14468" y="22439"/>
                  </a:cubicBezTo>
                  <a:cubicBezTo>
                    <a:pt x="15049" y="22746"/>
                    <a:pt x="15253" y="23463"/>
                    <a:pt x="14980" y="24043"/>
                  </a:cubicBezTo>
                  <a:cubicBezTo>
                    <a:pt x="14764" y="24452"/>
                    <a:pt x="14344" y="24674"/>
                    <a:pt x="13912" y="24674"/>
                  </a:cubicBezTo>
                  <a:cubicBezTo>
                    <a:pt x="13731" y="24674"/>
                    <a:pt x="13548" y="24635"/>
                    <a:pt x="13377" y="24555"/>
                  </a:cubicBezTo>
                  <a:cubicBezTo>
                    <a:pt x="12831" y="24248"/>
                    <a:pt x="12592" y="23565"/>
                    <a:pt x="12865" y="22951"/>
                  </a:cubicBezTo>
                  <a:cubicBezTo>
                    <a:pt x="13081" y="22542"/>
                    <a:pt x="13484" y="22320"/>
                    <a:pt x="13918" y="22320"/>
                  </a:cubicBezTo>
                  <a:close/>
                  <a:moveTo>
                    <a:pt x="44743" y="22707"/>
                  </a:moveTo>
                  <a:cubicBezTo>
                    <a:pt x="44927" y="22707"/>
                    <a:pt x="45112" y="22753"/>
                    <a:pt x="45281" y="22849"/>
                  </a:cubicBezTo>
                  <a:cubicBezTo>
                    <a:pt x="45827" y="23122"/>
                    <a:pt x="46100" y="23872"/>
                    <a:pt x="45793" y="24418"/>
                  </a:cubicBezTo>
                  <a:cubicBezTo>
                    <a:pt x="45578" y="24826"/>
                    <a:pt x="45177" y="25065"/>
                    <a:pt x="44757" y="25065"/>
                  </a:cubicBezTo>
                  <a:cubicBezTo>
                    <a:pt x="44578" y="25065"/>
                    <a:pt x="44396" y="25022"/>
                    <a:pt x="44224" y="24930"/>
                  </a:cubicBezTo>
                  <a:cubicBezTo>
                    <a:pt x="43644" y="24623"/>
                    <a:pt x="43405" y="23941"/>
                    <a:pt x="43712" y="23360"/>
                  </a:cubicBezTo>
                  <a:cubicBezTo>
                    <a:pt x="43924" y="22936"/>
                    <a:pt x="44331" y="22707"/>
                    <a:pt x="44743" y="22707"/>
                  </a:cubicBezTo>
                  <a:close/>
                  <a:moveTo>
                    <a:pt x="35966" y="23049"/>
                  </a:moveTo>
                  <a:cubicBezTo>
                    <a:pt x="36154" y="23049"/>
                    <a:pt x="36343" y="23095"/>
                    <a:pt x="36512" y="23190"/>
                  </a:cubicBezTo>
                  <a:cubicBezTo>
                    <a:pt x="37092" y="23463"/>
                    <a:pt x="37297" y="24213"/>
                    <a:pt x="37024" y="24759"/>
                  </a:cubicBezTo>
                  <a:cubicBezTo>
                    <a:pt x="36808" y="25167"/>
                    <a:pt x="36407" y="25406"/>
                    <a:pt x="35975" y="25406"/>
                  </a:cubicBezTo>
                  <a:cubicBezTo>
                    <a:pt x="35792" y="25406"/>
                    <a:pt x="35603" y="25363"/>
                    <a:pt x="35420" y="25271"/>
                  </a:cubicBezTo>
                  <a:cubicBezTo>
                    <a:pt x="34840" y="24964"/>
                    <a:pt x="34635" y="24282"/>
                    <a:pt x="34942" y="23702"/>
                  </a:cubicBezTo>
                  <a:cubicBezTo>
                    <a:pt x="35131" y="23278"/>
                    <a:pt x="35547" y="23049"/>
                    <a:pt x="35966" y="23049"/>
                  </a:cubicBezTo>
                  <a:close/>
                  <a:moveTo>
                    <a:pt x="5171" y="23514"/>
                  </a:moveTo>
                  <a:cubicBezTo>
                    <a:pt x="5348" y="23514"/>
                    <a:pt x="5528" y="23553"/>
                    <a:pt x="5699" y="23633"/>
                  </a:cubicBezTo>
                  <a:cubicBezTo>
                    <a:pt x="6279" y="23941"/>
                    <a:pt x="6484" y="24623"/>
                    <a:pt x="6211" y="25237"/>
                  </a:cubicBezTo>
                  <a:cubicBezTo>
                    <a:pt x="5994" y="25646"/>
                    <a:pt x="5574" y="25869"/>
                    <a:pt x="5154" y="25869"/>
                  </a:cubicBezTo>
                  <a:cubicBezTo>
                    <a:pt x="4978" y="25869"/>
                    <a:pt x="4802" y="25830"/>
                    <a:pt x="4641" y="25749"/>
                  </a:cubicBezTo>
                  <a:cubicBezTo>
                    <a:pt x="4027" y="25442"/>
                    <a:pt x="3822" y="24759"/>
                    <a:pt x="4129" y="24145"/>
                  </a:cubicBezTo>
                  <a:cubicBezTo>
                    <a:pt x="4346" y="23736"/>
                    <a:pt x="4749" y="23514"/>
                    <a:pt x="5171" y="23514"/>
                  </a:cubicBezTo>
                  <a:close/>
                  <a:moveTo>
                    <a:pt x="27169" y="24243"/>
                  </a:moveTo>
                  <a:cubicBezTo>
                    <a:pt x="27354" y="24243"/>
                    <a:pt x="27539" y="24289"/>
                    <a:pt x="27708" y="24384"/>
                  </a:cubicBezTo>
                  <a:cubicBezTo>
                    <a:pt x="28322" y="24657"/>
                    <a:pt x="28527" y="25408"/>
                    <a:pt x="28220" y="25954"/>
                  </a:cubicBezTo>
                  <a:cubicBezTo>
                    <a:pt x="28028" y="26361"/>
                    <a:pt x="27635" y="26600"/>
                    <a:pt x="27205" y="26600"/>
                  </a:cubicBezTo>
                  <a:cubicBezTo>
                    <a:pt x="27022" y="26600"/>
                    <a:pt x="26833" y="26557"/>
                    <a:pt x="26650" y="26466"/>
                  </a:cubicBezTo>
                  <a:cubicBezTo>
                    <a:pt x="26070" y="26159"/>
                    <a:pt x="25831" y="25476"/>
                    <a:pt x="26139" y="24896"/>
                  </a:cubicBezTo>
                  <a:cubicBezTo>
                    <a:pt x="26351" y="24472"/>
                    <a:pt x="26758" y="24243"/>
                    <a:pt x="27169" y="24243"/>
                  </a:cubicBezTo>
                  <a:close/>
                  <a:moveTo>
                    <a:pt x="18363" y="24584"/>
                  </a:moveTo>
                  <a:cubicBezTo>
                    <a:pt x="18552" y="24584"/>
                    <a:pt x="18748" y="24630"/>
                    <a:pt x="18939" y="24725"/>
                  </a:cubicBezTo>
                  <a:cubicBezTo>
                    <a:pt x="19519" y="24998"/>
                    <a:pt x="19758" y="25681"/>
                    <a:pt x="19450" y="26295"/>
                  </a:cubicBezTo>
                  <a:cubicBezTo>
                    <a:pt x="19235" y="26702"/>
                    <a:pt x="18817" y="26941"/>
                    <a:pt x="18399" y="26941"/>
                  </a:cubicBezTo>
                  <a:cubicBezTo>
                    <a:pt x="18221" y="26941"/>
                    <a:pt x="18043" y="26898"/>
                    <a:pt x="17881" y="26807"/>
                  </a:cubicBezTo>
                  <a:cubicBezTo>
                    <a:pt x="17267" y="26500"/>
                    <a:pt x="17062" y="25817"/>
                    <a:pt x="17369" y="25237"/>
                  </a:cubicBezTo>
                  <a:cubicBezTo>
                    <a:pt x="17557" y="24813"/>
                    <a:pt x="17941" y="24584"/>
                    <a:pt x="18363" y="24584"/>
                  </a:cubicBezTo>
                  <a:close/>
                  <a:moveTo>
                    <a:pt x="49163" y="24960"/>
                  </a:moveTo>
                  <a:cubicBezTo>
                    <a:pt x="49348" y="24960"/>
                    <a:pt x="49538" y="25006"/>
                    <a:pt x="49717" y="25101"/>
                  </a:cubicBezTo>
                  <a:cubicBezTo>
                    <a:pt x="50332" y="25408"/>
                    <a:pt x="50536" y="26124"/>
                    <a:pt x="50229" y="26670"/>
                  </a:cubicBezTo>
                  <a:cubicBezTo>
                    <a:pt x="50041" y="27094"/>
                    <a:pt x="49641" y="27323"/>
                    <a:pt x="49220" y="27323"/>
                  </a:cubicBezTo>
                  <a:cubicBezTo>
                    <a:pt x="49032" y="27323"/>
                    <a:pt x="48839" y="27277"/>
                    <a:pt x="48660" y="27182"/>
                  </a:cubicBezTo>
                  <a:cubicBezTo>
                    <a:pt x="48114" y="26875"/>
                    <a:pt x="47841" y="26193"/>
                    <a:pt x="48148" y="25613"/>
                  </a:cubicBezTo>
                  <a:cubicBezTo>
                    <a:pt x="48360" y="25188"/>
                    <a:pt x="48751" y="24960"/>
                    <a:pt x="49163" y="24960"/>
                  </a:cubicBezTo>
                  <a:close/>
                  <a:moveTo>
                    <a:pt x="40402" y="25301"/>
                  </a:moveTo>
                  <a:cubicBezTo>
                    <a:pt x="40590" y="25301"/>
                    <a:pt x="40779" y="25347"/>
                    <a:pt x="40948" y="25442"/>
                  </a:cubicBezTo>
                  <a:cubicBezTo>
                    <a:pt x="41528" y="25749"/>
                    <a:pt x="41767" y="26466"/>
                    <a:pt x="41460" y="27012"/>
                  </a:cubicBezTo>
                  <a:cubicBezTo>
                    <a:pt x="41241" y="27401"/>
                    <a:pt x="40830" y="27652"/>
                    <a:pt x="40390" y="27652"/>
                  </a:cubicBezTo>
                  <a:cubicBezTo>
                    <a:pt x="40213" y="27652"/>
                    <a:pt x="40032" y="27611"/>
                    <a:pt x="39856" y="27523"/>
                  </a:cubicBezTo>
                  <a:cubicBezTo>
                    <a:pt x="39310" y="27216"/>
                    <a:pt x="39071" y="26500"/>
                    <a:pt x="39378" y="25954"/>
                  </a:cubicBezTo>
                  <a:cubicBezTo>
                    <a:pt x="39567" y="25530"/>
                    <a:pt x="39983" y="25301"/>
                    <a:pt x="40402" y="25301"/>
                  </a:cubicBezTo>
                  <a:close/>
                  <a:moveTo>
                    <a:pt x="9581" y="25779"/>
                  </a:moveTo>
                  <a:cubicBezTo>
                    <a:pt x="9766" y="25779"/>
                    <a:pt x="9955" y="25825"/>
                    <a:pt x="10135" y="25920"/>
                  </a:cubicBezTo>
                  <a:cubicBezTo>
                    <a:pt x="10749" y="26193"/>
                    <a:pt x="10954" y="26943"/>
                    <a:pt x="10647" y="27489"/>
                  </a:cubicBezTo>
                  <a:cubicBezTo>
                    <a:pt x="10455" y="27897"/>
                    <a:pt x="10062" y="28136"/>
                    <a:pt x="9631" y="28136"/>
                  </a:cubicBezTo>
                  <a:cubicBezTo>
                    <a:pt x="9449" y="28136"/>
                    <a:pt x="9260" y="28093"/>
                    <a:pt x="9077" y="28001"/>
                  </a:cubicBezTo>
                  <a:cubicBezTo>
                    <a:pt x="8463" y="27694"/>
                    <a:pt x="8258" y="27012"/>
                    <a:pt x="8565" y="26431"/>
                  </a:cubicBezTo>
                  <a:cubicBezTo>
                    <a:pt x="8777" y="26007"/>
                    <a:pt x="9168" y="25779"/>
                    <a:pt x="9581" y="25779"/>
                  </a:cubicBezTo>
                  <a:close/>
                  <a:moveTo>
                    <a:pt x="31605" y="26495"/>
                  </a:moveTo>
                  <a:cubicBezTo>
                    <a:pt x="31790" y="26495"/>
                    <a:pt x="31975" y="26541"/>
                    <a:pt x="32144" y="26636"/>
                  </a:cubicBezTo>
                  <a:cubicBezTo>
                    <a:pt x="32690" y="26943"/>
                    <a:pt x="32963" y="27626"/>
                    <a:pt x="32656" y="28206"/>
                  </a:cubicBezTo>
                  <a:cubicBezTo>
                    <a:pt x="32468" y="28630"/>
                    <a:pt x="32068" y="28859"/>
                    <a:pt x="31647" y="28859"/>
                  </a:cubicBezTo>
                  <a:cubicBezTo>
                    <a:pt x="31459" y="28859"/>
                    <a:pt x="31266" y="28813"/>
                    <a:pt x="31086" y="28718"/>
                  </a:cubicBezTo>
                  <a:cubicBezTo>
                    <a:pt x="30540" y="28411"/>
                    <a:pt x="30267" y="27728"/>
                    <a:pt x="30575" y="27148"/>
                  </a:cubicBezTo>
                  <a:cubicBezTo>
                    <a:pt x="30787" y="26724"/>
                    <a:pt x="31194" y="26495"/>
                    <a:pt x="31605" y="26495"/>
                  </a:cubicBezTo>
                  <a:close/>
                  <a:moveTo>
                    <a:pt x="22829" y="26836"/>
                  </a:moveTo>
                  <a:cubicBezTo>
                    <a:pt x="23017" y="26836"/>
                    <a:pt x="23206" y="26882"/>
                    <a:pt x="23375" y="26977"/>
                  </a:cubicBezTo>
                  <a:cubicBezTo>
                    <a:pt x="23955" y="27285"/>
                    <a:pt x="24194" y="27933"/>
                    <a:pt x="23886" y="28547"/>
                  </a:cubicBezTo>
                  <a:cubicBezTo>
                    <a:pt x="23674" y="28971"/>
                    <a:pt x="23283" y="29200"/>
                    <a:pt x="22871" y="29200"/>
                  </a:cubicBezTo>
                  <a:cubicBezTo>
                    <a:pt x="22686" y="29200"/>
                    <a:pt x="22496" y="29154"/>
                    <a:pt x="22317" y="29059"/>
                  </a:cubicBezTo>
                  <a:cubicBezTo>
                    <a:pt x="21737" y="28752"/>
                    <a:pt x="21498" y="28035"/>
                    <a:pt x="21805" y="27489"/>
                  </a:cubicBezTo>
                  <a:cubicBezTo>
                    <a:pt x="21993" y="27065"/>
                    <a:pt x="22410" y="26836"/>
                    <a:pt x="22829" y="26836"/>
                  </a:cubicBezTo>
                  <a:close/>
                  <a:moveTo>
                    <a:pt x="44885" y="27560"/>
                  </a:moveTo>
                  <a:cubicBezTo>
                    <a:pt x="45063" y="27560"/>
                    <a:pt x="45245" y="27603"/>
                    <a:pt x="45418" y="27694"/>
                  </a:cubicBezTo>
                  <a:cubicBezTo>
                    <a:pt x="46032" y="28001"/>
                    <a:pt x="46237" y="28718"/>
                    <a:pt x="45930" y="29264"/>
                  </a:cubicBezTo>
                  <a:cubicBezTo>
                    <a:pt x="45718" y="29688"/>
                    <a:pt x="45327" y="29917"/>
                    <a:pt x="44914" y="29917"/>
                  </a:cubicBezTo>
                  <a:cubicBezTo>
                    <a:pt x="44729" y="29917"/>
                    <a:pt x="44540" y="29871"/>
                    <a:pt x="44360" y="29776"/>
                  </a:cubicBezTo>
                  <a:cubicBezTo>
                    <a:pt x="43746" y="29503"/>
                    <a:pt x="43541" y="28752"/>
                    <a:pt x="43848" y="28206"/>
                  </a:cubicBezTo>
                  <a:cubicBezTo>
                    <a:pt x="44064" y="27799"/>
                    <a:pt x="44465" y="27560"/>
                    <a:pt x="44885" y="27560"/>
                  </a:cubicBezTo>
                  <a:close/>
                  <a:moveTo>
                    <a:pt x="14032" y="28031"/>
                  </a:moveTo>
                  <a:cubicBezTo>
                    <a:pt x="14216" y="28031"/>
                    <a:pt x="14402" y="28077"/>
                    <a:pt x="14571" y="28172"/>
                  </a:cubicBezTo>
                  <a:cubicBezTo>
                    <a:pt x="15185" y="28479"/>
                    <a:pt x="15390" y="29195"/>
                    <a:pt x="15083" y="29741"/>
                  </a:cubicBezTo>
                  <a:cubicBezTo>
                    <a:pt x="14894" y="30165"/>
                    <a:pt x="14511" y="30394"/>
                    <a:pt x="14089" y="30394"/>
                  </a:cubicBezTo>
                  <a:cubicBezTo>
                    <a:pt x="13900" y="30394"/>
                    <a:pt x="13703" y="30348"/>
                    <a:pt x="13513" y="30253"/>
                  </a:cubicBezTo>
                  <a:cubicBezTo>
                    <a:pt x="12967" y="29946"/>
                    <a:pt x="12694" y="29230"/>
                    <a:pt x="13001" y="28684"/>
                  </a:cubicBezTo>
                  <a:cubicBezTo>
                    <a:pt x="13213" y="28260"/>
                    <a:pt x="13620" y="28031"/>
                    <a:pt x="14032" y="28031"/>
                  </a:cubicBezTo>
                  <a:close/>
                  <a:moveTo>
                    <a:pt x="36071" y="28747"/>
                  </a:moveTo>
                  <a:cubicBezTo>
                    <a:pt x="36262" y="28747"/>
                    <a:pt x="36458" y="28793"/>
                    <a:pt x="36648" y="28888"/>
                  </a:cubicBezTo>
                  <a:cubicBezTo>
                    <a:pt x="37228" y="29195"/>
                    <a:pt x="37433" y="29878"/>
                    <a:pt x="37126" y="30458"/>
                  </a:cubicBezTo>
                  <a:cubicBezTo>
                    <a:pt x="36938" y="30882"/>
                    <a:pt x="36554" y="31111"/>
                    <a:pt x="36132" y="31111"/>
                  </a:cubicBezTo>
                  <a:cubicBezTo>
                    <a:pt x="35943" y="31111"/>
                    <a:pt x="35747" y="31065"/>
                    <a:pt x="35556" y="30970"/>
                  </a:cubicBezTo>
                  <a:cubicBezTo>
                    <a:pt x="34976" y="30697"/>
                    <a:pt x="34738" y="29946"/>
                    <a:pt x="35045" y="29400"/>
                  </a:cubicBezTo>
                  <a:cubicBezTo>
                    <a:pt x="35257" y="28976"/>
                    <a:pt x="35648" y="28747"/>
                    <a:pt x="36071" y="28747"/>
                  </a:cubicBezTo>
                  <a:close/>
                  <a:moveTo>
                    <a:pt x="27327" y="29095"/>
                  </a:moveTo>
                  <a:cubicBezTo>
                    <a:pt x="27504" y="29095"/>
                    <a:pt x="27682" y="29138"/>
                    <a:pt x="27845" y="29230"/>
                  </a:cubicBezTo>
                  <a:cubicBezTo>
                    <a:pt x="28391" y="29537"/>
                    <a:pt x="28664" y="30253"/>
                    <a:pt x="28357" y="30799"/>
                  </a:cubicBezTo>
                  <a:cubicBezTo>
                    <a:pt x="28144" y="31223"/>
                    <a:pt x="27754" y="31452"/>
                    <a:pt x="27341" y="31452"/>
                  </a:cubicBezTo>
                  <a:cubicBezTo>
                    <a:pt x="27156" y="31452"/>
                    <a:pt x="26966" y="31406"/>
                    <a:pt x="26787" y="31311"/>
                  </a:cubicBezTo>
                  <a:cubicBezTo>
                    <a:pt x="26173" y="31038"/>
                    <a:pt x="25968" y="30287"/>
                    <a:pt x="26275" y="29741"/>
                  </a:cubicBezTo>
                  <a:cubicBezTo>
                    <a:pt x="26491" y="29334"/>
                    <a:pt x="26908" y="29095"/>
                    <a:pt x="27327" y="29095"/>
                  </a:cubicBezTo>
                  <a:close/>
                  <a:moveTo>
                    <a:pt x="50492" y="31261"/>
                  </a:moveTo>
                  <a:lnTo>
                    <a:pt x="50492" y="31261"/>
                  </a:lnTo>
                  <a:cubicBezTo>
                    <a:pt x="50413" y="31442"/>
                    <a:pt x="50329" y="31620"/>
                    <a:pt x="50242" y="31796"/>
                  </a:cubicBezTo>
                  <a:lnTo>
                    <a:pt x="50242" y="31796"/>
                  </a:lnTo>
                  <a:cubicBezTo>
                    <a:pt x="50304" y="31724"/>
                    <a:pt x="50357" y="31642"/>
                    <a:pt x="50400" y="31550"/>
                  </a:cubicBezTo>
                  <a:cubicBezTo>
                    <a:pt x="50442" y="31455"/>
                    <a:pt x="50473" y="31359"/>
                    <a:pt x="50492" y="31261"/>
                  </a:cubicBezTo>
                  <a:close/>
                  <a:moveTo>
                    <a:pt x="18535" y="30289"/>
                  </a:moveTo>
                  <a:cubicBezTo>
                    <a:pt x="18717" y="30289"/>
                    <a:pt x="18902" y="30332"/>
                    <a:pt x="19075" y="30424"/>
                  </a:cubicBezTo>
                  <a:cubicBezTo>
                    <a:pt x="19655" y="30731"/>
                    <a:pt x="19860" y="31448"/>
                    <a:pt x="19587" y="31994"/>
                  </a:cubicBezTo>
                  <a:cubicBezTo>
                    <a:pt x="19368" y="32383"/>
                    <a:pt x="18957" y="32634"/>
                    <a:pt x="18517" y="32634"/>
                  </a:cubicBezTo>
                  <a:cubicBezTo>
                    <a:pt x="18341" y="32634"/>
                    <a:pt x="18159" y="32593"/>
                    <a:pt x="17983" y="32505"/>
                  </a:cubicBezTo>
                  <a:cubicBezTo>
                    <a:pt x="17403" y="32198"/>
                    <a:pt x="17198" y="31482"/>
                    <a:pt x="17471" y="30936"/>
                  </a:cubicBezTo>
                  <a:cubicBezTo>
                    <a:pt x="17687" y="30528"/>
                    <a:pt x="18104" y="30289"/>
                    <a:pt x="18535" y="30289"/>
                  </a:cubicBezTo>
                  <a:close/>
                  <a:moveTo>
                    <a:pt x="9732" y="30624"/>
                  </a:moveTo>
                  <a:cubicBezTo>
                    <a:pt x="9917" y="30624"/>
                    <a:pt x="10102" y="30670"/>
                    <a:pt x="10271" y="30765"/>
                  </a:cubicBezTo>
                  <a:cubicBezTo>
                    <a:pt x="10886" y="31038"/>
                    <a:pt x="11090" y="31755"/>
                    <a:pt x="10783" y="32335"/>
                  </a:cubicBezTo>
                  <a:cubicBezTo>
                    <a:pt x="10571" y="32759"/>
                    <a:pt x="10180" y="32988"/>
                    <a:pt x="9768" y="32988"/>
                  </a:cubicBezTo>
                  <a:cubicBezTo>
                    <a:pt x="9583" y="32988"/>
                    <a:pt x="9393" y="32942"/>
                    <a:pt x="9214" y="32847"/>
                  </a:cubicBezTo>
                  <a:cubicBezTo>
                    <a:pt x="8599" y="32574"/>
                    <a:pt x="8395" y="31823"/>
                    <a:pt x="8702" y="31277"/>
                  </a:cubicBezTo>
                  <a:cubicBezTo>
                    <a:pt x="8914" y="30853"/>
                    <a:pt x="9321" y="30624"/>
                    <a:pt x="9732" y="30624"/>
                  </a:cubicBezTo>
                  <a:close/>
                  <a:moveTo>
                    <a:pt x="40534" y="31021"/>
                  </a:moveTo>
                  <a:cubicBezTo>
                    <a:pt x="40716" y="31021"/>
                    <a:pt x="40903" y="31060"/>
                    <a:pt x="41084" y="31140"/>
                  </a:cubicBezTo>
                  <a:cubicBezTo>
                    <a:pt x="41664" y="31448"/>
                    <a:pt x="41869" y="32164"/>
                    <a:pt x="41562" y="32744"/>
                  </a:cubicBezTo>
                  <a:cubicBezTo>
                    <a:pt x="41370" y="33153"/>
                    <a:pt x="40974" y="33376"/>
                    <a:pt x="40542" y="33376"/>
                  </a:cubicBezTo>
                  <a:cubicBezTo>
                    <a:pt x="40361" y="33376"/>
                    <a:pt x="40174" y="33337"/>
                    <a:pt x="39992" y="33256"/>
                  </a:cubicBezTo>
                  <a:cubicBezTo>
                    <a:pt x="39446" y="32949"/>
                    <a:pt x="39208" y="32198"/>
                    <a:pt x="39481" y="31652"/>
                  </a:cubicBezTo>
                  <a:cubicBezTo>
                    <a:pt x="39697" y="31243"/>
                    <a:pt x="40100" y="31021"/>
                    <a:pt x="40534" y="31021"/>
                  </a:cubicBezTo>
                  <a:close/>
                  <a:moveTo>
                    <a:pt x="31741" y="31347"/>
                  </a:moveTo>
                  <a:cubicBezTo>
                    <a:pt x="31923" y="31347"/>
                    <a:pt x="32108" y="31390"/>
                    <a:pt x="32281" y="31482"/>
                  </a:cubicBezTo>
                  <a:cubicBezTo>
                    <a:pt x="32861" y="31789"/>
                    <a:pt x="33100" y="32471"/>
                    <a:pt x="32792" y="33051"/>
                  </a:cubicBezTo>
                  <a:cubicBezTo>
                    <a:pt x="32580" y="33475"/>
                    <a:pt x="32190" y="33704"/>
                    <a:pt x="31777" y="33704"/>
                  </a:cubicBezTo>
                  <a:cubicBezTo>
                    <a:pt x="31592" y="33704"/>
                    <a:pt x="31402" y="33658"/>
                    <a:pt x="31223" y="33563"/>
                  </a:cubicBezTo>
                  <a:cubicBezTo>
                    <a:pt x="30677" y="33290"/>
                    <a:pt x="30404" y="32574"/>
                    <a:pt x="30711" y="31994"/>
                  </a:cubicBezTo>
                  <a:cubicBezTo>
                    <a:pt x="30903" y="31586"/>
                    <a:pt x="31313" y="31347"/>
                    <a:pt x="31741" y="31347"/>
                  </a:cubicBezTo>
                  <a:close/>
                  <a:moveTo>
                    <a:pt x="22961" y="32557"/>
                  </a:moveTo>
                  <a:cubicBezTo>
                    <a:pt x="23143" y="32557"/>
                    <a:pt x="23330" y="32595"/>
                    <a:pt x="23511" y="32676"/>
                  </a:cubicBezTo>
                  <a:cubicBezTo>
                    <a:pt x="24091" y="32983"/>
                    <a:pt x="24296" y="33700"/>
                    <a:pt x="24023" y="34280"/>
                  </a:cubicBezTo>
                  <a:cubicBezTo>
                    <a:pt x="23812" y="34678"/>
                    <a:pt x="23424" y="34900"/>
                    <a:pt x="23002" y="34900"/>
                  </a:cubicBezTo>
                  <a:cubicBezTo>
                    <a:pt x="22810" y="34900"/>
                    <a:pt x="22611" y="34854"/>
                    <a:pt x="22419" y="34758"/>
                  </a:cubicBezTo>
                  <a:cubicBezTo>
                    <a:pt x="21873" y="34485"/>
                    <a:pt x="21634" y="33768"/>
                    <a:pt x="21907" y="33188"/>
                  </a:cubicBezTo>
                  <a:cubicBezTo>
                    <a:pt x="22124" y="32779"/>
                    <a:pt x="22527" y="32557"/>
                    <a:pt x="22961" y="32557"/>
                  </a:cubicBezTo>
                  <a:close/>
                  <a:moveTo>
                    <a:pt x="14168" y="32842"/>
                  </a:moveTo>
                  <a:cubicBezTo>
                    <a:pt x="14353" y="32842"/>
                    <a:pt x="14538" y="32888"/>
                    <a:pt x="14707" y="32983"/>
                  </a:cubicBezTo>
                  <a:cubicBezTo>
                    <a:pt x="15322" y="33290"/>
                    <a:pt x="15526" y="34007"/>
                    <a:pt x="15219" y="34553"/>
                  </a:cubicBezTo>
                  <a:cubicBezTo>
                    <a:pt x="15007" y="34977"/>
                    <a:pt x="14616" y="35206"/>
                    <a:pt x="14204" y="35206"/>
                  </a:cubicBezTo>
                  <a:cubicBezTo>
                    <a:pt x="14018" y="35206"/>
                    <a:pt x="13829" y="35160"/>
                    <a:pt x="13650" y="35065"/>
                  </a:cubicBezTo>
                  <a:cubicBezTo>
                    <a:pt x="13104" y="34826"/>
                    <a:pt x="12831" y="34109"/>
                    <a:pt x="13138" y="33495"/>
                  </a:cubicBezTo>
                  <a:cubicBezTo>
                    <a:pt x="13350" y="33071"/>
                    <a:pt x="13757" y="32842"/>
                    <a:pt x="14168" y="32842"/>
                  </a:cubicBezTo>
                  <a:close/>
                  <a:moveTo>
                    <a:pt x="45000" y="33224"/>
                  </a:moveTo>
                  <a:cubicBezTo>
                    <a:pt x="45182" y="33224"/>
                    <a:pt x="45372" y="33267"/>
                    <a:pt x="45554" y="33358"/>
                  </a:cubicBezTo>
                  <a:cubicBezTo>
                    <a:pt x="46100" y="33666"/>
                    <a:pt x="46373" y="34382"/>
                    <a:pt x="46066" y="34962"/>
                  </a:cubicBezTo>
                  <a:cubicBezTo>
                    <a:pt x="45855" y="35361"/>
                    <a:pt x="45451" y="35582"/>
                    <a:pt x="45042" y="35582"/>
                  </a:cubicBezTo>
                  <a:cubicBezTo>
                    <a:pt x="44855" y="35582"/>
                    <a:pt x="44668" y="35536"/>
                    <a:pt x="44497" y="35440"/>
                  </a:cubicBezTo>
                  <a:cubicBezTo>
                    <a:pt x="43882" y="35167"/>
                    <a:pt x="43678" y="34416"/>
                    <a:pt x="43985" y="33870"/>
                  </a:cubicBezTo>
                  <a:cubicBezTo>
                    <a:pt x="44176" y="33463"/>
                    <a:pt x="44570" y="33224"/>
                    <a:pt x="45000" y="33224"/>
                  </a:cubicBezTo>
                  <a:close/>
                  <a:moveTo>
                    <a:pt x="36223" y="33580"/>
                  </a:moveTo>
                  <a:cubicBezTo>
                    <a:pt x="36400" y="33580"/>
                    <a:pt x="36580" y="33619"/>
                    <a:pt x="36751" y="33700"/>
                  </a:cubicBezTo>
                  <a:cubicBezTo>
                    <a:pt x="37365" y="34007"/>
                    <a:pt x="37570" y="34723"/>
                    <a:pt x="37263" y="35304"/>
                  </a:cubicBezTo>
                  <a:cubicBezTo>
                    <a:pt x="37070" y="35712"/>
                    <a:pt x="36657" y="35935"/>
                    <a:pt x="36227" y="35935"/>
                  </a:cubicBezTo>
                  <a:cubicBezTo>
                    <a:pt x="36047" y="35935"/>
                    <a:pt x="35864" y="35896"/>
                    <a:pt x="35693" y="35815"/>
                  </a:cubicBezTo>
                  <a:cubicBezTo>
                    <a:pt x="35113" y="35508"/>
                    <a:pt x="34874" y="34758"/>
                    <a:pt x="35181" y="34212"/>
                  </a:cubicBezTo>
                  <a:cubicBezTo>
                    <a:pt x="35398" y="33803"/>
                    <a:pt x="35801" y="33580"/>
                    <a:pt x="36223" y="33580"/>
                  </a:cubicBezTo>
                  <a:close/>
                  <a:moveTo>
                    <a:pt x="27392" y="34760"/>
                  </a:moveTo>
                  <a:cubicBezTo>
                    <a:pt x="27575" y="34760"/>
                    <a:pt x="27764" y="34803"/>
                    <a:pt x="27947" y="34894"/>
                  </a:cubicBezTo>
                  <a:cubicBezTo>
                    <a:pt x="28527" y="35201"/>
                    <a:pt x="28732" y="35918"/>
                    <a:pt x="28459" y="36464"/>
                  </a:cubicBezTo>
                  <a:cubicBezTo>
                    <a:pt x="28247" y="36888"/>
                    <a:pt x="27856" y="37117"/>
                    <a:pt x="27432" y="37117"/>
                  </a:cubicBezTo>
                  <a:cubicBezTo>
                    <a:pt x="27242" y="37117"/>
                    <a:pt x="27045" y="37071"/>
                    <a:pt x="26855" y="36976"/>
                  </a:cubicBezTo>
                  <a:cubicBezTo>
                    <a:pt x="26309" y="36737"/>
                    <a:pt x="26104" y="36020"/>
                    <a:pt x="26343" y="35406"/>
                  </a:cubicBezTo>
                  <a:cubicBezTo>
                    <a:pt x="26559" y="34999"/>
                    <a:pt x="26960" y="34760"/>
                    <a:pt x="27392" y="34760"/>
                  </a:cubicBezTo>
                  <a:close/>
                  <a:moveTo>
                    <a:pt x="18665" y="35116"/>
                  </a:moveTo>
                  <a:cubicBezTo>
                    <a:pt x="18840" y="35116"/>
                    <a:pt x="19016" y="35155"/>
                    <a:pt x="19177" y="35235"/>
                  </a:cubicBezTo>
                  <a:cubicBezTo>
                    <a:pt x="19792" y="35542"/>
                    <a:pt x="19996" y="36259"/>
                    <a:pt x="19689" y="36839"/>
                  </a:cubicBezTo>
                  <a:cubicBezTo>
                    <a:pt x="19498" y="37221"/>
                    <a:pt x="19108" y="37452"/>
                    <a:pt x="18680" y="37452"/>
                  </a:cubicBezTo>
                  <a:cubicBezTo>
                    <a:pt x="18496" y="37452"/>
                    <a:pt x="18305" y="37409"/>
                    <a:pt x="18120" y="37317"/>
                  </a:cubicBezTo>
                  <a:cubicBezTo>
                    <a:pt x="17540" y="37078"/>
                    <a:pt x="17301" y="36361"/>
                    <a:pt x="17608" y="35747"/>
                  </a:cubicBezTo>
                  <a:cubicBezTo>
                    <a:pt x="17824" y="35338"/>
                    <a:pt x="18244" y="35116"/>
                    <a:pt x="18665" y="35116"/>
                  </a:cubicBezTo>
                  <a:close/>
                  <a:moveTo>
                    <a:pt x="40672" y="35844"/>
                  </a:moveTo>
                  <a:cubicBezTo>
                    <a:pt x="40864" y="35844"/>
                    <a:pt x="41063" y="35890"/>
                    <a:pt x="41255" y="35986"/>
                  </a:cubicBezTo>
                  <a:cubicBezTo>
                    <a:pt x="41801" y="36259"/>
                    <a:pt x="42006" y="37010"/>
                    <a:pt x="41767" y="37556"/>
                  </a:cubicBezTo>
                  <a:cubicBezTo>
                    <a:pt x="41551" y="37963"/>
                    <a:pt x="41117" y="38202"/>
                    <a:pt x="40688" y="38202"/>
                  </a:cubicBezTo>
                  <a:cubicBezTo>
                    <a:pt x="40506" y="38202"/>
                    <a:pt x="40326" y="38159"/>
                    <a:pt x="40163" y="38067"/>
                  </a:cubicBezTo>
                  <a:cubicBezTo>
                    <a:pt x="39583" y="37760"/>
                    <a:pt x="39378" y="37078"/>
                    <a:pt x="39651" y="36464"/>
                  </a:cubicBezTo>
                  <a:cubicBezTo>
                    <a:pt x="39862" y="36065"/>
                    <a:pt x="40250" y="35844"/>
                    <a:pt x="40672" y="35844"/>
                  </a:cubicBezTo>
                  <a:close/>
                  <a:moveTo>
                    <a:pt x="31841" y="37039"/>
                  </a:moveTo>
                  <a:cubicBezTo>
                    <a:pt x="32030" y="37039"/>
                    <a:pt x="32227" y="37085"/>
                    <a:pt x="32417" y="37180"/>
                  </a:cubicBezTo>
                  <a:cubicBezTo>
                    <a:pt x="32997" y="37453"/>
                    <a:pt x="33236" y="38170"/>
                    <a:pt x="32929" y="38750"/>
                  </a:cubicBezTo>
                  <a:cubicBezTo>
                    <a:pt x="32713" y="39157"/>
                    <a:pt x="32296" y="39396"/>
                    <a:pt x="31877" y="39396"/>
                  </a:cubicBezTo>
                  <a:cubicBezTo>
                    <a:pt x="31700" y="39396"/>
                    <a:pt x="31522" y="39353"/>
                    <a:pt x="31359" y="39262"/>
                  </a:cubicBezTo>
                  <a:cubicBezTo>
                    <a:pt x="30745" y="38955"/>
                    <a:pt x="30540" y="38238"/>
                    <a:pt x="30847" y="37692"/>
                  </a:cubicBezTo>
                  <a:cubicBezTo>
                    <a:pt x="31036" y="37268"/>
                    <a:pt x="31420" y="37039"/>
                    <a:pt x="31841" y="37039"/>
                  </a:cubicBezTo>
                  <a:close/>
                  <a:moveTo>
                    <a:pt x="23105" y="37380"/>
                  </a:moveTo>
                  <a:cubicBezTo>
                    <a:pt x="23295" y="37380"/>
                    <a:pt x="23492" y="37426"/>
                    <a:pt x="23682" y="37522"/>
                  </a:cubicBezTo>
                  <a:cubicBezTo>
                    <a:pt x="24228" y="37794"/>
                    <a:pt x="24432" y="38545"/>
                    <a:pt x="24194" y="39091"/>
                  </a:cubicBezTo>
                  <a:cubicBezTo>
                    <a:pt x="23978" y="39498"/>
                    <a:pt x="23577" y="39738"/>
                    <a:pt x="23145" y="39738"/>
                  </a:cubicBezTo>
                  <a:cubicBezTo>
                    <a:pt x="22962" y="39738"/>
                    <a:pt x="22773" y="39694"/>
                    <a:pt x="22590" y="39603"/>
                  </a:cubicBezTo>
                  <a:cubicBezTo>
                    <a:pt x="22010" y="39296"/>
                    <a:pt x="21805" y="38579"/>
                    <a:pt x="22078" y="38033"/>
                  </a:cubicBezTo>
                  <a:cubicBezTo>
                    <a:pt x="22290" y="37609"/>
                    <a:pt x="22681" y="37380"/>
                    <a:pt x="23105" y="37380"/>
                  </a:cubicBezTo>
                  <a:close/>
                  <a:moveTo>
                    <a:pt x="14268" y="38575"/>
                  </a:moveTo>
                  <a:cubicBezTo>
                    <a:pt x="14457" y="38575"/>
                    <a:pt x="14654" y="38621"/>
                    <a:pt x="14844" y="38716"/>
                  </a:cubicBezTo>
                  <a:cubicBezTo>
                    <a:pt x="15424" y="38989"/>
                    <a:pt x="15663" y="39740"/>
                    <a:pt x="15356" y="40285"/>
                  </a:cubicBezTo>
                  <a:cubicBezTo>
                    <a:pt x="15140" y="40693"/>
                    <a:pt x="14739" y="40932"/>
                    <a:pt x="14319" y="40932"/>
                  </a:cubicBezTo>
                  <a:cubicBezTo>
                    <a:pt x="14141" y="40932"/>
                    <a:pt x="13959" y="40889"/>
                    <a:pt x="13786" y="40797"/>
                  </a:cubicBezTo>
                  <a:cubicBezTo>
                    <a:pt x="13172" y="40490"/>
                    <a:pt x="12967" y="39774"/>
                    <a:pt x="13274" y="39228"/>
                  </a:cubicBezTo>
                  <a:cubicBezTo>
                    <a:pt x="13463" y="38804"/>
                    <a:pt x="13846" y="38575"/>
                    <a:pt x="14268" y="38575"/>
                  </a:cubicBezTo>
                  <a:close/>
                  <a:moveTo>
                    <a:pt x="27541" y="39633"/>
                  </a:moveTo>
                  <a:cubicBezTo>
                    <a:pt x="27731" y="39633"/>
                    <a:pt x="27927" y="39679"/>
                    <a:pt x="28118" y="39774"/>
                  </a:cubicBezTo>
                  <a:cubicBezTo>
                    <a:pt x="28698" y="40081"/>
                    <a:pt x="28902" y="40797"/>
                    <a:pt x="28629" y="41343"/>
                  </a:cubicBezTo>
                  <a:cubicBezTo>
                    <a:pt x="28417" y="41767"/>
                    <a:pt x="28027" y="41996"/>
                    <a:pt x="27603" y="41996"/>
                  </a:cubicBezTo>
                  <a:cubicBezTo>
                    <a:pt x="27413" y="41996"/>
                    <a:pt x="27216" y="41950"/>
                    <a:pt x="27026" y="41855"/>
                  </a:cubicBezTo>
                  <a:cubicBezTo>
                    <a:pt x="26446" y="41548"/>
                    <a:pt x="26207" y="40866"/>
                    <a:pt x="26514" y="40285"/>
                  </a:cubicBezTo>
                  <a:cubicBezTo>
                    <a:pt x="26726" y="39861"/>
                    <a:pt x="27117" y="39633"/>
                    <a:pt x="27541" y="39633"/>
                  </a:cubicBezTo>
                  <a:close/>
                  <a:moveTo>
                    <a:pt x="18760" y="40827"/>
                  </a:moveTo>
                  <a:cubicBezTo>
                    <a:pt x="18945" y="40827"/>
                    <a:pt x="19134" y="40873"/>
                    <a:pt x="19314" y="40968"/>
                  </a:cubicBezTo>
                  <a:cubicBezTo>
                    <a:pt x="19860" y="41275"/>
                    <a:pt x="20133" y="41992"/>
                    <a:pt x="19826" y="42538"/>
                  </a:cubicBezTo>
                  <a:cubicBezTo>
                    <a:pt x="19614" y="42962"/>
                    <a:pt x="19207" y="43191"/>
                    <a:pt x="18795" y="43191"/>
                  </a:cubicBezTo>
                  <a:cubicBezTo>
                    <a:pt x="18611" y="43191"/>
                    <a:pt x="18425" y="43145"/>
                    <a:pt x="18256" y="43049"/>
                  </a:cubicBezTo>
                  <a:cubicBezTo>
                    <a:pt x="17642" y="42742"/>
                    <a:pt x="17437" y="42060"/>
                    <a:pt x="17744" y="41480"/>
                  </a:cubicBezTo>
                  <a:cubicBezTo>
                    <a:pt x="17956" y="41056"/>
                    <a:pt x="18347" y="40827"/>
                    <a:pt x="18760" y="40827"/>
                  </a:cubicBezTo>
                  <a:close/>
                  <a:moveTo>
                    <a:pt x="13281" y="1"/>
                  </a:moveTo>
                  <a:cubicBezTo>
                    <a:pt x="12193" y="1"/>
                    <a:pt x="11110" y="135"/>
                    <a:pt x="10067" y="396"/>
                  </a:cubicBezTo>
                  <a:cubicBezTo>
                    <a:pt x="10067" y="498"/>
                    <a:pt x="10032" y="532"/>
                    <a:pt x="9964" y="600"/>
                  </a:cubicBezTo>
                  <a:cubicBezTo>
                    <a:pt x="9776" y="1024"/>
                    <a:pt x="9360" y="1253"/>
                    <a:pt x="8940" y="1253"/>
                  </a:cubicBezTo>
                  <a:cubicBezTo>
                    <a:pt x="8752" y="1253"/>
                    <a:pt x="8564" y="1207"/>
                    <a:pt x="8395" y="1112"/>
                  </a:cubicBezTo>
                  <a:cubicBezTo>
                    <a:pt x="8326" y="1078"/>
                    <a:pt x="8258" y="1044"/>
                    <a:pt x="8224" y="1010"/>
                  </a:cubicBezTo>
                  <a:cubicBezTo>
                    <a:pt x="7200" y="1419"/>
                    <a:pt x="6279" y="1931"/>
                    <a:pt x="5358" y="2614"/>
                  </a:cubicBezTo>
                  <a:cubicBezTo>
                    <a:pt x="5801" y="2955"/>
                    <a:pt x="5938" y="3569"/>
                    <a:pt x="5665" y="4081"/>
                  </a:cubicBezTo>
                  <a:cubicBezTo>
                    <a:pt x="5448" y="4490"/>
                    <a:pt x="5045" y="4712"/>
                    <a:pt x="4623" y="4712"/>
                  </a:cubicBezTo>
                  <a:cubicBezTo>
                    <a:pt x="4446" y="4712"/>
                    <a:pt x="4266" y="4673"/>
                    <a:pt x="4095" y="4593"/>
                  </a:cubicBezTo>
                  <a:cubicBezTo>
                    <a:pt x="3890" y="4490"/>
                    <a:pt x="3754" y="4320"/>
                    <a:pt x="3617" y="4149"/>
                  </a:cubicBezTo>
                  <a:cubicBezTo>
                    <a:pt x="1775" y="6060"/>
                    <a:pt x="751" y="8244"/>
                    <a:pt x="307" y="10632"/>
                  </a:cubicBezTo>
                  <a:cubicBezTo>
                    <a:pt x="512" y="10632"/>
                    <a:pt x="717" y="10632"/>
                    <a:pt x="922" y="10769"/>
                  </a:cubicBezTo>
                  <a:cubicBezTo>
                    <a:pt x="1536" y="11076"/>
                    <a:pt x="1741" y="11759"/>
                    <a:pt x="1433" y="12339"/>
                  </a:cubicBezTo>
                  <a:cubicBezTo>
                    <a:pt x="1243" y="12747"/>
                    <a:pt x="813" y="13004"/>
                    <a:pt x="370" y="13004"/>
                  </a:cubicBezTo>
                  <a:cubicBezTo>
                    <a:pt x="257" y="13004"/>
                    <a:pt x="145" y="12987"/>
                    <a:pt x="34" y="12953"/>
                  </a:cubicBezTo>
                  <a:lnTo>
                    <a:pt x="34" y="12953"/>
                  </a:lnTo>
                  <a:cubicBezTo>
                    <a:pt x="0" y="13806"/>
                    <a:pt x="34" y="14693"/>
                    <a:pt x="137" y="15580"/>
                  </a:cubicBezTo>
                  <a:cubicBezTo>
                    <a:pt x="266" y="15516"/>
                    <a:pt x="410" y="15482"/>
                    <a:pt x="562" y="15482"/>
                  </a:cubicBezTo>
                  <a:cubicBezTo>
                    <a:pt x="732" y="15482"/>
                    <a:pt x="912" y="15524"/>
                    <a:pt x="1092" y="15614"/>
                  </a:cubicBezTo>
                  <a:cubicBezTo>
                    <a:pt x="1706" y="15922"/>
                    <a:pt x="1911" y="16638"/>
                    <a:pt x="1604" y="17218"/>
                  </a:cubicBezTo>
                  <a:cubicBezTo>
                    <a:pt x="1421" y="17585"/>
                    <a:pt x="1017" y="17843"/>
                    <a:pt x="616" y="17843"/>
                  </a:cubicBezTo>
                  <a:cubicBezTo>
                    <a:pt x="570" y="17843"/>
                    <a:pt x="524" y="17840"/>
                    <a:pt x="478" y="17832"/>
                  </a:cubicBezTo>
                  <a:lnTo>
                    <a:pt x="478" y="17832"/>
                  </a:lnTo>
                  <a:cubicBezTo>
                    <a:pt x="683" y="19027"/>
                    <a:pt x="990" y="20221"/>
                    <a:pt x="1365" y="21415"/>
                  </a:cubicBezTo>
                  <a:cubicBezTo>
                    <a:pt x="1775" y="21723"/>
                    <a:pt x="1945" y="22268"/>
                    <a:pt x="1775" y="22746"/>
                  </a:cubicBezTo>
                  <a:cubicBezTo>
                    <a:pt x="2525" y="24794"/>
                    <a:pt x="3413" y="26807"/>
                    <a:pt x="4402" y="28718"/>
                  </a:cubicBezTo>
                  <a:cubicBezTo>
                    <a:pt x="4635" y="28461"/>
                    <a:pt x="4980" y="28300"/>
                    <a:pt x="5327" y="28300"/>
                  </a:cubicBezTo>
                  <a:cubicBezTo>
                    <a:pt x="5488" y="28300"/>
                    <a:pt x="5650" y="28335"/>
                    <a:pt x="5801" y="28411"/>
                  </a:cubicBezTo>
                  <a:cubicBezTo>
                    <a:pt x="6381" y="28718"/>
                    <a:pt x="6620" y="29434"/>
                    <a:pt x="6313" y="30014"/>
                  </a:cubicBezTo>
                  <a:cubicBezTo>
                    <a:pt x="6142" y="30390"/>
                    <a:pt x="5767" y="30595"/>
                    <a:pt x="5358" y="30629"/>
                  </a:cubicBezTo>
                  <a:cubicBezTo>
                    <a:pt x="6552" y="32813"/>
                    <a:pt x="7814" y="34826"/>
                    <a:pt x="9009" y="36600"/>
                  </a:cubicBezTo>
                  <a:cubicBezTo>
                    <a:pt x="9222" y="36387"/>
                    <a:pt x="9515" y="36280"/>
                    <a:pt x="9822" y="36280"/>
                  </a:cubicBezTo>
                  <a:cubicBezTo>
                    <a:pt x="10006" y="36280"/>
                    <a:pt x="10195" y="36319"/>
                    <a:pt x="10374" y="36395"/>
                  </a:cubicBezTo>
                  <a:cubicBezTo>
                    <a:pt x="10954" y="36703"/>
                    <a:pt x="11159" y="37419"/>
                    <a:pt x="10886" y="37965"/>
                  </a:cubicBezTo>
                  <a:cubicBezTo>
                    <a:pt x="10749" y="38238"/>
                    <a:pt x="10544" y="38409"/>
                    <a:pt x="10305" y="38545"/>
                  </a:cubicBezTo>
                  <a:cubicBezTo>
                    <a:pt x="12353" y="41377"/>
                    <a:pt x="13854" y="43186"/>
                    <a:pt x="13854" y="43186"/>
                  </a:cubicBezTo>
                  <a:cubicBezTo>
                    <a:pt x="13854" y="43186"/>
                    <a:pt x="15507" y="43292"/>
                    <a:pt x="18116" y="43292"/>
                  </a:cubicBezTo>
                  <a:cubicBezTo>
                    <a:pt x="19420" y="43292"/>
                    <a:pt x="20963" y="43266"/>
                    <a:pt x="22658" y="43186"/>
                  </a:cubicBezTo>
                  <a:cubicBezTo>
                    <a:pt x="22802" y="43096"/>
                    <a:pt x="22965" y="43053"/>
                    <a:pt x="23137" y="43053"/>
                  </a:cubicBezTo>
                  <a:cubicBezTo>
                    <a:pt x="23291" y="43053"/>
                    <a:pt x="23452" y="43087"/>
                    <a:pt x="23613" y="43152"/>
                  </a:cubicBezTo>
                  <a:cubicBezTo>
                    <a:pt x="25934" y="43015"/>
                    <a:pt x="28493" y="42742"/>
                    <a:pt x="31052" y="42333"/>
                  </a:cubicBezTo>
                  <a:cubicBezTo>
                    <a:pt x="31281" y="42035"/>
                    <a:pt x="31618" y="41860"/>
                    <a:pt x="31970" y="41860"/>
                  </a:cubicBezTo>
                  <a:cubicBezTo>
                    <a:pt x="32142" y="41860"/>
                    <a:pt x="32317" y="41902"/>
                    <a:pt x="32485" y="41992"/>
                  </a:cubicBezTo>
                  <a:cubicBezTo>
                    <a:pt x="32554" y="41992"/>
                    <a:pt x="32554" y="42026"/>
                    <a:pt x="32588" y="42026"/>
                  </a:cubicBezTo>
                  <a:cubicBezTo>
                    <a:pt x="33577" y="41855"/>
                    <a:pt x="34601" y="41616"/>
                    <a:pt x="35556" y="41343"/>
                  </a:cubicBezTo>
                  <a:cubicBezTo>
                    <a:pt x="35147" y="41002"/>
                    <a:pt x="34976" y="40422"/>
                    <a:pt x="35215" y="39910"/>
                  </a:cubicBezTo>
                  <a:cubicBezTo>
                    <a:pt x="35427" y="39486"/>
                    <a:pt x="35818" y="39257"/>
                    <a:pt x="36242" y="39257"/>
                  </a:cubicBezTo>
                  <a:cubicBezTo>
                    <a:pt x="36432" y="39257"/>
                    <a:pt x="36629" y="39303"/>
                    <a:pt x="36819" y="39398"/>
                  </a:cubicBezTo>
                  <a:cubicBezTo>
                    <a:pt x="37365" y="39671"/>
                    <a:pt x="37570" y="40320"/>
                    <a:pt x="37365" y="40866"/>
                  </a:cubicBezTo>
                  <a:cubicBezTo>
                    <a:pt x="42921" y="39201"/>
                    <a:pt x="47938" y="36423"/>
                    <a:pt x="50242" y="31796"/>
                  </a:cubicBezTo>
                  <a:lnTo>
                    <a:pt x="50242" y="31796"/>
                  </a:lnTo>
                  <a:cubicBezTo>
                    <a:pt x="50035" y="32038"/>
                    <a:pt x="49735" y="32170"/>
                    <a:pt x="49413" y="32170"/>
                  </a:cubicBezTo>
                  <a:cubicBezTo>
                    <a:pt x="49222" y="32170"/>
                    <a:pt x="49023" y="32124"/>
                    <a:pt x="48830" y="32028"/>
                  </a:cubicBezTo>
                  <a:cubicBezTo>
                    <a:pt x="48250" y="31755"/>
                    <a:pt x="48011" y="31072"/>
                    <a:pt x="48318" y="30458"/>
                  </a:cubicBezTo>
                  <a:cubicBezTo>
                    <a:pt x="48534" y="30051"/>
                    <a:pt x="48935" y="29812"/>
                    <a:pt x="49355" y="29812"/>
                  </a:cubicBezTo>
                  <a:cubicBezTo>
                    <a:pt x="49533" y="29812"/>
                    <a:pt x="49715" y="29855"/>
                    <a:pt x="49888" y="29946"/>
                  </a:cubicBezTo>
                  <a:cubicBezTo>
                    <a:pt x="50379" y="30177"/>
                    <a:pt x="50601" y="30726"/>
                    <a:pt x="50492" y="31261"/>
                  </a:cubicBezTo>
                  <a:lnTo>
                    <a:pt x="50492" y="31261"/>
                  </a:lnTo>
                  <a:cubicBezTo>
                    <a:pt x="51110" y="29855"/>
                    <a:pt x="51485" y="28285"/>
                    <a:pt x="51560" y="26534"/>
                  </a:cubicBezTo>
                  <a:cubicBezTo>
                    <a:pt x="51833" y="21893"/>
                    <a:pt x="49513" y="17286"/>
                    <a:pt x="45520" y="14830"/>
                  </a:cubicBezTo>
                  <a:cubicBezTo>
                    <a:pt x="43395" y="13502"/>
                    <a:pt x="41288" y="12977"/>
                    <a:pt x="39270" y="12977"/>
                  </a:cubicBezTo>
                  <a:cubicBezTo>
                    <a:pt x="38436" y="12977"/>
                    <a:pt x="37617" y="13066"/>
                    <a:pt x="36819" y="13226"/>
                  </a:cubicBezTo>
                  <a:cubicBezTo>
                    <a:pt x="36921" y="13533"/>
                    <a:pt x="36921" y="13874"/>
                    <a:pt x="36751" y="14215"/>
                  </a:cubicBezTo>
                  <a:cubicBezTo>
                    <a:pt x="36562" y="14639"/>
                    <a:pt x="36146" y="14868"/>
                    <a:pt x="35727" y="14868"/>
                  </a:cubicBezTo>
                  <a:cubicBezTo>
                    <a:pt x="35539" y="14868"/>
                    <a:pt x="35350" y="14822"/>
                    <a:pt x="35181" y="14727"/>
                  </a:cubicBezTo>
                  <a:cubicBezTo>
                    <a:pt x="34840" y="14557"/>
                    <a:pt x="34635" y="14250"/>
                    <a:pt x="34533" y="13874"/>
                  </a:cubicBezTo>
                  <a:cubicBezTo>
                    <a:pt x="31462" y="15034"/>
                    <a:pt x="28868" y="17082"/>
                    <a:pt x="27265" y="18583"/>
                  </a:cubicBezTo>
                  <a:cubicBezTo>
                    <a:pt x="27333" y="18583"/>
                    <a:pt x="27469" y="18617"/>
                    <a:pt x="27538" y="18651"/>
                  </a:cubicBezTo>
                  <a:cubicBezTo>
                    <a:pt x="28152" y="18959"/>
                    <a:pt x="28357" y="19675"/>
                    <a:pt x="28049" y="20221"/>
                  </a:cubicBezTo>
                  <a:cubicBezTo>
                    <a:pt x="27858" y="20628"/>
                    <a:pt x="27431" y="20867"/>
                    <a:pt x="27004" y="20867"/>
                  </a:cubicBezTo>
                  <a:cubicBezTo>
                    <a:pt x="26823" y="20867"/>
                    <a:pt x="26642" y="20824"/>
                    <a:pt x="26480" y="20733"/>
                  </a:cubicBezTo>
                  <a:cubicBezTo>
                    <a:pt x="26139" y="20562"/>
                    <a:pt x="25934" y="20289"/>
                    <a:pt x="25831" y="19880"/>
                  </a:cubicBezTo>
                  <a:cubicBezTo>
                    <a:pt x="25558" y="20187"/>
                    <a:pt x="25388" y="20392"/>
                    <a:pt x="25388" y="20392"/>
                  </a:cubicBezTo>
                  <a:cubicBezTo>
                    <a:pt x="25388" y="20392"/>
                    <a:pt x="25900" y="18413"/>
                    <a:pt x="25968" y="15614"/>
                  </a:cubicBezTo>
                  <a:cubicBezTo>
                    <a:pt x="25661" y="15273"/>
                    <a:pt x="25593" y="14761"/>
                    <a:pt x="25797" y="14318"/>
                  </a:cubicBezTo>
                  <a:cubicBezTo>
                    <a:pt x="25831" y="14215"/>
                    <a:pt x="25934" y="14147"/>
                    <a:pt x="25968" y="14045"/>
                  </a:cubicBezTo>
                  <a:cubicBezTo>
                    <a:pt x="25831" y="9404"/>
                    <a:pt x="24296" y="3433"/>
                    <a:pt x="18051" y="907"/>
                  </a:cubicBezTo>
                  <a:cubicBezTo>
                    <a:pt x="16522" y="296"/>
                    <a:pt x="14896" y="1"/>
                    <a:pt x="13281" y="1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6" name="Google Shape;226;p8"/>
          <p:cNvGrpSpPr/>
          <p:nvPr/>
        </p:nvGrpSpPr>
        <p:grpSpPr>
          <a:xfrm rot="-1395405">
            <a:off x="63722" y="4534984"/>
            <a:ext cx="1299006" cy="911303"/>
            <a:chOff x="2683075" y="2759700"/>
            <a:chExt cx="1544925" cy="1083825"/>
          </a:xfrm>
        </p:grpSpPr>
        <p:sp>
          <p:nvSpPr>
            <p:cNvPr id="227" name="Google Shape;227;p8"/>
            <p:cNvSpPr/>
            <p:nvPr/>
          </p:nvSpPr>
          <p:spPr>
            <a:xfrm>
              <a:off x="2683075" y="2759850"/>
              <a:ext cx="1544925" cy="1083675"/>
            </a:xfrm>
            <a:custGeom>
              <a:avLst/>
              <a:gdLst/>
              <a:ahLst/>
              <a:cxnLst/>
              <a:rect l="l" t="t" r="r" b="b"/>
              <a:pathLst>
                <a:path w="61797" h="43347" extrusionOk="0">
                  <a:moveTo>
                    <a:pt x="23324" y="1"/>
                  </a:moveTo>
                  <a:cubicBezTo>
                    <a:pt x="20321" y="1"/>
                    <a:pt x="17333" y="1037"/>
                    <a:pt x="14980" y="2968"/>
                  </a:cubicBezTo>
                  <a:cubicBezTo>
                    <a:pt x="0" y="14979"/>
                    <a:pt x="23886" y="43233"/>
                    <a:pt x="23886" y="43233"/>
                  </a:cubicBezTo>
                  <a:cubicBezTo>
                    <a:pt x="23886" y="43233"/>
                    <a:pt x="25517" y="43346"/>
                    <a:pt x="28101" y="43346"/>
                  </a:cubicBezTo>
                  <a:cubicBezTo>
                    <a:pt x="37799" y="43346"/>
                    <a:pt x="60918" y="41750"/>
                    <a:pt x="61592" y="26581"/>
                  </a:cubicBezTo>
                  <a:cubicBezTo>
                    <a:pt x="61797" y="21906"/>
                    <a:pt x="59476" y="17299"/>
                    <a:pt x="55484" y="14808"/>
                  </a:cubicBezTo>
                  <a:cubicBezTo>
                    <a:pt x="53361" y="13486"/>
                    <a:pt x="51246" y="12963"/>
                    <a:pt x="49230" y="12963"/>
                  </a:cubicBezTo>
                  <a:cubicBezTo>
                    <a:pt x="41625" y="12963"/>
                    <a:pt x="35420" y="20405"/>
                    <a:pt x="35420" y="20405"/>
                  </a:cubicBezTo>
                  <a:cubicBezTo>
                    <a:pt x="35420" y="20405"/>
                    <a:pt x="39173" y="5356"/>
                    <a:pt x="28083" y="920"/>
                  </a:cubicBezTo>
                  <a:cubicBezTo>
                    <a:pt x="26556" y="300"/>
                    <a:pt x="24938" y="1"/>
                    <a:pt x="23324" y="1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8"/>
            <p:cNvSpPr/>
            <p:nvPr/>
          </p:nvSpPr>
          <p:spPr>
            <a:xfrm>
              <a:off x="2932150" y="2759700"/>
              <a:ext cx="1295850" cy="1082300"/>
            </a:xfrm>
            <a:custGeom>
              <a:avLst/>
              <a:gdLst/>
              <a:ahLst/>
              <a:cxnLst/>
              <a:rect l="l" t="t" r="r" b="b"/>
              <a:pathLst>
                <a:path w="51834" h="43292" extrusionOk="0">
                  <a:moveTo>
                    <a:pt x="13424" y="1201"/>
                  </a:moveTo>
                  <a:cubicBezTo>
                    <a:pt x="13603" y="1201"/>
                    <a:pt x="13784" y="1244"/>
                    <a:pt x="13957" y="1336"/>
                  </a:cubicBezTo>
                  <a:cubicBezTo>
                    <a:pt x="14571" y="1643"/>
                    <a:pt x="14776" y="2359"/>
                    <a:pt x="14469" y="2905"/>
                  </a:cubicBezTo>
                  <a:cubicBezTo>
                    <a:pt x="14281" y="3329"/>
                    <a:pt x="13897" y="3558"/>
                    <a:pt x="13475" y="3558"/>
                  </a:cubicBezTo>
                  <a:cubicBezTo>
                    <a:pt x="13286" y="3558"/>
                    <a:pt x="13090" y="3512"/>
                    <a:pt x="12899" y="3417"/>
                  </a:cubicBezTo>
                  <a:cubicBezTo>
                    <a:pt x="12319" y="3144"/>
                    <a:pt x="12081" y="2394"/>
                    <a:pt x="12388" y="1848"/>
                  </a:cubicBezTo>
                  <a:cubicBezTo>
                    <a:pt x="12603" y="1440"/>
                    <a:pt x="13004" y="1201"/>
                    <a:pt x="13424" y="1201"/>
                  </a:cubicBezTo>
                  <a:close/>
                  <a:moveTo>
                    <a:pt x="17875" y="3419"/>
                  </a:moveTo>
                  <a:cubicBezTo>
                    <a:pt x="18053" y="3419"/>
                    <a:pt x="18231" y="3462"/>
                    <a:pt x="18393" y="3554"/>
                  </a:cubicBezTo>
                  <a:cubicBezTo>
                    <a:pt x="19007" y="3861"/>
                    <a:pt x="19212" y="4577"/>
                    <a:pt x="18905" y="5123"/>
                  </a:cubicBezTo>
                  <a:cubicBezTo>
                    <a:pt x="18717" y="5547"/>
                    <a:pt x="18333" y="5776"/>
                    <a:pt x="17911" y="5776"/>
                  </a:cubicBezTo>
                  <a:cubicBezTo>
                    <a:pt x="17722" y="5776"/>
                    <a:pt x="17526" y="5730"/>
                    <a:pt x="17335" y="5635"/>
                  </a:cubicBezTo>
                  <a:cubicBezTo>
                    <a:pt x="16789" y="5396"/>
                    <a:pt x="16516" y="4680"/>
                    <a:pt x="16824" y="4066"/>
                  </a:cubicBezTo>
                  <a:cubicBezTo>
                    <a:pt x="17039" y="3658"/>
                    <a:pt x="17457" y="3419"/>
                    <a:pt x="17875" y="3419"/>
                  </a:cubicBezTo>
                  <a:close/>
                  <a:moveTo>
                    <a:pt x="9104" y="4663"/>
                  </a:moveTo>
                  <a:cubicBezTo>
                    <a:pt x="9284" y="4663"/>
                    <a:pt x="9463" y="4702"/>
                    <a:pt x="9624" y="4782"/>
                  </a:cubicBezTo>
                  <a:cubicBezTo>
                    <a:pt x="10170" y="5089"/>
                    <a:pt x="10443" y="5806"/>
                    <a:pt x="10135" y="6386"/>
                  </a:cubicBezTo>
                  <a:cubicBezTo>
                    <a:pt x="9919" y="6795"/>
                    <a:pt x="9516" y="7017"/>
                    <a:pt x="9094" y="7017"/>
                  </a:cubicBezTo>
                  <a:cubicBezTo>
                    <a:pt x="8917" y="7017"/>
                    <a:pt x="8737" y="6978"/>
                    <a:pt x="8566" y="6898"/>
                  </a:cubicBezTo>
                  <a:cubicBezTo>
                    <a:pt x="7986" y="6591"/>
                    <a:pt x="7747" y="5874"/>
                    <a:pt x="8054" y="5294"/>
                  </a:cubicBezTo>
                  <a:cubicBezTo>
                    <a:pt x="8246" y="4885"/>
                    <a:pt x="8676" y="4663"/>
                    <a:pt x="9104" y="4663"/>
                  </a:cubicBezTo>
                  <a:close/>
                  <a:moveTo>
                    <a:pt x="22362" y="5686"/>
                  </a:moveTo>
                  <a:cubicBezTo>
                    <a:pt x="22543" y="5686"/>
                    <a:pt x="22726" y="5725"/>
                    <a:pt x="22897" y="5806"/>
                  </a:cubicBezTo>
                  <a:cubicBezTo>
                    <a:pt x="23478" y="6113"/>
                    <a:pt x="23682" y="6830"/>
                    <a:pt x="23409" y="7410"/>
                  </a:cubicBezTo>
                  <a:cubicBezTo>
                    <a:pt x="23193" y="7819"/>
                    <a:pt x="22790" y="8041"/>
                    <a:pt x="22356" y="8041"/>
                  </a:cubicBezTo>
                  <a:cubicBezTo>
                    <a:pt x="22174" y="8041"/>
                    <a:pt x="21987" y="8002"/>
                    <a:pt x="21806" y="7921"/>
                  </a:cubicBezTo>
                  <a:cubicBezTo>
                    <a:pt x="21225" y="7648"/>
                    <a:pt x="20987" y="6932"/>
                    <a:pt x="21294" y="6318"/>
                  </a:cubicBezTo>
                  <a:cubicBezTo>
                    <a:pt x="21510" y="5909"/>
                    <a:pt x="21930" y="5686"/>
                    <a:pt x="22362" y="5686"/>
                  </a:cubicBezTo>
                  <a:close/>
                  <a:moveTo>
                    <a:pt x="13540" y="6881"/>
                  </a:moveTo>
                  <a:cubicBezTo>
                    <a:pt x="13720" y="6881"/>
                    <a:pt x="13899" y="6920"/>
                    <a:pt x="14060" y="7000"/>
                  </a:cubicBezTo>
                  <a:cubicBezTo>
                    <a:pt x="14606" y="7307"/>
                    <a:pt x="14879" y="8024"/>
                    <a:pt x="14571" y="8604"/>
                  </a:cubicBezTo>
                  <a:cubicBezTo>
                    <a:pt x="14355" y="9013"/>
                    <a:pt x="13952" y="9235"/>
                    <a:pt x="13530" y="9235"/>
                  </a:cubicBezTo>
                  <a:cubicBezTo>
                    <a:pt x="13353" y="9235"/>
                    <a:pt x="13173" y="9196"/>
                    <a:pt x="13002" y="9116"/>
                  </a:cubicBezTo>
                  <a:cubicBezTo>
                    <a:pt x="12422" y="8843"/>
                    <a:pt x="12217" y="8126"/>
                    <a:pt x="12490" y="7512"/>
                  </a:cubicBezTo>
                  <a:cubicBezTo>
                    <a:pt x="12682" y="7103"/>
                    <a:pt x="13112" y="6881"/>
                    <a:pt x="13540" y="6881"/>
                  </a:cubicBezTo>
                  <a:close/>
                  <a:moveTo>
                    <a:pt x="4789" y="7222"/>
                  </a:moveTo>
                  <a:cubicBezTo>
                    <a:pt x="4970" y="7222"/>
                    <a:pt x="5153" y="7261"/>
                    <a:pt x="5324" y="7341"/>
                  </a:cubicBezTo>
                  <a:cubicBezTo>
                    <a:pt x="5904" y="7648"/>
                    <a:pt x="6109" y="8365"/>
                    <a:pt x="5836" y="8945"/>
                  </a:cubicBezTo>
                  <a:cubicBezTo>
                    <a:pt x="5616" y="9337"/>
                    <a:pt x="5202" y="9570"/>
                    <a:pt x="4759" y="9570"/>
                  </a:cubicBezTo>
                  <a:cubicBezTo>
                    <a:pt x="4585" y="9570"/>
                    <a:pt x="4406" y="9534"/>
                    <a:pt x="4232" y="9457"/>
                  </a:cubicBezTo>
                  <a:cubicBezTo>
                    <a:pt x="3652" y="9184"/>
                    <a:pt x="3447" y="8467"/>
                    <a:pt x="3720" y="7853"/>
                  </a:cubicBezTo>
                  <a:cubicBezTo>
                    <a:pt x="3937" y="7444"/>
                    <a:pt x="4357" y="7222"/>
                    <a:pt x="4789" y="7222"/>
                  </a:cubicBezTo>
                  <a:close/>
                  <a:moveTo>
                    <a:pt x="17954" y="9144"/>
                  </a:moveTo>
                  <a:cubicBezTo>
                    <a:pt x="18142" y="9144"/>
                    <a:pt x="18337" y="9190"/>
                    <a:pt x="18530" y="9286"/>
                  </a:cubicBezTo>
                  <a:cubicBezTo>
                    <a:pt x="19144" y="9559"/>
                    <a:pt x="19349" y="10276"/>
                    <a:pt x="19042" y="10856"/>
                  </a:cubicBezTo>
                  <a:cubicBezTo>
                    <a:pt x="18821" y="11248"/>
                    <a:pt x="18408" y="11481"/>
                    <a:pt x="17978" y="11481"/>
                  </a:cubicBezTo>
                  <a:cubicBezTo>
                    <a:pt x="17808" y="11481"/>
                    <a:pt x="17636" y="11445"/>
                    <a:pt x="17472" y="11368"/>
                  </a:cubicBezTo>
                  <a:cubicBezTo>
                    <a:pt x="16926" y="11095"/>
                    <a:pt x="16653" y="10378"/>
                    <a:pt x="16960" y="9764"/>
                  </a:cubicBezTo>
                  <a:cubicBezTo>
                    <a:pt x="17171" y="9366"/>
                    <a:pt x="17543" y="9144"/>
                    <a:pt x="17954" y="9144"/>
                  </a:cubicBezTo>
                  <a:close/>
                  <a:moveTo>
                    <a:pt x="9198" y="9487"/>
                  </a:moveTo>
                  <a:cubicBezTo>
                    <a:pt x="9388" y="9487"/>
                    <a:pt x="9581" y="9533"/>
                    <a:pt x="9760" y="9628"/>
                  </a:cubicBezTo>
                  <a:cubicBezTo>
                    <a:pt x="10306" y="9901"/>
                    <a:pt x="10545" y="10617"/>
                    <a:pt x="10272" y="11197"/>
                  </a:cubicBezTo>
                  <a:cubicBezTo>
                    <a:pt x="10055" y="11606"/>
                    <a:pt x="9652" y="11829"/>
                    <a:pt x="9218" y="11829"/>
                  </a:cubicBezTo>
                  <a:cubicBezTo>
                    <a:pt x="9037" y="11829"/>
                    <a:pt x="8849" y="11790"/>
                    <a:pt x="8668" y="11709"/>
                  </a:cubicBezTo>
                  <a:cubicBezTo>
                    <a:pt x="8122" y="11436"/>
                    <a:pt x="7883" y="10720"/>
                    <a:pt x="8156" y="10139"/>
                  </a:cubicBezTo>
                  <a:cubicBezTo>
                    <a:pt x="8368" y="9715"/>
                    <a:pt x="8776" y="9487"/>
                    <a:pt x="9198" y="9487"/>
                  </a:cubicBezTo>
                  <a:close/>
                  <a:moveTo>
                    <a:pt x="22412" y="11397"/>
                  </a:moveTo>
                  <a:cubicBezTo>
                    <a:pt x="22597" y="11397"/>
                    <a:pt x="22786" y="11443"/>
                    <a:pt x="22966" y="11539"/>
                  </a:cubicBezTo>
                  <a:cubicBezTo>
                    <a:pt x="23580" y="11846"/>
                    <a:pt x="23785" y="12562"/>
                    <a:pt x="23478" y="13108"/>
                  </a:cubicBezTo>
                  <a:cubicBezTo>
                    <a:pt x="23262" y="13515"/>
                    <a:pt x="22861" y="13755"/>
                    <a:pt x="22441" y="13755"/>
                  </a:cubicBezTo>
                  <a:cubicBezTo>
                    <a:pt x="22263" y="13755"/>
                    <a:pt x="22081" y="13712"/>
                    <a:pt x="21908" y="13620"/>
                  </a:cubicBezTo>
                  <a:cubicBezTo>
                    <a:pt x="21362" y="13381"/>
                    <a:pt x="21089" y="12630"/>
                    <a:pt x="21396" y="12050"/>
                  </a:cubicBezTo>
                  <a:cubicBezTo>
                    <a:pt x="21608" y="11626"/>
                    <a:pt x="21999" y="11397"/>
                    <a:pt x="22412" y="11397"/>
                  </a:cubicBezTo>
                  <a:close/>
                  <a:moveTo>
                    <a:pt x="13685" y="11739"/>
                  </a:moveTo>
                  <a:cubicBezTo>
                    <a:pt x="13873" y="11739"/>
                    <a:pt x="14061" y="11785"/>
                    <a:pt x="14230" y="11880"/>
                  </a:cubicBezTo>
                  <a:cubicBezTo>
                    <a:pt x="14810" y="12187"/>
                    <a:pt x="15049" y="12903"/>
                    <a:pt x="14742" y="13449"/>
                  </a:cubicBezTo>
                  <a:cubicBezTo>
                    <a:pt x="14523" y="13839"/>
                    <a:pt x="14113" y="14090"/>
                    <a:pt x="13685" y="14090"/>
                  </a:cubicBezTo>
                  <a:cubicBezTo>
                    <a:pt x="13513" y="14090"/>
                    <a:pt x="13339" y="14049"/>
                    <a:pt x="13172" y="13961"/>
                  </a:cubicBezTo>
                  <a:cubicBezTo>
                    <a:pt x="12558" y="13654"/>
                    <a:pt x="12353" y="12972"/>
                    <a:pt x="12661" y="12392"/>
                  </a:cubicBezTo>
                  <a:cubicBezTo>
                    <a:pt x="12849" y="11968"/>
                    <a:pt x="13265" y="11739"/>
                    <a:pt x="13685" y="11739"/>
                  </a:cubicBezTo>
                  <a:close/>
                  <a:moveTo>
                    <a:pt x="4823" y="12933"/>
                  </a:moveTo>
                  <a:cubicBezTo>
                    <a:pt x="5009" y="12933"/>
                    <a:pt x="5202" y="12979"/>
                    <a:pt x="5392" y="13074"/>
                  </a:cubicBezTo>
                  <a:cubicBezTo>
                    <a:pt x="6007" y="13381"/>
                    <a:pt x="6211" y="14098"/>
                    <a:pt x="5904" y="14644"/>
                  </a:cubicBezTo>
                  <a:cubicBezTo>
                    <a:pt x="5692" y="15068"/>
                    <a:pt x="5301" y="15297"/>
                    <a:pt x="4889" y="15297"/>
                  </a:cubicBezTo>
                  <a:cubicBezTo>
                    <a:pt x="4704" y="15297"/>
                    <a:pt x="4514" y="15251"/>
                    <a:pt x="4335" y="15156"/>
                  </a:cubicBezTo>
                  <a:cubicBezTo>
                    <a:pt x="3789" y="14883"/>
                    <a:pt x="3550" y="14166"/>
                    <a:pt x="3823" y="13586"/>
                  </a:cubicBezTo>
                  <a:cubicBezTo>
                    <a:pt x="4035" y="13162"/>
                    <a:pt x="4409" y="12933"/>
                    <a:pt x="4823" y="12933"/>
                  </a:cubicBezTo>
                  <a:close/>
                  <a:moveTo>
                    <a:pt x="18112" y="13997"/>
                  </a:moveTo>
                  <a:cubicBezTo>
                    <a:pt x="18294" y="13997"/>
                    <a:pt x="18483" y="14040"/>
                    <a:pt x="18666" y="14132"/>
                  </a:cubicBezTo>
                  <a:cubicBezTo>
                    <a:pt x="19246" y="14439"/>
                    <a:pt x="19485" y="15156"/>
                    <a:pt x="19178" y="15702"/>
                  </a:cubicBezTo>
                  <a:cubicBezTo>
                    <a:pt x="18962" y="16109"/>
                    <a:pt x="18562" y="16348"/>
                    <a:pt x="18141" y="16348"/>
                  </a:cubicBezTo>
                  <a:cubicBezTo>
                    <a:pt x="17963" y="16348"/>
                    <a:pt x="17781" y="16305"/>
                    <a:pt x="17608" y="16213"/>
                  </a:cubicBezTo>
                  <a:cubicBezTo>
                    <a:pt x="17028" y="15940"/>
                    <a:pt x="16789" y="15258"/>
                    <a:pt x="17097" y="14644"/>
                  </a:cubicBezTo>
                  <a:cubicBezTo>
                    <a:pt x="17288" y="14236"/>
                    <a:pt x="17682" y="13997"/>
                    <a:pt x="18112" y="13997"/>
                  </a:cubicBezTo>
                  <a:close/>
                  <a:moveTo>
                    <a:pt x="40126" y="14729"/>
                  </a:moveTo>
                  <a:cubicBezTo>
                    <a:pt x="40307" y="14729"/>
                    <a:pt x="40494" y="14768"/>
                    <a:pt x="40676" y="14848"/>
                  </a:cubicBezTo>
                  <a:cubicBezTo>
                    <a:pt x="41256" y="15156"/>
                    <a:pt x="41495" y="15872"/>
                    <a:pt x="41187" y="16452"/>
                  </a:cubicBezTo>
                  <a:cubicBezTo>
                    <a:pt x="40967" y="16844"/>
                    <a:pt x="40536" y="17078"/>
                    <a:pt x="40108" y="17078"/>
                  </a:cubicBezTo>
                  <a:cubicBezTo>
                    <a:pt x="39940" y="17078"/>
                    <a:pt x="39772" y="17041"/>
                    <a:pt x="39618" y="16964"/>
                  </a:cubicBezTo>
                  <a:cubicBezTo>
                    <a:pt x="39038" y="16657"/>
                    <a:pt x="38833" y="15975"/>
                    <a:pt x="39106" y="15360"/>
                  </a:cubicBezTo>
                  <a:cubicBezTo>
                    <a:pt x="39298" y="14951"/>
                    <a:pt x="39694" y="14729"/>
                    <a:pt x="40126" y="14729"/>
                  </a:cubicBezTo>
                  <a:close/>
                  <a:moveTo>
                    <a:pt x="9329" y="15192"/>
                  </a:moveTo>
                  <a:cubicBezTo>
                    <a:pt x="9508" y="15192"/>
                    <a:pt x="9690" y="15235"/>
                    <a:pt x="9863" y="15326"/>
                  </a:cubicBezTo>
                  <a:cubicBezTo>
                    <a:pt x="10477" y="15633"/>
                    <a:pt x="10681" y="16316"/>
                    <a:pt x="10374" y="16896"/>
                  </a:cubicBezTo>
                  <a:cubicBezTo>
                    <a:pt x="10186" y="17320"/>
                    <a:pt x="9802" y="17549"/>
                    <a:pt x="9381" y="17549"/>
                  </a:cubicBezTo>
                  <a:cubicBezTo>
                    <a:pt x="9192" y="17549"/>
                    <a:pt x="8995" y="17503"/>
                    <a:pt x="8805" y="17408"/>
                  </a:cubicBezTo>
                  <a:cubicBezTo>
                    <a:pt x="8225" y="17135"/>
                    <a:pt x="7986" y="16452"/>
                    <a:pt x="8293" y="15838"/>
                  </a:cubicBezTo>
                  <a:cubicBezTo>
                    <a:pt x="8508" y="15431"/>
                    <a:pt x="8909" y="15192"/>
                    <a:pt x="9329" y="15192"/>
                  </a:cubicBezTo>
                  <a:close/>
                  <a:moveTo>
                    <a:pt x="31344" y="15923"/>
                  </a:moveTo>
                  <a:cubicBezTo>
                    <a:pt x="31521" y="15923"/>
                    <a:pt x="31701" y="15962"/>
                    <a:pt x="31872" y="16043"/>
                  </a:cubicBezTo>
                  <a:cubicBezTo>
                    <a:pt x="32486" y="16350"/>
                    <a:pt x="32691" y="17066"/>
                    <a:pt x="32384" y="17647"/>
                  </a:cubicBezTo>
                  <a:cubicBezTo>
                    <a:pt x="32188" y="18038"/>
                    <a:pt x="31746" y="18272"/>
                    <a:pt x="31311" y="18272"/>
                  </a:cubicBezTo>
                  <a:cubicBezTo>
                    <a:pt x="31139" y="18272"/>
                    <a:pt x="30968" y="18236"/>
                    <a:pt x="30814" y="18158"/>
                  </a:cubicBezTo>
                  <a:cubicBezTo>
                    <a:pt x="30268" y="17851"/>
                    <a:pt x="29995" y="17169"/>
                    <a:pt x="30302" y="16555"/>
                  </a:cubicBezTo>
                  <a:cubicBezTo>
                    <a:pt x="30519" y="16146"/>
                    <a:pt x="30922" y="15923"/>
                    <a:pt x="31344" y="15923"/>
                  </a:cubicBezTo>
                  <a:close/>
                  <a:moveTo>
                    <a:pt x="22608" y="16265"/>
                  </a:moveTo>
                  <a:cubicBezTo>
                    <a:pt x="22785" y="16265"/>
                    <a:pt x="22965" y="16303"/>
                    <a:pt x="23136" y="16384"/>
                  </a:cubicBezTo>
                  <a:cubicBezTo>
                    <a:pt x="23751" y="16691"/>
                    <a:pt x="23955" y="17408"/>
                    <a:pt x="23648" y="17988"/>
                  </a:cubicBezTo>
                  <a:cubicBezTo>
                    <a:pt x="23432" y="18397"/>
                    <a:pt x="23012" y="18619"/>
                    <a:pt x="22591" y="18619"/>
                  </a:cubicBezTo>
                  <a:cubicBezTo>
                    <a:pt x="22416" y="18619"/>
                    <a:pt x="22240" y="18580"/>
                    <a:pt x="22079" y="18500"/>
                  </a:cubicBezTo>
                  <a:cubicBezTo>
                    <a:pt x="21464" y="18193"/>
                    <a:pt x="21260" y="17510"/>
                    <a:pt x="21567" y="16896"/>
                  </a:cubicBezTo>
                  <a:cubicBezTo>
                    <a:pt x="21783" y="16487"/>
                    <a:pt x="22186" y="16265"/>
                    <a:pt x="22608" y="16265"/>
                  </a:cubicBezTo>
                  <a:close/>
                  <a:moveTo>
                    <a:pt x="44585" y="16994"/>
                  </a:moveTo>
                  <a:cubicBezTo>
                    <a:pt x="44773" y="16994"/>
                    <a:pt x="44966" y="17040"/>
                    <a:pt x="45146" y="17135"/>
                  </a:cubicBezTo>
                  <a:cubicBezTo>
                    <a:pt x="45760" y="17408"/>
                    <a:pt x="45965" y="18158"/>
                    <a:pt x="45658" y="18704"/>
                  </a:cubicBezTo>
                  <a:cubicBezTo>
                    <a:pt x="45442" y="19112"/>
                    <a:pt x="45024" y="19351"/>
                    <a:pt x="44606" y="19351"/>
                  </a:cubicBezTo>
                  <a:cubicBezTo>
                    <a:pt x="44428" y="19351"/>
                    <a:pt x="44250" y="19308"/>
                    <a:pt x="44088" y="19216"/>
                  </a:cubicBezTo>
                  <a:cubicBezTo>
                    <a:pt x="43542" y="18909"/>
                    <a:pt x="43269" y="18227"/>
                    <a:pt x="43576" y="17647"/>
                  </a:cubicBezTo>
                  <a:cubicBezTo>
                    <a:pt x="43764" y="17222"/>
                    <a:pt x="44164" y="16994"/>
                    <a:pt x="44585" y="16994"/>
                  </a:cubicBezTo>
                  <a:close/>
                  <a:moveTo>
                    <a:pt x="13771" y="17459"/>
                  </a:moveTo>
                  <a:cubicBezTo>
                    <a:pt x="13947" y="17459"/>
                    <a:pt x="14127" y="17498"/>
                    <a:pt x="14299" y="17578"/>
                  </a:cubicBezTo>
                  <a:cubicBezTo>
                    <a:pt x="14913" y="17885"/>
                    <a:pt x="15117" y="18602"/>
                    <a:pt x="14810" y="19148"/>
                  </a:cubicBezTo>
                  <a:cubicBezTo>
                    <a:pt x="14622" y="19572"/>
                    <a:pt x="14206" y="19801"/>
                    <a:pt x="13786" y="19801"/>
                  </a:cubicBezTo>
                  <a:cubicBezTo>
                    <a:pt x="13598" y="19801"/>
                    <a:pt x="13410" y="19755"/>
                    <a:pt x="13241" y="19660"/>
                  </a:cubicBezTo>
                  <a:cubicBezTo>
                    <a:pt x="12695" y="19387"/>
                    <a:pt x="12422" y="18704"/>
                    <a:pt x="12729" y="18090"/>
                  </a:cubicBezTo>
                  <a:cubicBezTo>
                    <a:pt x="12945" y="17681"/>
                    <a:pt x="13348" y="17459"/>
                    <a:pt x="13771" y="17459"/>
                  </a:cubicBezTo>
                  <a:close/>
                  <a:moveTo>
                    <a:pt x="5035" y="17800"/>
                  </a:moveTo>
                  <a:cubicBezTo>
                    <a:pt x="5212" y="17800"/>
                    <a:pt x="5392" y="17839"/>
                    <a:pt x="5563" y="17920"/>
                  </a:cubicBezTo>
                  <a:cubicBezTo>
                    <a:pt x="6177" y="18227"/>
                    <a:pt x="6382" y="18943"/>
                    <a:pt x="6075" y="19523"/>
                  </a:cubicBezTo>
                  <a:cubicBezTo>
                    <a:pt x="5864" y="19922"/>
                    <a:pt x="5476" y="20143"/>
                    <a:pt x="5065" y="20143"/>
                  </a:cubicBezTo>
                  <a:cubicBezTo>
                    <a:pt x="4878" y="20143"/>
                    <a:pt x="4687" y="20097"/>
                    <a:pt x="4505" y="20001"/>
                  </a:cubicBezTo>
                  <a:cubicBezTo>
                    <a:pt x="3891" y="19728"/>
                    <a:pt x="3686" y="19046"/>
                    <a:pt x="3993" y="18431"/>
                  </a:cubicBezTo>
                  <a:cubicBezTo>
                    <a:pt x="4210" y="18022"/>
                    <a:pt x="4613" y="17800"/>
                    <a:pt x="5035" y="17800"/>
                  </a:cubicBezTo>
                  <a:close/>
                  <a:moveTo>
                    <a:pt x="35814" y="18188"/>
                  </a:moveTo>
                  <a:cubicBezTo>
                    <a:pt x="36004" y="18188"/>
                    <a:pt x="36196" y="18234"/>
                    <a:pt x="36376" y="18329"/>
                  </a:cubicBezTo>
                  <a:cubicBezTo>
                    <a:pt x="36922" y="18602"/>
                    <a:pt x="37161" y="19353"/>
                    <a:pt x="36888" y="19899"/>
                  </a:cubicBezTo>
                  <a:cubicBezTo>
                    <a:pt x="36672" y="20306"/>
                    <a:pt x="36272" y="20545"/>
                    <a:pt x="35839" y="20545"/>
                  </a:cubicBezTo>
                  <a:cubicBezTo>
                    <a:pt x="35656" y="20545"/>
                    <a:pt x="35467" y="20502"/>
                    <a:pt x="35284" y="20411"/>
                  </a:cubicBezTo>
                  <a:cubicBezTo>
                    <a:pt x="34704" y="20103"/>
                    <a:pt x="34499" y="19421"/>
                    <a:pt x="34772" y="18841"/>
                  </a:cubicBezTo>
                  <a:cubicBezTo>
                    <a:pt x="34984" y="18417"/>
                    <a:pt x="35392" y="18188"/>
                    <a:pt x="35814" y="18188"/>
                  </a:cubicBezTo>
                  <a:close/>
                  <a:moveTo>
                    <a:pt x="49043" y="19246"/>
                  </a:moveTo>
                  <a:cubicBezTo>
                    <a:pt x="49227" y="19246"/>
                    <a:pt x="49413" y="19292"/>
                    <a:pt x="49582" y="19387"/>
                  </a:cubicBezTo>
                  <a:cubicBezTo>
                    <a:pt x="50196" y="19694"/>
                    <a:pt x="50401" y="20411"/>
                    <a:pt x="50093" y="20956"/>
                  </a:cubicBezTo>
                  <a:cubicBezTo>
                    <a:pt x="49874" y="21346"/>
                    <a:pt x="49464" y="21597"/>
                    <a:pt x="49036" y="21597"/>
                  </a:cubicBezTo>
                  <a:cubicBezTo>
                    <a:pt x="48865" y="21597"/>
                    <a:pt x="48690" y="21556"/>
                    <a:pt x="48524" y="21468"/>
                  </a:cubicBezTo>
                  <a:cubicBezTo>
                    <a:pt x="47978" y="21161"/>
                    <a:pt x="47739" y="20445"/>
                    <a:pt x="48012" y="19899"/>
                  </a:cubicBezTo>
                  <a:cubicBezTo>
                    <a:pt x="48224" y="19475"/>
                    <a:pt x="48631" y="19246"/>
                    <a:pt x="49043" y="19246"/>
                  </a:cubicBezTo>
                  <a:close/>
                  <a:moveTo>
                    <a:pt x="18226" y="19723"/>
                  </a:moveTo>
                  <a:cubicBezTo>
                    <a:pt x="18416" y="19723"/>
                    <a:pt x="18613" y="19769"/>
                    <a:pt x="18803" y="19865"/>
                  </a:cubicBezTo>
                  <a:cubicBezTo>
                    <a:pt x="19383" y="20138"/>
                    <a:pt x="19588" y="20854"/>
                    <a:pt x="19315" y="21434"/>
                  </a:cubicBezTo>
                  <a:cubicBezTo>
                    <a:pt x="19098" y="21843"/>
                    <a:pt x="18678" y="22066"/>
                    <a:pt x="18246" y="22066"/>
                  </a:cubicBezTo>
                  <a:cubicBezTo>
                    <a:pt x="18065" y="22066"/>
                    <a:pt x="17882" y="22027"/>
                    <a:pt x="17711" y="21946"/>
                  </a:cubicBezTo>
                  <a:cubicBezTo>
                    <a:pt x="17131" y="21639"/>
                    <a:pt x="16926" y="20956"/>
                    <a:pt x="17199" y="20376"/>
                  </a:cubicBezTo>
                  <a:cubicBezTo>
                    <a:pt x="17411" y="19952"/>
                    <a:pt x="17802" y="19723"/>
                    <a:pt x="18226" y="19723"/>
                  </a:cubicBezTo>
                  <a:close/>
                  <a:moveTo>
                    <a:pt x="9445" y="20065"/>
                  </a:moveTo>
                  <a:cubicBezTo>
                    <a:pt x="9630" y="20065"/>
                    <a:pt x="9819" y="20111"/>
                    <a:pt x="9999" y="20206"/>
                  </a:cubicBezTo>
                  <a:cubicBezTo>
                    <a:pt x="10613" y="20479"/>
                    <a:pt x="10818" y="21161"/>
                    <a:pt x="10511" y="21775"/>
                  </a:cubicBezTo>
                  <a:cubicBezTo>
                    <a:pt x="10294" y="22184"/>
                    <a:pt x="9874" y="22407"/>
                    <a:pt x="9454" y="22407"/>
                  </a:cubicBezTo>
                  <a:cubicBezTo>
                    <a:pt x="9278" y="22407"/>
                    <a:pt x="9102" y="22368"/>
                    <a:pt x="8941" y="22287"/>
                  </a:cubicBezTo>
                  <a:cubicBezTo>
                    <a:pt x="8395" y="21980"/>
                    <a:pt x="8122" y="21298"/>
                    <a:pt x="8429" y="20718"/>
                  </a:cubicBezTo>
                  <a:cubicBezTo>
                    <a:pt x="8641" y="20294"/>
                    <a:pt x="9032" y="20065"/>
                    <a:pt x="9445" y="20065"/>
                  </a:cubicBezTo>
                  <a:close/>
                  <a:moveTo>
                    <a:pt x="40250" y="20440"/>
                  </a:moveTo>
                  <a:cubicBezTo>
                    <a:pt x="40440" y="20440"/>
                    <a:pt x="40632" y="20486"/>
                    <a:pt x="40812" y="20581"/>
                  </a:cubicBezTo>
                  <a:cubicBezTo>
                    <a:pt x="41392" y="20854"/>
                    <a:pt x="41597" y="21605"/>
                    <a:pt x="41324" y="22151"/>
                  </a:cubicBezTo>
                  <a:cubicBezTo>
                    <a:pt x="41105" y="22540"/>
                    <a:pt x="40694" y="22791"/>
                    <a:pt x="40254" y="22791"/>
                  </a:cubicBezTo>
                  <a:cubicBezTo>
                    <a:pt x="40078" y="22791"/>
                    <a:pt x="39896" y="22751"/>
                    <a:pt x="39720" y="22663"/>
                  </a:cubicBezTo>
                  <a:cubicBezTo>
                    <a:pt x="39174" y="22356"/>
                    <a:pt x="38935" y="21673"/>
                    <a:pt x="39208" y="21093"/>
                  </a:cubicBezTo>
                  <a:cubicBezTo>
                    <a:pt x="39420" y="20669"/>
                    <a:pt x="39828" y="20440"/>
                    <a:pt x="40250" y="20440"/>
                  </a:cubicBezTo>
                  <a:close/>
                  <a:moveTo>
                    <a:pt x="31454" y="20781"/>
                  </a:moveTo>
                  <a:cubicBezTo>
                    <a:pt x="31639" y="20781"/>
                    <a:pt x="31829" y="20827"/>
                    <a:pt x="32008" y="20922"/>
                  </a:cubicBezTo>
                  <a:cubicBezTo>
                    <a:pt x="32623" y="21229"/>
                    <a:pt x="32827" y="21946"/>
                    <a:pt x="32520" y="22492"/>
                  </a:cubicBezTo>
                  <a:cubicBezTo>
                    <a:pt x="32305" y="22899"/>
                    <a:pt x="31887" y="23138"/>
                    <a:pt x="31469" y="23138"/>
                  </a:cubicBezTo>
                  <a:cubicBezTo>
                    <a:pt x="31291" y="23138"/>
                    <a:pt x="31113" y="23095"/>
                    <a:pt x="30951" y="23004"/>
                  </a:cubicBezTo>
                  <a:cubicBezTo>
                    <a:pt x="30405" y="22697"/>
                    <a:pt x="30166" y="21980"/>
                    <a:pt x="30439" y="21434"/>
                  </a:cubicBezTo>
                  <a:cubicBezTo>
                    <a:pt x="30651" y="21010"/>
                    <a:pt x="31042" y="20781"/>
                    <a:pt x="31454" y="20781"/>
                  </a:cubicBezTo>
                  <a:close/>
                  <a:moveTo>
                    <a:pt x="22677" y="21976"/>
                  </a:moveTo>
                  <a:cubicBezTo>
                    <a:pt x="22866" y="21976"/>
                    <a:pt x="23059" y="22022"/>
                    <a:pt x="23239" y="22117"/>
                  </a:cubicBezTo>
                  <a:cubicBezTo>
                    <a:pt x="23785" y="22424"/>
                    <a:pt x="24024" y="23106"/>
                    <a:pt x="23751" y="23686"/>
                  </a:cubicBezTo>
                  <a:cubicBezTo>
                    <a:pt x="23535" y="24094"/>
                    <a:pt x="23134" y="24333"/>
                    <a:pt x="22702" y="24333"/>
                  </a:cubicBezTo>
                  <a:cubicBezTo>
                    <a:pt x="22519" y="24333"/>
                    <a:pt x="22330" y="24290"/>
                    <a:pt x="22147" y="24198"/>
                  </a:cubicBezTo>
                  <a:cubicBezTo>
                    <a:pt x="21601" y="23891"/>
                    <a:pt x="21362" y="23209"/>
                    <a:pt x="21635" y="22629"/>
                  </a:cubicBezTo>
                  <a:cubicBezTo>
                    <a:pt x="21847" y="22204"/>
                    <a:pt x="22254" y="21976"/>
                    <a:pt x="22677" y="21976"/>
                  </a:cubicBezTo>
                  <a:close/>
                  <a:moveTo>
                    <a:pt x="13881" y="22317"/>
                  </a:moveTo>
                  <a:cubicBezTo>
                    <a:pt x="14066" y="22317"/>
                    <a:pt x="14255" y="22363"/>
                    <a:pt x="14435" y="22458"/>
                  </a:cubicBezTo>
                  <a:cubicBezTo>
                    <a:pt x="15049" y="22765"/>
                    <a:pt x="15254" y="23482"/>
                    <a:pt x="14947" y="24028"/>
                  </a:cubicBezTo>
                  <a:cubicBezTo>
                    <a:pt x="14735" y="24452"/>
                    <a:pt x="14328" y="24681"/>
                    <a:pt x="13916" y="24681"/>
                  </a:cubicBezTo>
                  <a:cubicBezTo>
                    <a:pt x="13732" y="24681"/>
                    <a:pt x="13546" y="24635"/>
                    <a:pt x="13377" y="24539"/>
                  </a:cubicBezTo>
                  <a:cubicBezTo>
                    <a:pt x="12831" y="24232"/>
                    <a:pt x="12592" y="23516"/>
                    <a:pt x="12865" y="22970"/>
                  </a:cubicBezTo>
                  <a:cubicBezTo>
                    <a:pt x="13077" y="22546"/>
                    <a:pt x="13468" y="22317"/>
                    <a:pt x="13881" y="22317"/>
                  </a:cubicBezTo>
                  <a:close/>
                  <a:moveTo>
                    <a:pt x="44743" y="22699"/>
                  </a:moveTo>
                  <a:cubicBezTo>
                    <a:pt x="44924" y="22699"/>
                    <a:pt x="45109" y="22742"/>
                    <a:pt x="45282" y="22833"/>
                  </a:cubicBezTo>
                  <a:cubicBezTo>
                    <a:pt x="45828" y="23140"/>
                    <a:pt x="46101" y="23857"/>
                    <a:pt x="45794" y="24403"/>
                  </a:cubicBezTo>
                  <a:cubicBezTo>
                    <a:pt x="45582" y="24827"/>
                    <a:pt x="45191" y="25056"/>
                    <a:pt x="44778" y="25056"/>
                  </a:cubicBezTo>
                  <a:cubicBezTo>
                    <a:pt x="44593" y="25056"/>
                    <a:pt x="44404" y="25010"/>
                    <a:pt x="44224" y="24915"/>
                  </a:cubicBezTo>
                  <a:cubicBezTo>
                    <a:pt x="43610" y="24642"/>
                    <a:pt x="43405" y="23891"/>
                    <a:pt x="43712" y="23345"/>
                  </a:cubicBezTo>
                  <a:cubicBezTo>
                    <a:pt x="43904" y="22938"/>
                    <a:pt x="44314" y="22699"/>
                    <a:pt x="44743" y="22699"/>
                  </a:cubicBezTo>
                  <a:close/>
                  <a:moveTo>
                    <a:pt x="35960" y="23040"/>
                  </a:moveTo>
                  <a:cubicBezTo>
                    <a:pt x="36138" y="23040"/>
                    <a:pt x="36316" y="23083"/>
                    <a:pt x="36478" y="23175"/>
                  </a:cubicBezTo>
                  <a:cubicBezTo>
                    <a:pt x="37093" y="23482"/>
                    <a:pt x="37297" y="24198"/>
                    <a:pt x="36990" y="24744"/>
                  </a:cubicBezTo>
                  <a:cubicBezTo>
                    <a:pt x="36802" y="25168"/>
                    <a:pt x="36418" y="25397"/>
                    <a:pt x="35997" y="25397"/>
                  </a:cubicBezTo>
                  <a:cubicBezTo>
                    <a:pt x="35807" y="25397"/>
                    <a:pt x="35611" y="25351"/>
                    <a:pt x="35421" y="25256"/>
                  </a:cubicBezTo>
                  <a:cubicBezTo>
                    <a:pt x="34875" y="24983"/>
                    <a:pt x="34602" y="24232"/>
                    <a:pt x="34909" y="23686"/>
                  </a:cubicBezTo>
                  <a:cubicBezTo>
                    <a:pt x="35124" y="23279"/>
                    <a:pt x="35542" y="23040"/>
                    <a:pt x="35960" y="23040"/>
                  </a:cubicBezTo>
                  <a:close/>
                  <a:moveTo>
                    <a:pt x="5123" y="23511"/>
                  </a:moveTo>
                  <a:cubicBezTo>
                    <a:pt x="5313" y="23511"/>
                    <a:pt x="5509" y="23557"/>
                    <a:pt x="5700" y="23652"/>
                  </a:cubicBezTo>
                  <a:cubicBezTo>
                    <a:pt x="6245" y="23959"/>
                    <a:pt x="6518" y="24642"/>
                    <a:pt x="6211" y="25222"/>
                  </a:cubicBezTo>
                  <a:cubicBezTo>
                    <a:pt x="5999" y="25646"/>
                    <a:pt x="5592" y="25875"/>
                    <a:pt x="5169" y="25875"/>
                  </a:cubicBezTo>
                  <a:cubicBezTo>
                    <a:pt x="4980" y="25875"/>
                    <a:pt x="4787" y="25829"/>
                    <a:pt x="4608" y="25734"/>
                  </a:cubicBezTo>
                  <a:cubicBezTo>
                    <a:pt x="4027" y="25427"/>
                    <a:pt x="3823" y="24744"/>
                    <a:pt x="4096" y="24164"/>
                  </a:cubicBezTo>
                  <a:cubicBezTo>
                    <a:pt x="4308" y="23740"/>
                    <a:pt x="4699" y="23511"/>
                    <a:pt x="5123" y="23511"/>
                  </a:cubicBezTo>
                  <a:close/>
                  <a:moveTo>
                    <a:pt x="27184" y="24234"/>
                  </a:moveTo>
                  <a:cubicBezTo>
                    <a:pt x="27365" y="24234"/>
                    <a:pt x="27546" y="24277"/>
                    <a:pt x="27709" y="24369"/>
                  </a:cubicBezTo>
                  <a:cubicBezTo>
                    <a:pt x="28289" y="24676"/>
                    <a:pt x="28528" y="25393"/>
                    <a:pt x="28221" y="25938"/>
                  </a:cubicBezTo>
                  <a:cubicBezTo>
                    <a:pt x="28009" y="26363"/>
                    <a:pt x="27618" y="26591"/>
                    <a:pt x="27205" y="26591"/>
                  </a:cubicBezTo>
                  <a:cubicBezTo>
                    <a:pt x="27020" y="26591"/>
                    <a:pt x="26831" y="26545"/>
                    <a:pt x="26651" y="26450"/>
                  </a:cubicBezTo>
                  <a:cubicBezTo>
                    <a:pt x="26037" y="26177"/>
                    <a:pt x="25832" y="25427"/>
                    <a:pt x="26139" y="24881"/>
                  </a:cubicBezTo>
                  <a:cubicBezTo>
                    <a:pt x="26331" y="24473"/>
                    <a:pt x="26758" y="24234"/>
                    <a:pt x="27184" y="24234"/>
                  </a:cubicBezTo>
                  <a:close/>
                  <a:moveTo>
                    <a:pt x="18372" y="24576"/>
                  </a:moveTo>
                  <a:cubicBezTo>
                    <a:pt x="18550" y="24576"/>
                    <a:pt x="18732" y="24619"/>
                    <a:pt x="18905" y="24710"/>
                  </a:cubicBezTo>
                  <a:cubicBezTo>
                    <a:pt x="19519" y="25017"/>
                    <a:pt x="19724" y="25700"/>
                    <a:pt x="19417" y="26280"/>
                  </a:cubicBezTo>
                  <a:cubicBezTo>
                    <a:pt x="19228" y="26704"/>
                    <a:pt x="18812" y="26933"/>
                    <a:pt x="18393" y="26933"/>
                  </a:cubicBezTo>
                  <a:cubicBezTo>
                    <a:pt x="18205" y="26933"/>
                    <a:pt x="18016" y="26887"/>
                    <a:pt x="17847" y="26792"/>
                  </a:cubicBezTo>
                  <a:cubicBezTo>
                    <a:pt x="17301" y="26519"/>
                    <a:pt x="17028" y="25768"/>
                    <a:pt x="17335" y="25222"/>
                  </a:cubicBezTo>
                  <a:cubicBezTo>
                    <a:pt x="17551" y="24815"/>
                    <a:pt x="17952" y="24576"/>
                    <a:pt x="18372" y="24576"/>
                  </a:cubicBezTo>
                  <a:close/>
                  <a:moveTo>
                    <a:pt x="49168" y="24966"/>
                  </a:moveTo>
                  <a:cubicBezTo>
                    <a:pt x="49350" y="24966"/>
                    <a:pt x="49537" y="25005"/>
                    <a:pt x="49718" y="25085"/>
                  </a:cubicBezTo>
                  <a:cubicBezTo>
                    <a:pt x="50298" y="25393"/>
                    <a:pt x="50503" y="26109"/>
                    <a:pt x="50230" y="26689"/>
                  </a:cubicBezTo>
                  <a:cubicBezTo>
                    <a:pt x="50013" y="27098"/>
                    <a:pt x="49610" y="27321"/>
                    <a:pt x="49176" y="27321"/>
                  </a:cubicBezTo>
                  <a:cubicBezTo>
                    <a:pt x="48995" y="27321"/>
                    <a:pt x="48807" y="27282"/>
                    <a:pt x="48626" y="27201"/>
                  </a:cubicBezTo>
                  <a:cubicBezTo>
                    <a:pt x="48080" y="26894"/>
                    <a:pt x="47841" y="26177"/>
                    <a:pt x="48114" y="25597"/>
                  </a:cubicBezTo>
                  <a:cubicBezTo>
                    <a:pt x="48331" y="25188"/>
                    <a:pt x="48734" y="24966"/>
                    <a:pt x="49168" y="24966"/>
                  </a:cubicBezTo>
                  <a:close/>
                  <a:moveTo>
                    <a:pt x="40402" y="25307"/>
                  </a:moveTo>
                  <a:cubicBezTo>
                    <a:pt x="40577" y="25307"/>
                    <a:pt x="40753" y="25346"/>
                    <a:pt x="40914" y="25427"/>
                  </a:cubicBezTo>
                  <a:cubicBezTo>
                    <a:pt x="41529" y="25734"/>
                    <a:pt x="41733" y="26450"/>
                    <a:pt x="41426" y="27030"/>
                  </a:cubicBezTo>
                  <a:cubicBezTo>
                    <a:pt x="41230" y="27422"/>
                    <a:pt x="40824" y="27656"/>
                    <a:pt x="40383" y="27656"/>
                  </a:cubicBezTo>
                  <a:cubicBezTo>
                    <a:pt x="40209" y="27656"/>
                    <a:pt x="40030" y="27619"/>
                    <a:pt x="39857" y="27542"/>
                  </a:cubicBezTo>
                  <a:cubicBezTo>
                    <a:pt x="39311" y="27235"/>
                    <a:pt x="39038" y="26519"/>
                    <a:pt x="39345" y="25938"/>
                  </a:cubicBezTo>
                  <a:cubicBezTo>
                    <a:pt x="39561" y="25530"/>
                    <a:pt x="39981" y="25307"/>
                    <a:pt x="40402" y="25307"/>
                  </a:cubicBezTo>
                  <a:close/>
                  <a:moveTo>
                    <a:pt x="9581" y="25770"/>
                  </a:moveTo>
                  <a:cubicBezTo>
                    <a:pt x="9764" y="25770"/>
                    <a:pt x="9953" y="25813"/>
                    <a:pt x="10135" y="25904"/>
                  </a:cubicBezTo>
                  <a:cubicBezTo>
                    <a:pt x="10716" y="26211"/>
                    <a:pt x="10954" y="26928"/>
                    <a:pt x="10647" y="27474"/>
                  </a:cubicBezTo>
                  <a:cubicBezTo>
                    <a:pt x="10435" y="27898"/>
                    <a:pt x="10044" y="28127"/>
                    <a:pt x="9632" y="28127"/>
                  </a:cubicBezTo>
                  <a:cubicBezTo>
                    <a:pt x="9447" y="28127"/>
                    <a:pt x="9257" y="28081"/>
                    <a:pt x="9078" y="27986"/>
                  </a:cubicBezTo>
                  <a:cubicBezTo>
                    <a:pt x="8463" y="27679"/>
                    <a:pt x="8259" y="26962"/>
                    <a:pt x="8566" y="26416"/>
                  </a:cubicBezTo>
                  <a:cubicBezTo>
                    <a:pt x="8758" y="26009"/>
                    <a:pt x="9151" y="25770"/>
                    <a:pt x="9581" y="25770"/>
                  </a:cubicBezTo>
                  <a:close/>
                  <a:moveTo>
                    <a:pt x="31626" y="26501"/>
                  </a:moveTo>
                  <a:cubicBezTo>
                    <a:pt x="31805" y="26501"/>
                    <a:pt x="31984" y="26540"/>
                    <a:pt x="32145" y="26621"/>
                  </a:cubicBezTo>
                  <a:cubicBezTo>
                    <a:pt x="32691" y="26928"/>
                    <a:pt x="32964" y="27611"/>
                    <a:pt x="32657" y="28225"/>
                  </a:cubicBezTo>
                  <a:cubicBezTo>
                    <a:pt x="32440" y="28634"/>
                    <a:pt x="32037" y="28856"/>
                    <a:pt x="31615" y="28856"/>
                  </a:cubicBezTo>
                  <a:cubicBezTo>
                    <a:pt x="31438" y="28856"/>
                    <a:pt x="31258" y="28817"/>
                    <a:pt x="31087" y="28737"/>
                  </a:cubicBezTo>
                  <a:cubicBezTo>
                    <a:pt x="30507" y="28429"/>
                    <a:pt x="30268" y="27679"/>
                    <a:pt x="30575" y="27133"/>
                  </a:cubicBezTo>
                  <a:cubicBezTo>
                    <a:pt x="30768" y="26724"/>
                    <a:pt x="31197" y="26501"/>
                    <a:pt x="31626" y="26501"/>
                  </a:cubicBezTo>
                  <a:close/>
                  <a:moveTo>
                    <a:pt x="22828" y="26843"/>
                  </a:moveTo>
                  <a:cubicBezTo>
                    <a:pt x="23004" y="26843"/>
                    <a:pt x="23180" y="26882"/>
                    <a:pt x="23341" y="26962"/>
                  </a:cubicBezTo>
                  <a:cubicBezTo>
                    <a:pt x="23955" y="27269"/>
                    <a:pt x="24160" y="27952"/>
                    <a:pt x="23853" y="28532"/>
                  </a:cubicBezTo>
                  <a:cubicBezTo>
                    <a:pt x="23664" y="28956"/>
                    <a:pt x="23281" y="29185"/>
                    <a:pt x="22859" y="29185"/>
                  </a:cubicBezTo>
                  <a:cubicBezTo>
                    <a:pt x="22670" y="29185"/>
                    <a:pt x="22473" y="29139"/>
                    <a:pt x="22283" y="29044"/>
                  </a:cubicBezTo>
                  <a:cubicBezTo>
                    <a:pt x="21737" y="28771"/>
                    <a:pt x="21533" y="28054"/>
                    <a:pt x="21771" y="27474"/>
                  </a:cubicBezTo>
                  <a:cubicBezTo>
                    <a:pt x="21988" y="27065"/>
                    <a:pt x="22408" y="26843"/>
                    <a:pt x="22828" y="26843"/>
                  </a:cubicBezTo>
                  <a:close/>
                  <a:moveTo>
                    <a:pt x="44857" y="27525"/>
                  </a:moveTo>
                  <a:cubicBezTo>
                    <a:pt x="45033" y="27525"/>
                    <a:pt x="45213" y="27564"/>
                    <a:pt x="45385" y="27645"/>
                  </a:cubicBezTo>
                  <a:cubicBezTo>
                    <a:pt x="45999" y="27952"/>
                    <a:pt x="46203" y="28668"/>
                    <a:pt x="45896" y="29248"/>
                  </a:cubicBezTo>
                  <a:cubicBezTo>
                    <a:pt x="45704" y="29657"/>
                    <a:pt x="45308" y="29880"/>
                    <a:pt x="44876" y="29880"/>
                  </a:cubicBezTo>
                  <a:cubicBezTo>
                    <a:pt x="44695" y="29880"/>
                    <a:pt x="44508" y="29841"/>
                    <a:pt x="44327" y="29760"/>
                  </a:cubicBezTo>
                  <a:cubicBezTo>
                    <a:pt x="43747" y="29487"/>
                    <a:pt x="43542" y="28771"/>
                    <a:pt x="43815" y="28156"/>
                  </a:cubicBezTo>
                  <a:cubicBezTo>
                    <a:pt x="44031" y="27748"/>
                    <a:pt x="44434" y="27525"/>
                    <a:pt x="44857" y="27525"/>
                  </a:cubicBezTo>
                  <a:close/>
                  <a:moveTo>
                    <a:pt x="14052" y="28037"/>
                  </a:moveTo>
                  <a:cubicBezTo>
                    <a:pt x="14232" y="28037"/>
                    <a:pt x="14410" y="28076"/>
                    <a:pt x="14571" y="28156"/>
                  </a:cubicBezTo>
                  <a:cubicBezTo>
                    <a:pt x="15152" y="28464"/>
                    <a:pt x="15390" y="29180"/>
                    <a:pt x="15083" y="29760"/>
                  </a:cubicBezTo>
                  <a:cubicBezTo>
                    <a:pt x="14872" y="30159"/>
                    <a:pt x="14484" y="30380"/>
                    <a:pt x="14074" y="30380"/>
                  </a:cubicBezTo>
                  <a:cubicBezTo>
                    <a:pt x="13887" y="30380"/>
                    <a:pt x="13695" y="30334"/>
                    <a:pt x="13514" y="30238"/>
                  </a:cubicBezTo>
                  <a:cubicBezTo>
                    <a:pt x="12934" y="29965"/>
                    <a:pt x="12695" y="29248"/>
                    <a:pt x="13002" y="28668"/>
                  </a:cubicBezTo>
                  <a:cubicBezTo>
                    <a:pt x="13194" y="28259"/>
                    <a:pt x="13624" y="28037"/>
                    <a:pt x="14052" y="28037"/>
                  </a:cubicBezTo>
                  <a:close/>
                  <a:moveTo>
                    <a:pt x="36055" y="28765"/>
                  </a:moveTo>
                  <a:cubicBezTo>
                    <a:pt x="36242" y="28765"/>
                    <a:pt x="36433" y="28811"/>
                    <a:pt x="36615" y="28907"/>
                  </a:cubicBezTo>
                  <a:cubicBezTo>
                    <a:pt x="37229" y="29180"/>
                    <a:pt x="37434" y="29863"/>
                    <a:pt x="37127" y="30477"/>
                  </a:cubicBezTo>
                  <a:cubicBezTo>
                    <a:pt x="36910" y="30886"/>
                    <a:pt x="36507" y="31108"/>
                    <a:pt x="36085" y="31108"/>
                  </a:cubicBezTo>
                  <a:cubicBezTo>
                    <a:pt x="35908" y="31108"/>
                    <a:pt x="35728" y="31069"/>
                    <a:pt x="35557" y="30989"/>
                  </a:cubicBezTo>
                  <a:cubicBezTo>
                    <a:pt x="34943" y="30682"/>
                    <a:pt x="34738" y="29965"/>
                    <a:pt x="35045" y="29385"/>
                  </a:cubicBezTo>
                  <a:cubicBezTo>
                    <a:pt x="35256" y="28986"/>
                    <a:pt x="35644" y="28765"/>
                    <a:pt x="36055" y="28765"/>
                  </a:cubicBezTo>
                  <a:close/>
                  <a:moveTo>
                    <a:pt x="27310" y="29061"/>
                  </a:moveTo>
                  <a:cubicBezTo>
                    <a:pt x="27491" y="29061"/>
                    <a:pt x="27674" y="29100"/>
                    <a:pt x="27845" y="29180"/>
                  </a:cubicBezTo>
                  <a:cubicBezTo>
                    <a:pt x="28391" y="29487"/>
                    <a:pt x="28630" y="30204"/>
                    <a:pt x="28357" y="30784"/>
                  </a:cubicBezTo>
                  <a:cubicBezTo>
                    <a:pt x="28141" y="31193"/>
                    <a:pt x="27738" y="31415"/>
                    <a:pt x="27303" y="31415"/>
                  </a:cubicBezTo>
                  <a:cubicBezTo>
                    <a:pt x="27122" y="31415"/>
                    <a:pt x="26935" y="31376"/>
                    <a:pt x="26753" y="31296"/>
                  </a:cubicBezTo>
                  <a:cubicBezTo>
                    <a:pt x="26173" y="31023"/>
                    <a:pt x="25969" y="30306"/>
                    <a:pt x="26242" y="29692"/>
                  </a:cubicBezTo>
                  <a:cubicBezTo>
                    <a:pt x="26458" y="29283"/>
                    <a:pt x="26878" y="29061"/>
                    <a:pt x="27310" y="29061"/>
                  </a:cubicBezTo>
                  <a:close/>
                  <a:moveTo>
                    <a:pt x="49313" y="29790"/>
                  </a:moveTo>
                  <a:cubicBezTo>
                    <a:pt x="49502" y="29790"/>
                    <a:pt x="49699" y="29836"/>
                    <a:pt x="49889" y="29931"/>
                  </a:cubicBezTo>
                  <a:cubicBezTo>
                    <a:pt x="50435" y="30204"/>
                    <a:pt x="50674" y="30955"/>
                    <a:pt x="50401" y="31501"/>
                  </a:cubicBezTo>
                  <a:cubicBezTo>
                    <a:pt x="50185" y="31908"/>
                    <a:pt x="49784" y="32147"/>
                    <a:pt x="49364" y="32147"/>
                  </a:cubicBezTo>
                  <a:cubicBezTo>
                    <a:pt x="49186" y="32147"/>
                    <a:pt x="49004" y="32104"/>
                    <a:pt x="48831" y="32012"/>
                  </a:cubicBezTo>
                  <a:cubicBezTo>
                    <a:pt x="48217" y="31705"/>
                    <a:pt x="48012" y="31023"/>
                    <a:pt x="48319" y="30443"/>
                  </a:cubicBezTo>
                  <a:cubicBezTo>
                    <a:pt x="48508" y="30019"/>
                    <a:pt x="48891" y="29790"/>
                    <a:pt x="49313" y="29790"/>
                  </a:cubicBezTo>
                  <a:close/>
                  <a:moveTo>
                    <a:pt x="18529" y="30255"/>
                  </a:moveTo>
                  <a:cubicBezTo>
                    <a:pt x="18705" y="30255"/>
                    <a:pt x="18881" y="30294"/>
                    <a:pt x="19042" y="30374"/>
                  </a:cubicBezTo>
                  <a:cubicBezTo>
                    <a:pt x="19656" y="30682"/>
                    <a:pt x="19861" y="31398"/>
                    <a:pt x="19553" y="31944"/>
                  </a:cubicBezTo>
                  <a:cubicBezTo>
                    <a:pt x="19338" y="32351"/>
                    <a:pt x="18937" y="32591"/>
                    <a:pt x="18517" y="32591"/>
                  </a:cubicBezTo>
                  <a:cubicBezTo>
                    <a:pt x="18338" y="32591"/>
                    <a:pt x="18157" y="32547"/>
                    <a:pt x="17984" y="32456"/>
                  </a:cubicBezTo>
                  <a:cubicBezTo>
                    <a:pt x="17370" y="32217"/>
                    <a:pt x="17165" y="31501"/>
                    <a:pt x="17472" y="30886"/>
                  </a:cubicBezTo>
                  <a:cubicBezTo>
                    <a:pt x="17688" y="30477"/>
                    <a:pt x="18108" y="30255"/>
                    <a:pt x="18529" y="30255"/>
                  </a:cubicBezTo>
                  <a:close/>
                  <a:moveTo>
                    <a:pt x="9737" y="30596"/>
                  </a:moveTo>
                  <a:cubicBezTo>
                    <a:pt x="9918" y="30596"/>
                    <a:pt x="10101" y="30635"/>
                    <a:pt x="10272" y="30716"/>
                  </a:cubicBezTo>
                  <a:cubicBezTo>
                    <a:pt x="10852" y="31023"/>
                    <a:pt x="11057" y="31739"/>
                    <a:pt x="10784" y="32319"/>
                  </a:cubicBezTo>
                  <a:cubicBezTo>
                    <a:pt x="10573" y="32718"/>
                    <a:pt x="10185" y="32939"/>
                    <a:pt x="9763" y="32939"/>
                  </a:cubicBezTo>
                  <a:cubicBezTo>
                    <a:pt x="9571" y="32939"/>
                    <a:pt x="9372" y="32893"/>
                    <a:pt x="9180" y="32797"/>
                  </a:cubicBezTo>
                  <a:cubicBezTo>
                    <a:pt x="8600" y="32524"/>
                    <a:pt x="8395" y="31808"/>
                    <a:pt x="8668" y="31228"/>
                  </a:cubicBezTo>
                  <a:cubicBezTo>
                    <a:pt x="8885" y="30819"/>
                    <a:pt x="9305" y="30596"/>
                    <a:pt x="9737" y="30596"/>
                  </a:cubicBezTo>
                  <a:close/>
                  <a:moveTo>
                    <a:pt x="40497" y="30984"/>
                  </a:moveTo>
                  <a:cubicBezTo>
                    <a:pt x="40682" y="30984"/>
                    <a:pt x="40871" y="31030"/>
                    <a:pt x="41051" y="31125"/>
                  </a:cubicBezTo>
                  <a:cubicBezTo>
                    <a:pt x="41665" y="31398"/>
                    <a:pt x="41870" y="32149"/>
                    <a:pt x="41563" y="32695"/>
                  </a:cubicBezTo>
                  <a:cubicBezTo>
                    <a:pt x="41347" y="33102"/>
                    <a:pt x="40946" y="33341"/>
                    <a:pt x="40526" y="33341"/>
                  </a:cubicBezTo>
                  <a:cubicBezTo>
                    <a:pt x="40348" y="33341"/>
                    <a:pt x="40166" y="33298"/>
                    <a:pt x="39993" y="33207"/>
                  </a:cubicBezTo>
                  <a:cubicBezTo>
                    <a:pt x="39447" y="32934"/>
                    <a:pt x="39174" y="32217"/>
                    <a:pt x="39481" y="31637"/>
                  </a:cubicBezTo>
                  <a:cubicBezTo>
                    <a:pt x="39693" y="31213"/>
                    <a:pt x="40084" y="30984"/>
                    <a:pt x="40497" y="30984"/>
                  </a:cubicBezTo>
                  <a:close/>
                  <a:moveTo>
                    <a:pt x="31698" y="31324"/>
                  </a:moveTo>
                  <a:cubicBezTo>
                    <a:pt x="31890" y="31324"/>
                    <a:pt x="32089" y="31370"/>
                    <a:pt x="32281" y="31466"/>
                  </a:cubicBezTo>
                  <a:cubicBezTo>
                    <a:pt x="32861" y="31739"/>
                    <a:pt x="33066" y="32422"/>
                    <a:pt x="32793" y="33036"/>
                  </a:cubicBezTo>
                  <a:cubicBezTo>
                    <a:pt x="32577" y="33445"/>
                    <a:pt x="32174" y="33667"/>
                    <a:pt x="31739" y="33667"/>
                  </a:cubicBezTo>
                  <a:cubicBezTo>
                    <a:pt x="31558" y="33667"/>
                    <a:pt x="31371" y="33628"/>
                    <a:pt x="31189" y="33548"/>
                  </a:cubicBezTo>
                  <a:cubicBezTo>
                    <a:pt x="30643" y="33275"/>
                    <a:pt x="30405" y="32558"/>
                    <a:pt x="30678" y="31944"/>
                  </a:cubicBezTo>
                  <a:cubicBezTo>
                    <a:pt x="30888" y="31546"/>
                    <a:pt x="31277" y="31324"/>
                    <a:pt x="31698" y="31324"/>
                  </a:cubicBezTo>
                  <a:close/>
                  <a:moveTo>
                    <a:pt x="22924" y="32520"/>
                  </a:moveTo>
                  <a:cubicBezTo>
                    <a:pt x="23109" y="32520"/>
                    <a:pt x="23298" y="32566"/>
                    <a:pt x="23478" y="32661"/>
                  </a:cubicBezTo>
                  <a:cubicBezTo>
                    <a:pt x="24092" y="32934"/>
                    <a:pt x="24297" y="33650"/>
                    <a:pt x="23989" y="34230"/>
                  </a:cubicBezTo>
                  <a:cubicBezTo>
                    <a:pt x="23773" y="34639"/>
                    <a:pt x="23370" y="34862"/>
                    <a:pt x="22948" y="34862"/>
                  </a:cubicBezTo>
                  <a:cubicBezTo>
                    <a:pt x="22771" y="34862"/>
                    <a:pt x="22591" y="34823"/>
                    <a:pt x="22420" y="34742"/>
                  </a:cubicBezTo>
                  <a:cubicBezTo>
                    <a:pt x="21840" y="34469"/>
                    <a:pt x="21601" y="33753"/>
                    <a:pt x="21908" y="33173"/>
                  </a:cubicBezTo>
                  <a:cubicBezTo>
                    <a:pt x="22120" y="32749"/>
                    <a:pt x="22511" y="32520"/>
                    <a:pt x="22924" y="32520"/>
                  </a:cubicBezTo>
                  <a:close/>
                  <a:moveTo>
                    <a:pt x="14146" y="32861"/>
                  </a:moveTo>
                  <a:cubicBezTo>
                    <a:pt x="14336" y="32861"/>
                    <a:pt x="14528" y="32907"/>
                    <a:pt x="14708" y="33002"/>
                  </a:cubicBezTo>
                  <a:cubicBezTo>
                    <a:pt x="15288" y="33275"/>
                    <a:pt x="15493" y="34026"/>
                    <a:pt x="15220" y="34572"/>
                  </a:cubicBezTo>
                  <a:cubicBezTo>
                    <a:pt x="15003" y="34981"/>
                    <a:pt x="14600" y="35203"/>
                    <a:pt x="14166" y="35203"/>
                  </a:cubicBezTo>
                  <a:cubicBezTo>
                    <a:pt x="13984" y="35203"/>
                    <a:pt x="13797" y="35164"/>
                    <a:pt x="13616" y="35083"/>
                  </a:cubicBezTo>
                  <a:cubicBezTo>
                    <a:pt x="13070" y="34810"/>
                    <a:pt x="12831" y="34094"/>
                    <a:pt x="13104" y="33514"/>
                  </a:cubicBezTo>
                  <a:cubicBezTo>
                    <a:pt x="13316" y="33090"/>
                    <a:pt x="13723" y="32861"/>
                    <a:pt x="14146" y="32861"/>
                  </a:cubicBezTo>
                  <a:close/>
                  <a:moveTo>
                    <a:pt x="44967" y="33236"/>
                  </a:moveTo>
                  <a:cubicBezTo>
                    <a:pt x="45152" y="33236"/>
                    <a:pt x="45341" y="33282"/>
                    <a:pt x="45521" y="33377"/>
                  </a:cubicBezTo>
                  <a:cubicBezTo>
                    <a:pt x="46101" y="33650"/>
                    <a:pt x="46340" y="34401"/>
                    <a:pt x="46033" y="34947"/>
                  </a:cubicBezTo>
                  <a:cubicBezTo>
                    <a:pt x="45841" y="35354"/>
                    <a:pt x="45414" y="35593"/>
                    <a:pt x="44988" y="35593"/>
                  </a:cubicBezTo>
                  <a:cubicBezTo>
                    <a:pt x="44807" y="35593"/>
                    <a:pt x="44626" y="35550"/>
                    <a:pt x="44463" y="35459"/>
                  </a:cubicBezTo>
                  <a:cubicBezTo>
                    <a:pt x="43883" y="35152"/>
                    <a:pt x="43644" y="34435"/>
                    <a:pt x="43951" y="33889"/>
                  </a:cubicBezTo>
                  <a:cubicBezTo>
                    <a:pt x="44163" y="33465"/>
                    <a:pt x="44554" y="33236"/>
                    <a:pt x="44967" y="33236"/>
                  </a:cubicBezTo>
                  <a:close/>
                  <a:moveTo>
                    <a:pt x="36176" y="33577"/>
                  </a:moveTo>
                  <a:cubicBezTo>
                    <a:pt x="36365" y="33577"/>
                    <a:pt x="36561" y="33623"/>
                    <a:pt x="36751" y="33719"/>
                  </a:cubicBezTo>
                  <a:cubicBezTo>
                    <a:pt x="37332" y="34026"/>
                    <a:pt x="37570" y="34742"/>
                    <a:pt x="37263" y="35288"/>
                  </a:cubicBezTo>
                  <a:cubicBezTo>
                    <a:pt x="37048" y="35695"/>
                    <a:pt x="36647" y="35935"/>
                    <a:pt x="36227" y="35935"/>
                  </a:cubicBezTo>
                  <a:cubicBezTo>
                    <a:pt x="36048" y="35935"/>
                    <a:pt x="35866" y="35892"/>
                    <a:pt x="35694" y="35800"/>
                  </a:cubicBezTo>
                  <a:cubicBezTo>
                    <a:pt x="35079" y="35493"/>
                    <a:pt x="34875" y="34776"/>
                    <a:pt x="35182" y="34230"/>
                  </a:cubicBezTo>
                  <a:cubicBezTo>
                    <a:pt x="35370" y="33806"/>
                    <a:pt x="35754" y="33577"/>
                    <a:pt x="36176" y="33577"/>
                  </a:cubicBezTo>
                  <a:close/>
                  <a:moveTo>
                    <a:pt x="27394" y="34772"/>
                  </a:moveTo>
                  <a:cubicBezTo>
                    <a:pt x="27579" y="34772"/>
                    <a:pt x="27768" y="34818"/>
                    <a:pt x="27948" y="34913"/>
                  </a:cubicBezTo>
                  <a:cubicBezTo>
                    <a:pt x="28562" y="35220"/>
                    <a:pt x="28767" y="35937"/>
                    <a:pt x="28460" y="36483"/>
                  </a:cubicBezTo>
                  <a:cubicBezTo>
                    <a:pt x="28268" y="36890"/>
                    <a:pt x="27874" y="37129"/>
                    <a:pt x="27444" y="37129"/>
                  </a:cubicBezTo>
                  <a:cubicBezTo>
                    <a:pt x="27262" y="37129"/>
                    <a:pt x="27073" y="37086"/>
                    <a:pt x="26890" y="36994"/>
                  </a:cubicBezTo>
                  <a:cubicBezTo>
                    <a:pt x="26310" y="36755"/>
                    <a:pt x="26071" y="36005"/>
                    <a:pt x="26378" y="35425"/>
                  </a:cubicBezTo>
                  <a:cubicBezTo>
                    <a:pt x="26590" y="35001"/>
                    <a:pt x="26981" y="34772"/>
                    <a:pt x="27394" y="34772"/>
                  </a:cubicBezTo>
                  <a:close/>
                  <a:moveTo>
                    <a:pt x="18631" y="35113"/>
                  </a:moveTo>
                  <a:cubicBezTo>
                    <a:pt x="18820" y="35113"/>
                    <a:pt x="19009" y="35159"/>
                    <a:pt x="19178" y="35254"/>
                  </a:cubicBezTo>
                  <a:cubicBezTo>
                    <a:pt x="19758" y="35561"/>
                    <a:pt x="19997" y="36278"/>
                    <a:pt x="19690" y="36824"/>
                  </a:cubicBezTo>
                  <a:cubicBezTo>
                    <a:pt x="19471" y="37213"/>
                    <a:pt x="19061" y="37464"/>
                    <a:pt x="18633" y="37464"/>
                  </a:cubicBezTo>
                  <a:cubicBezTo>
                    <a:pt x="18461" y="37464"/>
                    <a:pt x="18286" y="37424"/>
                    <a:pt x="18120" y="37336"/>
                  </a:cubicBezTo>
                  <a:cubicBezTo>
                    <a:pt x="17506" y="37028"/>
                    <a:pt x="17301" y="36346"/>
                    <a:pt x="17574" y="35766"/>
                  </a:cubicBezTo>
                  <a:cubicBezTo>
                    <a:pt x="17786" y="35342"/>
                    <a:pt x="18210" y="35113"/>
                    <a:pt x="18631" y="35113"/>
                  </a:cubicBezTo>
                  <a:close/>
                  <a:moveTo>
                    <a:pt x="40688" y="35836"/>
                  </a:moveTo>
                  <a:cubicBezTo>
                    <a:pt x="40867" y="35836"/>
                    <a:pt x="41049" y="35879"/>
                    <a:pt x="41222" y="35971"/>
                  </a:cubicBezTo>
                  <a:cubicBezTo>
                    <a:pt x="41767" y="36278"/>
                    <a:pt x="42040" y="36960"/>
                    <a:pt x="41733" y="37540"/>
                  </a:cubicBezTo>
                  <a:cubicBezTo>
                    <a:pt x="41521" y="37964"/>
                    <a:pt x="41114" y="38193"/>
                    <a:pt x="40703" y="38193"/>
                  </a:cubicBezTo>
                  <a:cubicBezTo>
                    <a:pt x="40518" y="38193"/>
                    <a:pt x="40333" y="38147"/>
                    <a:pt x="40164" y="38052"/>
                  </a:cubicBezTo>
                  <a:cubicBezTo>
                    <a:pt x="39549" y="37779"/>
                    <a:pt x="39345" y="37063"/>
                    <a:pt x="39652" y="36483"/>
                  </a:cubicBezTo>
                  <a:cubicBezTo>
                    <a:pt x="39867" y="36075"/>
                    <a:pt x="40268" y="35836"/>
                    <a:pt x="40688" y="35836"/>
                  </a:cubicBezTo>
                  <a:close/>
                  <a:moveTo>
                    <a:pt x="31851" y="37030"/>
                  </a:moveTo>
                  <a:cubicBezTo>
                    <a:pt x="32029" y="37030"/>
                    <a:pt x="32211" y="37073"/>
                    <a:pt x="32384" y="37165"/>
                  </a:cubicBezTo>
                  <a:cubicBezTo>
                    <a:pt x="32998" y="37472"/>
                    <a:pt x="33203" y="38189"/>
                    <a:pt x="32896" y="38735"/>
                  </a:cubicBezTo>
                  <a:cubicBezTo>
                    <a:pt x="32707" y="39159"/>
                    <a:pt x="32291" y="39388"/>
                    <a:pt x="31872" y="39388"/>
                  </a:cubicBezTo>
                  <a:cubicBezTo>
                    <a:pt x="31684" y="39388"/>
                    <a:pt x="31495" y="39342"/>
                    <a:pt x="31326" y="39246"/>
                  </a:cubicBezTo>
                  <a:cubicBezTo>
                    <a:pt x="30746" y="38974"/>
                    <a:pt x="30507" y="38223"/>
                    <a:pt x="30814" y="37677"/>
                  </a:cubicBezTo>
                  <a:cubicBezTo>
                    <a:pt x="31030" y="37270"/>
                    <a:pt x="31430" y="37030"/>
                    <a:pt x="31851" y="37030"/>
                  </a:cubicBezTo>
                  <a:close/>
                  <a:moveTo>
                    <a:pt x="23100" y="37372"/>
                  </a:moveTo>
                  <a:cubicBezTo>
                    <a:pt x="23279" y="37372"/>
                    <a:pt x="23465" y="37415"/>
                    <a:pt x="23648" y="37506"/>
                  </a:cubicBezTo>
                  <a:cubicBezTo>
                    <a:pt x="24194" y="37813"/>
                    <a:pt x="24467" y="38496"/>
                    <a:pt x="24160" y="39076"/>
                  </a:cubicBezTo>
                  <a:cubicBezTo>
                    <a:pt x="23948" y="39500"/>
                    <a:pt x="23557" y="39729"/>
                    <a:pt x="23144" y="39729"/>
                  </a:cubicBezTo>
                  <a:cubicBezTo>
                    <a:pt x="22959" y="39729"/>
                    <a:pt x="22770" y="39683"/>
                    <a:pt x="22590" y="39588"/>
                  </a:cubicBezTo>
                  <a:cubicBezTo>
                    <a:pt x="21976" y="39315"/>
                    <a:pt x="21771" y="38564"/>
                    <a:pt x="22079" y="38018"/>
                  </a:cubicBezTo>
                  <a:cubicBezTo>
                    <a:pt x="22294" y="37611"/>
                    <a:pt x="22678" y="37372"/>
                    <a:pt x="23100" y="37372"/>
                  </a:cubicBezTo>
                  <a:close/>
                  <a:moveTo>
                    <a:pt x="14277" y="38566"/>
                  </a:moveTo>
                  <a:cubicBezTo>
                    <a:pt x="14456" y="38566"/>
                    <a:pt x="14638" y="38609"/>
                    <a:pt x="14810" y="38701"/>
                  </a:cubicBezTo>
                  <a:cubicBezTo>
                    <a:pt x="15425" y="39008"/>
                    <a:pt x="15629" y="39724"/>
                    <a:pt x="15322" y="40270"/>
                  </a:cubicBezTo>
                  <a:cubicBezTo>
                    <a:pt x="15110" y="40694"/>
                    <a:pt x="14735" y="40923"/>
                    <a:pt x="14322" y="40923"/>
                  </a:cubicBezTo>
                  <a:cubicBezTo>
                    <a:pt x="14136" y="40923"/>
                    <a:pt x="13943" y="40877"/>
                    <a:pt x="13753" y="40782"/>
                  </a:cubicBezTo>
                  <a:cubicBezTo>
                    <a:pt x="13172" y="40509"/>
                    <a:pt x="12934" y="39758"/>
                    <a:pt x="13241" y="39212"/>
                  </a:cubicBezTo>
                  <a:cubicBezTo>
                    <a:pt x="13456" y="38805"/>
                    <a:pt x="13857" y="38566"/>
                    <a:pt x="14277" y="38566"/>
                  </a:cubicBezTo>
                  <a:close/>
                  <a:moveTo>
                    <a:pt x="27556" y="39639"/>
                  </a:moveTo>
                  <a:cubicBezTo>
                    <a:pt x="27733" y="39639"/>
                    <a:pt x="27913" y="39678"/>
                    <a:pt x="28084" y="39758"/>
                  </a:cubicBezTo>
                  <a:cubicBezTo>
                    <a:pt x="28698" y="40065"/>
                    <a:pt x="28903" y="40748"/>
                    <a:pt x="28596" y="41362"/>
                  </a:cubicBezTo>
                  <a:cubicBezTo>
                    <a:pt x="28380" y="41771"/>
                    <a:pt x="27976" y="41993"/>
                    <a:pt x="27554" y="41993"/>
                  </a:cubicBezTo>
                  <a:cubicBezTo>
                    <a:pt x="27378" y="41993"/>
                    <a:pt x="27198" y="41955"/>
                    <a:pt x="27026" y="41874"/>
                  </a:cubicBezTo>
                  <a:cubicBezTo>
                    <a:pt x="26412" y="41567"/>
                    <a:pt x="26207" y="40884"/>
                    <a:pt x="26515" y="40270"/>
                  </a:cubicBezTo>
                  <a:cubicBezTo>
                    <a:pt x="26731" y="39861"/>
                    <a:pt x="27134" y="39639"/>
                    <a:pt x="27556" y="39639"/>
                  </a:cubicBezTo>
                  <a:close/>
                  <a:moveTo>
                    <a:pt x="18753" y="40833"/>
                  </a:moveTo>
                  <a:cubicBezTo>
                    <a:pt x="18929" y="40833"/>
                    <a:pt x="19109" y="40872"/>
                    <a:pt x="19280" y="40953"/>
                  </a:cubicBezTo>
                  <a:cubicBezTo>
                    <a:pt x="19861" y="41260"/>
                    <a:pt x="20099" y="41942"/>
                    <a:pt x="19826" y="42556"/>
                  </a:cubicBezTo>
                  <a:cubicBezTo>
                    <a:pt x="19610" y="42965"/>
                    <a:pt x="19173" y="43188"/>
                    <a:pt x="18743" y="43188"/>
                  </a:cubicBezTo>
                  <a:cubicBezTo>
                    <a:pt x="18563" y="43188"/>
                    <a:pt x="18384" y="43149"/>
                    <a:pt x="18223" y="43068"/>
                  </a:cubicBezTo>
                  <a:cubicBezTo>
                    <a:pt x="17643" y="42761"/>
                    <a:pt x="17404" y="42079"/>
                    <a:pt x="17711" y="41464"/>
                  </a:cubicBezTo>
                  <a:cubicBezTo>
                    <a:pt x="17927" y="41056"/>
                    <a:pt x="18330" y="40833"/>
                    <a:pt x="18753" y="40833"/>
                  </a:cubicBezTo>
                  <a:close/>
                  <a:moveTo>
                    <a:pt x="13317" y="0"/>
                  </a:moveTo>
                  <a:cubicBezTo>
                    <a:pt x="12224" y="0"/>
                    <a:pt x="11132" y="131"/>
                    <a:pt x="10067" y="380"/>
                  </a:cubicBezTo>
                  <a:cubicBezTo>
                    <a:pt x="10067" y="483"/>
                    <a:pt x="10033" y="517"/>
                    <a:pt x="9999" y="619"/>
                  </a:cubicBezTo>
                  <a:cubicBezTo>
                    <a:pt x="9783" y="1028"/>
                    <a:pt x="9363" y="1250"/>
                    <a:pt x="8942" y="1250"/>
                  </a:cubicBezTo>
                  <a:cubicBezTo>
                    <a:pt x="8766" y="1250"/>
                    <a:pt x="8590" y="1212"/>
                    <a:pt x="8429" y="1131"/>
                  </a:cubicBezTo>
                  <a:cubicBezTo>
                    <a:pt x="8327" y="1063"/>
                    <a:pt x="8293" y="1029"/>
                    <a:pt x="8259" y="994"/>
                  </a:cubicBezTo>
                  <a:cubicBezTo>
                    <a:pt x="7235" y="1404"/>
                    <a:pt x="6280" y="1916"/>
                    <a:pt x="5392" y="2598"/>
                  </a:cubicBezTo>
                  <a:cubicBezTo>
                    <a:pt x="5802" y="2939"/>
                    <a:pt x="5938" y="3554"/>
                    <a:pt x="5700" y="4066"/>
                  </a:cubicBezTo>
                  <a:cubicBezTo>
                    <a:pt x="5484" y="4473"/>
                    <a:pt x="5083" y="4712"/>
                    <a:pt x="4651" y="4712"/>
                  </a:cubicBezTo>
                  <a:cubicBezTo>
                    <a:pt x="4468" y="4712"/>
                    <a:pt x="4279" y="4669"/>
                    <a:pt x="4096" y="4577"/>
                  </a:cubicBezTo>
                  <a:cubicBezTo>
                    <a:pt x="3891" y="4475"/>
                    <a:pt x="3755" y="4304"/>
                    <a:pt x="3652" y="4134"/>
                  </a:cubicBezTo>
                  <a:cubicBezTo>
                    <a:pt x="1809" y="6079"/>
                    <a:pt x="786" y="8229"/>
                    <a:pt x="308" y="10617"/>
                  </a:cubicBezTo>
                  <a:cubicBezTo>
                    <a:pt x="513" y="10617"/>
                    <a:pt x="752" y="10617"/>
                    <a:pt x="956" y="10754"/>
                  </a:cubicBezTo>
                  <a:cubicBezTo>
                    <a:pt x="1537" y="11061"/>
                    <a:pt x="1775" y="11743"/>
                    <a:pt x="1468" y="12323"/>
                  </a:cubicBezTo>
                  <a:cubicBezTo>
                    <a:pt x="1250" y="12732"/>
                    <a:pt x="837" y="12988"/>
                    <a:pt x="401" y="12988"/>
                  </a:cubicBezTo>
                  <a:cubicBezTo>
                    <a:pt x="291" y="12988"/>
                    <a:pt x="179" y="12972"/>
                    <a:pt x="69" y="12938"/>
                  </a:cubicBezTo>
                  <a:lnTo>
                    <a:pt x="69" y="12938"/>
                  </a:lnTo>
                  <a:cubicBezTo>
                    <a:pt x="1" y="13791"/>
                    <a:pt x="69" y="14678"/>
                    <a:pt x="137" y="15565"/>
                  </a:cubicBezTo>
                  <a:cubicBezTo>
                    <a:pt x="272" y="15520"/>
                    <a:pt x="412" y="15495"/>
                    <a:pt x="556" y="15495"/>
                  </a:cubicBezTo>
                  <a:cubicBezTo>
                    <a:pt x="742" y="15495"/>
                    <a:pt x="935" y="15537"/>
                    <a:pt x="1127" y="15633"/>
                  </a:cubicBezTo>
                  <a:cubicBezTo>
                    <a:pt x="1707" y="15906"/>
                    <a:pt x="1946" y="16657"/>
                    <a:pt x="1639" y="17203"/>
                  </a:cubicBezTo>
                  <a:cubicBezTo>
                    <a:pt x="1446" y="17589"/>
                    <a:pt x="1009" y="17854"/>
                    <a:pt x="560" y="17854"/>
                  </a:cubicBezTo>
                  <a:cubicBezTo>
                    <a:pt x="533" y="17854"/>
                    <a:pt x="506" y="17853"/>
                    <a:pt x="479" y="17851"/>
                  </a:cubicBezTo>
                  <a:lnTo>
                    <a:pt x="479" y="17851"/>
                  </a:lnTo>
                  <a:cubicBezTo>
                    <a:pt x="683" y="19046"/>
                    <a:pt x="991" y="20240"/>
                    <a:pt x="1366" y="21434"/>
                  </a:cubicBezTo>
                  <a:cubicBezTo>
                    <a:pt x="1809" y="21707"/>
                    <a:pt x="1980" y="22287"/>
                    <a:pt x="1809" y="22731"/>
                  </a:cubicBezTo>
                  <a:cubicBezTo>
                    <a:pt x="2526" y="24778"/>
                    <a:pt x="3413" y="26792"/>
                    <a:pt x="4403" y="28702"/>
                  </a:cubicBezTo>
                  <a:cubicBezTo>
                    <a:pt x="4629" y="28454"/>
                    <a:pt x="4974" y="28295"/>
                    <a:pt x="5310" y="28295"/>
                  </a:cubicBezTo>
                  <a:cubicBezTo>
                    <a:pt x="5482" y="28295"/>
                    <a:pt x="5652" y="28337"/>
                    <a:pt x="5802" y="28429"/>
                  </a:cubicBezTo>
                  <a:cubicBezTo>
                    <a:pt x="6416" y="28702"/>
                    <a:pt x="6621" y="29453"/>
                    <a:pt x="6314" y="29999"/>
                  </a:cubicBezTo>
                  <a:cubicBezTo>
                    <a:pt x="6143" y="30374"/>
                    <a:pt x="5768" y="30579"/>
                    <a:pt x="5392" y="30647"/>
                  </a:cubicBezTo>
                  <a:cubicBezTo>
                    <a:pt x="6587" y="32797"/>
                    <a:pt x="7815" y="34810"/>
                    <a:pt x="9009" y="36619"/>
                  </a:cubicBezTo>
                  <a:cubicBezTo>
                    <a:pt x="9232" y="36396"/>
                    <a:pt x="9543" y="36275"/>
                    <a:pt x="9864" y="36275"/>
                  </a:cubicBezTo>
                  <a:cubicBezTo>
                    <a:pt x="10035" y="36275"/>
                    <a:pt x="10209" y="36309"/>
                    <a:pt x="10374" y="36380"/>
                  </a:cubicBezTo>
                  <a:cubicBezTo>
                    <a:pt x="10989" y="36687"/>
                    <a:pt x="11193" y="37404"/>
                    <a:pt x="10886" y="37984"/>
                  </a:cubicBezTo>
                  <a:cubicBezTo>
                    <a:pt x="10750" y="38223"/>
                    <a:pt x="10545" y="38393"/>
                    <a:pt x="10340" y="38530"/>
                  </a:cubicBezTo>
                  <a:cubicBezTo>
                    <a:pt x="12388" y="41396"/>
                    <a:pt x="13889" y="43171"/>
                    <a:pt x="13889" y="43171"/>
                  </a:cubicBezTo>
                  <a:cubicBezTo>
                    <a:pt x="13889" y="43171"/>
                    <a:pt x="15527" y="43292"/>
                    <a:pt x="18125" y="43292"/>
                  </a:cubicBezTo>
                  <a:cubicBezTo>
                    <a:pt x="19425" y="43292"/>
                    <a:pt x="20964" y="43262"/>
                    <a:pt x="22659" y="43171"/>
                  </a:cubicBezTo>
                  <a:cubicBezTo>
                    <a:pt x="22821" y="43081"/>
                    <a:pt x="22992" y="43038"/>
                    <a:pt x="23168" y="43038"/>
                  </a:cubicBezTo>
                  <a:cubicBezTo>
                    <a:pt x="23326" y="43038"/>
                    <a:pt x="23487" y="43072"/>
                    <a:pt x="23648" y="43137"/>
                  </a:cubicBezTo>
                  <a:cubicBezTo>
                    <a:pt x="25934" y="43000"/>
                    <a:pt x="28494" y="42761"/>
                    <a:pt x="31053" y="42318"/>
                  </a:cubicBezTo>
                  <a:cubicBezTo>
                    <a:pt x="31288" y="42036"/>
                    <a:pt x="31652" y="41867"/>
                    <a:pt x="32023" y="41867"/>
                  </a:cubicBezTo>
                  <a:cubicBezTo>
                    <a:pt x="32191" y="41867"/>
                    <a:pt x="32360" y="41902"/>
                    <a:pt x="32520" y="41976"/>
                  </a:cubicBezTo>
                  <a:cubicBezTo>
                    <a:pt x="32554" y="41976"/>
                    <a:pt x="32554" y="42010"/>
                    <a:pt x="32588" y="42010"/>
                  </a:cubicBezTo>
                  <a:cubicBezTo>
                    <a:pt x="33578" y="41840"/>
                    <a:pt x="34602" y="41601"/>
                    <a:pt x="35591" y="41328"/>
                  </a:cubicBezTo>
                  <a:cubicBezTo>
                    <a:pt x="35148" y="40987"/>
                    <a:pt x="34977" y="40407"/>
                    <a:pt x="35250" y="39895"/>
                  </a:cubicBezTo>
                  <a:cubicBezTo>
                    <a:pt x="35462" y="39471"/>
                    <a:pt x="35853" y="39242"/>
                    <a:pt x="36266" y="39242"/>
                  </a:cubicBezTo>
                  <a:cubicBezTo>
                    <a:pt x="36451" y="39242"/>
                    <a:pt x="36640" y="39288"/>
                    <a:pt x="36820" y="39383"/>
                  </a:cubicBezTo>
                  <a:cubicBezTo>
                    <a:pt x="37366" y="39690"/>
                    <a:pt x="37604" y="40304"/>
                    <a:pt x="37366" y="40884"/>
                  </a:cubicBezTo>
                  <a:cubicBezTo>
                    <a:pt x="44804" y="38666"/>
                    <a:pt x="51254" y="34435"/>
                    <a:pt x="51595" y="26553"/>
                  </a:cubicBezTo>
                  <a:cubicBezTo>
                    <a:pt x="51834" y="21912"/>
                    <a:pt x="49513" y="17305"/>
                    <a:pt x="45521" y="14814"/>
                  </a:cubicBezTo>
                  <a:cubicBezTo>
                    <a:pt x="43440" y="13499"/>
                    <a:pt x="41343" y="12988"/>
                    <a:pt x="39335" y="12988"/>
                  </a:cubicBezTo>
                  <a:cubicBezTo>
                    <a:pt x="38478" y="12988"/>
                    <a:pt x="37636" y="13081"/>
                    <a:pt x="36820" y="13245"/>
                  </a:cubicBezTo>
                  <a:cubicBezTo>
                    <a:pt x="36956" y="13552"/>
                    <a:pt x="36956" y="13893"/>
                    <a:pt x="36786" y="14234"/>
                  </a:cubicBezTo>
                  <a:cubicBezTo>
                    <a:pt x="36569" y="14643"/>
                    <a:pt x="36149" y="14866"/>
                    <a:pt x="35729" y="14866"/>
                  </a:cubicBezTo>
                  <a:cubicBezTo>
                    <a:pt x="35553" y="14866"/>
                    <a:pt x="35377" y="14827"/>
                    <a:pt x="35216" y="14746"/>
                  </a:cubicBezTo>
                  <a:cubicBezTo>
                    <a:pt x="34875" y="14575"/>
                    <a:pt x="34670" y="14268"/>
                    <a:pt x="34568" y="13893"/>
                  </a:cubicBezTo>
                  <a:cubicBezTo>
                    <a:pt x="31496" y="15019"/>
                    <a:pt x="28903" y="17066"/>
                    <a:pt x="27265" y="18568"/>
                  </a:cubicBezTo>
                  <a:cubicBezTo>
                    <a:pt x="27368" y="18568"/>
                    <a:pt x="27470" y="18602"/>
                    <a:pt x="27572" y="18670"/>
                  </a:cubicBezTo>
                  <a:cubicBezTo>
                    <a:pt x="28187" y="18943"/>
                    <a:pt x="28391" y="19660"/>
                    <a:pt x="28084" y="20240"/>
                  </a:cubicBezTo>
                  <a:cubicBezTo>
                    <a:pt x="27864" y="20632"/>
                    <a:pt x="27433" y="20865"/>
                    <a:pt x="27005" y="20865"/>
                  </a:cubicBezTo>
                  <a:cubicBezTo>
                    <a:pt x="26837" y="20865"/>
                    <a:pt x="26669" y="20829"/>
                    <a:pt x="26515" y="20752"/>
                  </a:cubicBezTo>
                  <a:cubicBezTo>
                    <a:pt x="26173" y="20581"/>
                    <a:pt x="25934" y="20274"/>
                    <a:pt x="25866" y="19899"/>
                  </a:cubicBezTo>
                  <a:cubicBezTo>
                    <a:pt x="25559" y="20172"/>
                    <a:pt x="25388" y="20411"/>
                    <a:pt x="25388" y="20411"/>
                  </a:cubicBezTo>
                  <a:cubicBezTo>
                    <a:pt x="25388" y="20411"/>
                    <a:pt x="25900" y="18397"/>
                    <a:pt x="26003" y="15633"/>
                  </a:cubicBezTo>
                  <a:cubicBezTo>
                    <a:pt x="25696" y="15292"/>
                    <a:pt x="25627" y="14780"/>
                    <a:pt x="25832" y="14302"/>
                  </a:cubicBezTo>
                  <a:cubicBezTo>
                    <a:pt x="25866" y="14200"/>
                    <a:pt x="25934" y="14132"/>
                    <a:pt x="26003" y="14030"/>
                  </a:cubicBezTo>
                  <a:cubicBezTo>
                    <a:pt x="25866" y="9389"/>
                    <a:pt x="24331" y="3417"/>
                    <a:pt x="18052" y="892"/>
                  </a:cubicBezTo>
                  <a:cubicBezTo>
                    <a:pt x="16530" y="283"/>
                    <a:pt x="14923" y="0"/>
                    <a:pt x="13317" y="0"/>
                  </a:cubicBezTo>
                  <a:close/>
                </a:path>
              </a:pathLst>
            </a:custGeom>
            <a:solidFill>
              <a:srgbClr val="EE5E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9" name="Google Shape;229;p8"/>
          <p:cNvGrpSpPr/>
          <p:nvPr/>
        </p:nvGrpSpPr>
        <p:grpSpPr>
          <a:xfrm rot="-3138232">
            <a:off x="2045003" y="4502672"/>
            <a:ext cx="838743" cy="587497"/>
            <a:chOff x="3059275" y="821125"/>
            <a:chExt cx="1546650" cy="1083350"/>
          </a:xfrm>
        </p:grpSpPr>
        <p:sp>
          <p:nvSpPr>
            <p:cNvPr id="230" name="Google Shape;230;p8"/>
            <p:cNvSpPr/>
            <p:nvPr/>
          </p:nvSpPr>
          <p:spPr>
            <a:xfrm>
              <a:off x="3059275" y="821400"/>
              <a:ext cx="1546650" cy="1083075"/>
            </a:xfrm>
            <a:custGeom>
              <a:avLst/>
              <a:gdLst/>
              <a:ahLst/>
              <a:cxnLst/>
              <a:rect l="l" t="t" r="r" b="b"/>
              <a:pathLst>
                <a:path w="61866" h="43323" extrusionOk="0">
                  <a:moveTo>
                    <a:pt x="23445" y="0"/>
                  </a:moveTo>
                  <a:cubicBezTo>
                    <a:pt x="20439" y="0"/>
                    <a:pt x="17431" y="1029"/>
                    <a:pt x="15049" y="2944"/>
                  </a:cubicBezTo>
                  <a:cubicBezTo>
                    <a:pt x="0" y="15023"/>
                    <a:pt x="23886" y="43209"/>
                    <a:pt x="23886" y="43209"/>
                  </a:cubicBezTo>
                  <a:cubicBezTo>
                    <a:pt x="23886" y="43209"/>
                    <a:pt x="25525" y="43323"/>
                    <a:pt x="28120" y="43323"/>
                  </a:cubicBezTo>
                  <a:cubicBezTo>
                    <a:pt x="37842" y="43323"/>
                    <a:pt x="60987" y="41728"/>
                    <a:pt x="61660" y="26591"/>
                  </a:cubicBezTo>
                  <a:cubicBezTo>
                    <a:pt x="61865" y="21882"/>
                    <a:pt x="59511" y="17275"/>
                    <a:pt x="55552" y="14819"/>
                  </a:cubicBezTo>
                  <a:cubicBezTo>
                    <a:pt x="53417" y="13493"/>
                    <a:pt x="51294" y="12969"/>
                    <a:pt x="49272" y="12969"/>
                  </a:cubicBezTo>
                  <a:cubicBezTo>
                    <a:pt x="41664" y="12969"/>
                    <a:pt x="35488" y="20381"/>
                    <a:pt x="35488" y="20381"/>
                  </a:cubicBezTo>
                  <a:cubicBezTo>
                    <a:pt x="35488" y="20381"/>
                    <a:pt x="39242" y="5332"/>
                    <a:pt x="28152" y="896"/>
                  </a:cubicBezTo>
                  <a:cubicBezTo>
                    <a:pt x="26646" y="292"/>
                    <a:pt x="25046" y="0"/>
                    <a:pt x="234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8"/>
            <p:cNvSpPr/>
            <p:nvPr/>
          </p:nvSpPr>
          <p:spPr>
            <a:xfrm>
              <a:off x="3309225" y="821125"/>
              <a:ext cx="1295850" cy="1082325"/>
            </a:xfrm>
            <a:custGeom>
              <a:avLst/>
              <a:gdLst/>
              <a:ahLst/>
              <a:cxnLst/>
              <a:rect l="l" t="t" r="r" b="b"/>
              <a:pathLst>
                <a:path w="51834" h="43293" extrusionOk="0">
                  <a:moveTo>
                    <a:pt x="13415" y="1210"/>
                  </a:moveTo>
                  <a:cubicBezTo>
                    <a:pt x="13604" y="1210"/>
                    <a:pt x="13801" y="1256"/>
                    <a:pt x="13991" y="1351"/>
                  </a:cubicBezTo>
                  <a:cubicBezTo>
                    <a:pt x="14571" y="1624"/>
                    <a:pt x="14810" y="2375"/>
                    <a:pt x="14503" y="2921"/>
                  </a:cubicBezTo>
                  <a:cubicBezTo>
                    <a:pt x="14287" y="3328"/>
                    <a:pt x="13886" y="3567"/>
                    <a:pt x="13466" y="3567"/>
                  </a:cubicBezTo>
                  <a:cubicBezTo>
                    <a:pt x="13288" y="3567"/>
                    <a:pt x="13106" y="3524"/>
                    <a:pt x="12933" y="3433"/>
                  </a:cubicBezTo>
                  <a:cubicBezTo>
                    <a:pt x="12319" y="3125"/>
                    <a:pt x="12114" y="2409"/>
                    <a:pt x="12421" y="1863"/>
                  </a:cubicBezTo>
                  <a:cubicBezTo>
                    <a:pt x="12610" y="1439"/>
                    <a:pt x="12993" y="1210"/>
                    <a:pt x="13415" y="1210"/>
                  </a:cubicBezTo>
                  <a:close/>
                  <a:moveTo>
                    <a:pt x="17881" y="3462"/>
                  </a:moveTo>
                  <a:cubicBezTo>
                    <a:pt x="18069" y="3462"/>
                    <a:pt x="18258" y="3508"/>
                    <a:pt x="18427" y="3603"/>
                  </a:cubicBezTo>
                  <a:cubicBezTo>
                    <a:pt x="19007" y="3910"/>
                    <a:pt x="19246" y="4627"/>
                    <a:pt x="18939" y="5173"/>
                  </a:cubicBezTo>
                  <a:cubicBezTo>
                    <a:pt x="18727" y="5597"/>
                    <a:pt x="18336" y="5826"/>
                    <a:pt x="17923" y="5826"/>
                  </a:cubicBezTo>
                  <a:cubicBezTo>
                    <a:pt x="17738" y="5826"/>
                    <a:pt x="17549" y="5780"/>
                    <a:pt x="17369" y="5685"/>
                  </a:cubicBezTo>
                  <a:cubicBezTo>
                    <a:pt x="16789" y="5378"/>
                    <a:pt x="16550" y="4661"/>
                    <a:pt x="16857" y="4115"/>
                  </a:cubicBezTo>
                  <a:cubicBezTo>
                    <a:pt x="17046" y="3691"/>
                    <a:pt x="17462" y="3462"/>
                    <a:pt x="17881" y="3462"/>
                  </a:cubicBezTo>
                  <a:close/>
                  <a:moveTo>
                    <a:pt x="9084" y="4656"/>
                  </a:moveTo>
                  <a:cubicBezTo>
                    <a:pt x="9269" y="4656"/>
                    <a:pt x="9454" y="4702"/>
                    <a:pt x="9623" y="4797"/>
                  </a:cubicBezTo>
                  <a:cubicBezTo>
                    <a:pt x="10203" y="5070"/>
                    <a:pt x="10442" y="5821"/>
                    <a:pt x="10135" y="6367"/>
                  </a:cubicBezTo>
                  <a:cubicBezTo>
                    <a:pt x="9946" y="6791"/>
                    <a:pt x="9563" y="7020"/>
                    <a:pt x="9141" y="7020"/>
                  </a:cubicBezTo>
                  <a:cubicBezTo>
                    <a:pt x="8952" y="7020"/>
                    <a:pt x="8755" y="6974"/>
                    <a:pt x="8565" y="6879"/>
                  </a:cubicBezTo>
                  <a:cubicBezTo>
                    <a:pt x="7985" y="6572"/>
                    <a:pt x="7746" y="5855"/>
                    <a:pt x="8053" y="5309"/>
                  </a:cubicBezTo>
                  <a:cubicBezTo>
                    <a:pt x="8265" y="4885"/>
                    <a:pt x="8673" y="4656"/>
                    <a:pt x="9084" y="4656"/>
                  </a:cubicBezTo>
                  <a:close/>
                  <a:moveTo>
                    <a:pt x="22358" y="5714"/>
                  </a:moveTo>
                  <a:cubicBezTo>
                    <a:pt x="22542" y="5714"/>
                    <a:pt x="22728" y="5760"/>
                    <a:pt x="22897" y="5855"/>
                  </a:cubicBezTo>
                  <a:cubicBezTo>
                    <a:pt x="23511" y="6162"/>
                    <a:pt x="23716" y="6879"/>
                    <a:pt x="23409" y="7425"/>
                  </a:cubicBezTo>
                  <a:cubicBezTo>
                    <a:pt x="23197" y="7849"/>
                    <a:pt x="22806" y="8078"/>
                    <a:pt x="22393" y="8078"/>
                  </a:cubicBezTo>
                  <a:cubicBezTo>
                    <a:pt x="22208" y="8078"/>
                    <a:pt x="22019" y="8032"/>
                    <a:pt x="21839" y="7937"/>
                  </a:cubicBezTo>
                  <a:cubicBezTo>
                    <a:pt x="21225" y="7630"/>
                    <a:pt x="21020" y="6913"/>
                    <a:pt x="21327" y="6367"/>
                  </a:cubicBezTo>
                  <a:cubicBezTo>
                    <a:pt x="21539" y="5943"/>
                    <a:pt x="21946" y="5714"/>
                    <a:pt x="22358" y="5714"/>
                  </a:cubicBezTo>
                  <a:close/>
                  <a:moveTo>
                    <a:pt x="13541" y="6915"/>
                  </a:moveTo>
                  <a:cubicBezTo>
                    <a:pt x="13719" y="6915"/>
                    <a:pt x="13896" y="6958"/>
                    <a:pt x="14059" y="7050"/>
                  </a:cubicBezTo>
                  <a:cubicBezTo>
                    <a:pt x="14639" y="7357"/>
                    <a:pt x="14878" y="8073"/>
                    <a:pt x="14571" y="8619"/>
                  </a:cubicBezTo>
                  <a:cubicBezTo>
                    <a:pt x="14382" y="9043"/>
                    <a:pt x="13999" y="9272"/>
                    <a:pt x="13577" y="9272"/>
                  </a:cubicBezTo>
                  <a:cubicBezTo>
                    <a:pt x="13388" y="9272"/>
                    <a:pt x="13191" y="9226"/>
                    <a:pt x="13001" y="9131"/>
                  </a:cubicBezTo>
                  <a:cubicBezTo>
                    <a:pt x="12455" y="8858"/>
                    <a:pt x="12182" y="8107"/>
                    <a:pt x="12489" y="7561"/>
                  </a:cubicBezTo>
                  <a:cubicBezTo>
                    <a:pt x="12705" y="7154"/>
                    <a:pt x="13122" y="6915"/>
                    <a:pt x="13541" y="6915"/>
                  </a:cubicBezTo>
                  <a:close/>
                  <a:moveTo>
                    <a:pt x="4806" y="7256"/>
                  </a:moveTo>
                  <a:cubicBezTo>
                    <a:pt x="4983" y="7256"/>
                    <a:pt x="5161" y="7299"/>
                    <a:pt x="5324" y="7391"/>
                  </a:cubicBezTo>
                  <a:cubicBezTo>
                    <a:pt x="5938" y="7698"/>
                    <a:pt x="6142" y="8414"/>
                    <a:pt x="5835" y="8960"/>
                  </a:cubicBezTo>
                  <a:cubicBezTo>
                    <a:pt x="5620" y="9368"/>
                    <a:pt x="5219" y="9607"/>
                    <a:pt x="4799" y="9607"/>
                  </a:cubicBezTo>
                  <a:cubicBezTo>
                    <a:pt x="4620" y="9607"/>
                    <a:pt x="4439" y="9564"/>
                    <a:pt x="4266" y="9472"/>
                  </a:cubicBezTo>
                  <a:cubicBezTo>
                    <a:pt x="3651" y="9199"/>
                    <a:pt x="3447" y="8449"/>
                    <a:pt x="3754" y="7903"/>
                  </a:cubicBezTo>
                  <a:cubicBezTo>
                    <a:pt x="3969" y="7495"/>
                    <a:pt x="4387" y="7256"/>
                    <a:pt x="4806" y="7256"/>
                  </a:cubicBezTo>
                  <a:close/>
                  <a:moveTo>
                    <a:pt x="18013" y="9182"/>
                  </a:moveTo>
                  <a:cubicBezTo>
                    <a:pt x="18195" y="9182"/>
                    <a:pt x="18382" y="9221"/>
                    <a:pt x="18563" y="9302"/>
                  </a:cubicBezTo>
                  <a:cubicBezTo>
                    <a:pt x="19143" y="9609"/>
                    <a:pt x="19348" y="10325"/>
                    <a:pt x="19075" y="10905"/>
                  </a:cubicBezTo>
                  <a:cubicBezTo>
                    <a:pt x="18855" y="11297"/>
                    <a:pt x="18441" y="11531"/>
                    <a:pt x="17998" y="11531"/>
                  </a:cubicBezTo>
                  <a:cubicBezTo>
                    <a:pt x="17824" y="11531"/>
                    <a:pt x="17645" y="11494"/>
                    <a:pt x="17471" y="11417"/>
                  </a:cubicBezTo>
                  <a:cubicBezTo>
                    <a:pt x="16891" y="11110"/>
                    <a:pt x="16686" y="10394"/>
                    <a:pt x="16959" y="9814"/>
                  </a:cubicBezTo>
                  <a:cubicBezTo>
                    <a:pt x="17176" y="9405"/>
                    <a:pt x="17579" y="9182"/>
                    <a:pt x="18013" y="9182"/>
                  </a:cubicBezTo>
                  <a:close/>
                  <a:moveTo>
                    <a:pt x="9242" y="9474"/>
                  </a:moveTo>
                  <a:cubicBezTo>
                    <a:pt x="9419" y="9474"/>
                    <a:pt x="9597" y="9517"/>
                    <a:pt x="9759" y="9609"/>
                  </a:cubicBezTo>
                  <a:cubicBezTo>
                    <a:pt x="10305" y="9916"/>
                    <a:pt x="10578" y="10632"/>
                    <a:pt x="10271" y="11178"/>
                  </a:cubicBezTo>
                  <a:cubicBezTo>
                    <a:pt x="10059" y="11603"/>
                    <a:pt x="9668" y="11831"/>
                    <a:pt x="9256" y="11831"/>
                  </a:cubicBezTo>
                  <a:cubicBezTo>
                    <a:pt x="9071" y="11831"/>
                    <a:pt x="8881" y="11785"/>
                    <a:pt x="8702" y="11690"/>
                  </a:cubicBezTo>
                  <a:cubicBezTo>
                    <a:pt x="8156" y="11451"/>
                    <a:pt x="7883" y="10735"/>
                    <a:pt x="8190" y="10121"/>
                  </a:cubicBezTo>
                  <a:cubicBezTo>
                    <a:pt x="8405" y="9713"/>
                    <a:pt x="8823" y="9474"/>
                    <a:pt x="9242" y="9474"/>
                  </a:cubicBezTo>
                  <a:close/>
                  <a:moveTo>
                    <a:pt x="22449" y="11400"/>
                  </a:moveTo>
                  <a:cubicBezTo>
                    <a:pt x="22631" y="11400"/>
                    <a:pt x="22818" y="11439"/>
                    <a:pt x="22999" y="11520"/>
                  </a:cubicBezTo>
                  <a:cubicBezTo>
                    <a:pt x="23579" y="11827"/>
                    <a:pt x="23784" y="12543"/>
                    <a:pt x="23511" y="13123"/>
                  </a:cubicBezTo>
                  <a:cubicBezTo>
                    <a:pt x="23295" y="13532"/>
                    <a:pt x="22892" y="13755"/>
                    <a:pt x="22457" y="13755"/>
                  </a:cubicBezTo>
                  <a:cubicBezTo>
                    <a:pt x="22276" y="13755"/>
                    <a:pt x="22088" y="13716"/>
                    <a:pt x="21907" y="13635"/>
                  </a:cubicBezTo>
                  <a:cubicBezTo>
                    <a:pt x="21361" y="13362"/>
                    <a:pt x="21122" y="12646"/>
                    <a:pt x="21395" y="12032"/>
                  </a:cubicBezTo>
                  <a:cubicBezTo>
                    <a:pt x="21612" y="11623"/>
                    <a:pt x="22015" y="11400"/>
                    <a:pt x="22449" y="11400"/>
                  </a:cubicBezTo>
                  <a:close/>
                  <a:moveTo>
                    <a:pt x="13717" y="11741"/>
                  </a:moveTo>
                  <a:cubicBezTo>
                    <a:pt x="13893" y="11741"/>
                    <a:pt x="14069" y="11780"/>
                    <a:pt x="14230" y="11861"/>
                  </a:cubicBezTo>
                  <a:cubicBezTo>
                    <a:pt x="14844" y="12168"/>
                    <a:pt x="15049" y="12885"/>
                    <a:pt x="14741" y="13465"/>
                  </a:cubicBezTo>
                  <a:cubicBezTo>
                    <a:pt x="14546" y="13856"/>
                    <a:pt x="14139" y="14090"/>
                    <a:pt x="13698" y="14090"/>
                  </a:cubicBezTo>
                  <a:cubicBezTo>
                    <a:pt x="13524" y="14090"/>
                    <a:pt x="13345" y="14054"/>
                    <a:pt x="13172" y="13977"/>
                  </a:cubicBezTo>
                  <a:cubicBezTo>
                    <a:pt x="12592" y="13704"/>
                    <a:pt x="12353" y="12987"/>
                    <a:pt x="12660" y="12373"/>
                  </a:cubicBezTo>
                  <a:cubicBezTo>
                    <a:pt x="12876" y="11964"/>
                    <a:pt x="13296" y="11741"/>
                    <a:pt x="13717" y="11741"/>
                  </a:cubicBezTo>
                  <a:close/>
                  <a:moveTo>
                    <a:pt x="4876" y="12936"/>
                  </a:moveTo>
                  <a:cubicBezTo>
                    <a:pt x="5058" y="12936"/>
                    <a:pt x="5245" y="12975"/>
                    <a:pt x="5426" y="13055"/>
                  </a:cubicBezTo>
                  <a:cubicBezTo>
                    <a:pt x="6006" y="13362"/>
                    <a:pt x="6211" y="14079"/>
                    <a:pt x="5938" y="14659"/>
                  </a:cubicBezTo>
                  <a:cubicBezTo>
                    <a:pt x="5742" y="15075"/>
                    <a:pt x="5319" y="15333"/>
                    <a:pt x="4894" y="15333"/>
                  </a:cubicBezTo>
                  <a:cubicBezTo>
                    <a:pt x="4726" y="15333"/>
                    <a:pt x="4557" y="15292"/>
                    <a:pt x="4402" y="15205"/>
                  </a:cubicBezTo>
                  <a:cubicBezTo>
                    <a:pt x="3788" y="14898"/>
                    <a:pt x="3549" y="14181"/>
                    <a:pt x="3822" y="13567"/>
                  </a:cubicBezTo>
                  <a:cubicBezTo>
                    <a:pt x="4039" y="13158"/>
                    <a:pt x="4442" y="12936"/>
                    <a:pt x="4876" y="12936"/>
                  </a:cubicBezTo>
                  <a:close/>
                  <a:moveTo>
                    <a:pt x="18112" y="14006"/>
                  </a:moveTo>
                  <a:cubicBezTo>
                    <a:pt x="18297" y="14006"/>
                    <a:pt x="18486" y="14052"/>
                    <a:pt x="18666" y="14147"/>
                  </a:cubicBezTo>
                  <a:cubicBezTo>
                    <a:pt x="19280" y="14420"/>
                    <a:pt x="19485" y="15171"/>
                    <a:pt x="19177" y="15717"/>
                  </a:cubicBezTo>
                  <a:cubicBezTo>
                    <a:pt x="18983" y="16106"/>
                    <a:pt x="18579" y="16357"/>
                    <a:pt x="18141" y="16357"/>
                  </a:cubicBezTo>
                  <a:cubicBezTo>
                    <a:pt x="17965" y="16357"/>
                    <a:pt x="17784" y="16317"/>
                    <a:pt x="17608" y="16229"/>
                  </a:cubicBezTo>
                  <a:cubicBezTo>
                    <a:pt x="17062" y="15956"/>
                    <a:pt x="16789" y="15239"/>
                    <a:pt x="17096" y="14659"/>
                  </a:cubicBezTo>
                  <a:cubicBezTo>
                    <a:pt x="17308" y="14235"/>
                    <a:pt x="17699" y="14006"/>
                    <a:pt x="18112" y="14006"/>
                  </a:cubicBezTo>
                  <a:close/>
                  <a:moveTo>
                    <a:pt x="40121" y="14723"/>
                  </a:moveTo>
                  <a:cubicBezTo>
                    <a:pt x="40306" y="14723"/>
                    <a:pt x="40495" y="14769"/>
                    <a:pt x="40675" y="14864"/>
                  </a:cubicBezTo>
                  <a:cubicBezTo>
                    <a:pt x="41289" y="15171"/>
                    <a:pt x="41494" y="15887"/>
                    <a:pt x="41187" y="16433"/>
                  </a:cubicBezTo>
                  <a:cubicBezTo>
                    <a:pt x="40968" y="16823"/>
                    <a:pt x="40540" y="17074"/>
                    <a:pt x="40115" y="17074"/>
                  </a:cubicBezTo>
                  <a:cubicBezTo>
                    <a:pt x="39944" y="17074"/>
                    <a:pt x="39773" y="17033"/>
                    <a:pt x="39617" y="16945"/>
                  </a:cubicBezTo>
                  <a:cubicBezTo>
                    <a:pt x="39071" y="16638"/>
                    <a:pt x="38798" y="15956"/>
                    <a:pt x="39105" y="15376"/>
                  </a:cubicBezTo>
                  <a:cubicBezTo>
                    <a:pt x="39317" y="14952"/>
                    <a:pt x="39708" y="14723"/>
                    <a:pt x="40121" y="14723"/>
                  </a:cubicBezTo>
                  <a:close/>
                  <a:moveTo>
                    <a:pt x="9320" y="15200"/>
                  </a:moveTo>
                  <a:cubicBezTo>
                    <a:pt x="9509" y="15200"/>
                    <a:pt x="9706" y="15246"/>
                    <a:pt x="9896" y="15341"/>
                  </a:cubicBezTo>
                  <a:cubicBezTo>
                    <a:pt x="10476" y="15614"/>
                    <a:pt x="10715" y="16297"/>
                    <a:pt x="10408" y="16911"/>
                  </a:cubicBezTo>
                  <a:cubicBezTo>
                    <a:pt x="10192" y="17318"/>
                    <a:pt x="9792" y="17558"/>
                    <a:pt x="9371" y="17558"/>
                  </a:cubicBezTo>
                  <a:cubicBezTo>
                    <a:pt x="9193" y="17558"/>
                    <a:pt x="9011" y="17514"/>
                    <a:pt x="8838" y="17423"/>
                  </a:cubicBezTo>
                  <a:cubicBezTo>
                    <a:pt x="8224" y="17150"/>
                    <a:pt x="8019" y="16433"/>
                    <a:pt x="8326" y="15853"/>
                  </a:cubicBezTo>
                  <a:cubicBezTo>
                    <a:pt x="8515" y="15429"/>
                    <a:pt x="8898" y="15200"/>
                    <a:pt x="9320" y="15200"/>
                  </a:cubicBezTo>
                  <a:close/>
                  <a:moveTo>
                    <a:pt x="31329" y="15917"/>
                  </a:moveTo>
                  <a:cubicBezTo>
                    <a:pt x="31518" y="15917"/>
                    <a:pt x="31715" y="15963"/>
                    <a:pt x="31905" y="16058"/>
                  </a:cubicBezTo>
                  <a:cubicBezTo>
                    <a:pt x="32485" y="16365"/>
                    <a:pt x="32724" y="17082"/>
                    <a:pt x="32417" y="17628"/>
                  </a:cubicBezTo>
                  <a:cubicBezTo>
                    <a:pt x="32198" y="18017"/>
                    <a:pt x="31770" y="18268"/>
                    <a:pt x="31345" y="18268"/>
                  </a:cubicBezTo>
                  <a:cubicBezTo>
                    <a:pt x="31174" y="18268"/>
                    <a:pt x="31004" y="18228"/>
                    <a:pt x="30847" y="18140"/>
                  </a:cubicBezTo>
                  <a:cubicBezTo>
                    <a:pt x="30267" y="17901"/>
                    <a:pt x="30029" y="17150"/>
                    <a:pt x="30336" y="16570"/>
                  </a:cubicBezTo>
                  <a:cubicBezTo>
                    <a:pt x="30524" y="16146"/>
                    <a:pt x="30908" y="15917"/>
                    <a:pt x="31329" y="15917"/>
                  </a:cubicBezTo>
                  <a:close/>
                  <a:moveTo>
                    <a:pt x="22548" y="16258"/>
                  </a:moveTo>
                  <a:cubicBezTo>
                    <a:pt x="22733" y="16258"/>
                    <a:pt x="22922" y="16304"/>
                    <a:pt x="23102" y="16399"/>
                  </a:cubicBezTo>
                  <a:cubicBezTo>
                    <a:pt x="23716" y="16706"/>
                    <a:pt x="23921" y="17423"/>
                    <a:pt x="23613" y="17969"/>
                  </a:cubicBezTo>
                  <a:cubicBezTo>
                    <a:pt x="23425" y="18393"/>
                    <a:pt x="23009" y="18622"/>
                    <a:pt x="22589" y="18622"/>
                  </a:cubicBezTo>
                  <a:cubicBezTo>
                    <a:pt x="22401" y="18622"/>
                    <a:pt x="22213" y="18576"/>
                    <a:pt x="22044" y="18481"/>
                  </a:cubicBezTo>
                  <a:cubicBezTo>
                    <a:pt x="21498" y="18174"/>
                    <a:pt x="21293" y="17491"/>
                    <a:pt x="21532" y="16911"/>
                  </a:cubicBezTo>
                  <a:cubicBezTo>
                    <a:pt x="21744" y="16487"/>
                    <a:pt x="22135" y="16258"/>
                    <a:pt x="22548" y="16258"/>
                  </a:cubicBezTo>
                  <a:close/>
                  <a:moveTo>
                    <a:pt x="44624" y="16981"/>
                  </a:moveTo>
                  <a:cubicBezTo>
                    <a:pt x="44807" y="16981"/>
                    <a:pt x="44996" y="17024"/>
                    <a:pt x="45179" y="17116"/>
                  </a:cubicBezTo>
                  <a:cubicBezTo>
                    <a:pt x="45759" y="17423"/>
                    <a:pt x="45964" y="18140"/>
                    <a:pt x="45691" y="18686"/>
                  </a:cubicBezTo>
                  <a:cubicBezTo>
                    <a:pt x="45479" y="19110"/>
                    <a:pt x="45055" y="19338"/>
                    <a:pt x="44634" y="19338"/>
                  </a:cubicBezTo>
                  <a:cubicBezTo>
                    <a:pt x="44445" y="19338"/>
                    <a:pt x="44256" y="19292"/>
                    <a:pt x="44087" y="19197"/>
                  </a:cubicBezTo>
                  <a:cubicBezTo>
                    <a:pt x="43507" y="18924"/>
                    <a:pt x="43268" y="18242"/>
                    <a:pt x="43575" y="17628"/>
                  </a:cubicBezTo>
                  <a:cubicBezTo>
                    <a:pt x="43791" y="17220"/>
                    <a:pt x="44192" y="16981"/>
                    <a:pt x="44624" y="16981"/>
                  </a:cubicBezTo>
                  <a:close/>
                  <a:moveTo>
                    <a:pt x="13756" y="17453"/>
                  </a:moveTo>
                  <a:cubicBezTo>
                    <a:pt x="13945" y="17453"/>
                    <a:pt x="14142" y="17499"/>
                    <a:pt x="14332" y="17594"/>
                  </a:cubicBezTo>
                  <a:cubicBezTo>
                    <a:pt x="14912" y="17901"/>
                    <a:pt x="15151" y="18617"/>
                    <a:pt x="14844" y="19163"/>
                  </a:cubicBezTo>
                  <a:cubicBezTo>
                    <a:pt x="14632" y="19587"/>
                    <a:pt x="14225" y="19816"/>
                    <a:pt x="13813" y="19816"/>
                  </a:cubicBezTo>
                  <a:cubicBezTo>
                    <a:pt x="13629" y="19816"/>
                    <a:pt x="13443" y="19770"/>
                    <a:pt x="13274" y="19675"/>
                  </a:cubicBezTo>
                  <a:cubicBezTo>
                    <a:pt x="12694" y="19436"/>
                    <a:pt x="12455" y="18686"/>
                    <a:pt x="12762" y="18105"/>
                  </a:cubicBezTo>
                  <a:cubicBezTo>
                    <a:pt x="12951" y="17681"/>
                    <a:pt x="13334" y="17453"/>
                    <a:pt x="13756" y="17453"/>
                  </a:cubicBezTo>
                  <a:close/>
                  <a:moveTo>
                    <a:pt x="4974" y="17794"/>
                  </a:moveTo>
                  <a:cubicBezTo>
                    <a:pt x="5159" y="17794"/>
                    <a:pt x="5349" y="17840"/>
                    <a:pt x="5528" y="17935"/>
                  </a:cubicBezTo>
                  <a:cubicBezTo>
                    <a:pt x="6142" y="18242"/>
                    <a:pt x="6347" y="18959"/>
                    <a:pt x="6040" y="19505"/>
                  </a:cubicBezTo>
                  <a:cubicBezTo>
                    <a:pt x="5852" y="19929"/>
                    <a:pt x="5468" y="20157"/>
                    <a:pt x="5046" y="20157"/>
                  </a:cubicBezTo>
                  <a:cubicBezTo>
                    <a:pt x="4857" y="20157"/>
                    <a:pt x="4661" y="20111"/>
                    <a:pt x="4470" y="20016"/>
                  </a:cubicBezTo>
                  <a:cubicBezTo>
                    <a:pt x="3924" y="19709"/>
                    <a:pt x="3720" y="19027"/>
                    <a:pt x="3959" y="18447"/>
                  </a:cubicBezTo>
                  <a:cubicBezTo>
                    <a:pt x="4171" y="18023"/>
                    <a:pt x="4562" y="17794"/>
                    <a:pt x="4974" y="17794"/>
                  </a:cubicBezTo>
                  <a:close/>
                  <a:moveTo>
                    <a:pt x="35857" y="18176"/>
                  </a:moveTo>
                  <a:cubicBezTo>
                    <a:pt x="36035" y="18176"/>
                    <a:pt x="36213" y="18219"/>
                    <a:pt x="36375" y="18310"/>
                  </a:cubicBezTo>
                  <a:cubicBezTo>
                    <a:pt x="36921" y="18617"/>
                    <a:pt x="37194" y="19334"/>
                    <a:pt x="36887" y="19880"/>
                  </a:cubicBezTo>
                  <a:cubicBezTo>
                    <a:pt x="36675" y="20304"/>
                    <a:pt x="36284" y="20533"/>
                    <a:pt x="35872" y="20533"/>
                  </a:cubicBezTo>
                  <a:cubicBezTo>
                    <a:pt x="35687" y="20533"/>
                    <a:pt x="35497" y="20487"/>
                    <a:pt x="35318" y="20392"/>
                  </a:cubicBezTo>
                  <a:cubicBezTo>
                    <a:pt x="34703" y="20119"/>
                    <a:pt x="34499" y="19436"/>
                    <a:pt x="34806" y="18822"/>
                  </a:cubicBezTo>
                  <a:cubicBezTo>
                    <a:pt x="35021" y="18415"/>
                    <a:pt x="35439" y="18176"/>
                    <a:pt x="35857" y="18176"/>
                  </a:cubicBezTo>
                  <a:close/>
                  <a:moveTo>
                    <a:pt x="49080" y="19249"/>
                  </a:moveTo>
                  <a:cubicBezTo>
                    <a:pt x="49261" y="19249"/>
                    <a:pt x="49444" y="19287"/>
                    <a:pt x="49615" y="19368"/>
                  </a:cubicBezTo>
                  <a:cubicBezTo>
                    <a:pt x="50195" y="19675"/>
                    <a:pt x="50400" y="20392"/>
                    <a:pt x="50127" y="20972"/>
                  </a:cubicBezTo>
                  <a:cubicBezTo>
                    <a:pt x="49907" y="21363"/>
                    <a:pt x="49493" y="21597"/>
                    <a:pt x="49050" y="21597"/>
                  </a:cubicBezTo>
                  <a:cubicBezTo>
                    <a:pt x="48876" y="21597"/>
                    <a:pt x="48697" y="21561"/>
                    <a:pt x="48523" y="21484"/>
                  </a:cubicBezTo>
                  <a:cubicBezTo>
                    <a:pt x="47977" y="21177"/>
                    <a:pt x="47738" y="20494"/>
                    <a:pt x="48011" y="19880"/>
                  </a:cubicBezTo>
                  <a:cubicBezTo>
                    <a:pt x="48228" y="19471"/>
                    <a:pt x="48648" y="19249"/>
                    <a:pt x="49080" y="19249"/>
                  </a:cubicBezTo>
                  <a:close/>
                  <a:moveTo>
                    <a:pt x="18269" y="19711"/>
                  </a:moveTo>
                  <a:cubicBezTo>
                    <a:pt x="18447" y="19711"/>
                    <a:pt x="18629" y="19754"/>
                    <a:pt x="18802" y="19846"/>
                  </a:cubicBezTo>
                  <a:cubicBezTo>
                    <a:pt x="19416" y="20153"/>
                    <a:pt x="19621" y="20869"/>
                    <a:pt x="19314" y="21415"/>
                  </a:cubicBezTo>
                  <a:cubicBezTo>
                    <a:pt x="19102" y="21839"/>
                    <a:pt x="18695" y="22068"/>
                    <a:pt x="18283" y="22068"/>
                  </a:cubicBezTo>
                  <a:cubicBezTo>
                    <a:pt x="18099" y="22068"/>
                    <a:pt x="17913" y="22022"/>
                    <a:pt x="17744" y="21927"/>
                  </a:cubicBezTo>
                  <a:cubicBezTo>
                    <a:pt x="17130" y="21654"/>
                    <a:pt x="16925" y="20972"/>
                    <a:pt x="17232" y="20358"/>
                  </a:cubicBezTo>
                  <a:cubicBezTo>
                    <a:pt x="17448" y="19950"/>
                    <a:pt x="17849" y="19711"/>
                    <a:pt x="18269" y="19711"/>
                  </a:cubicBezTo>
                  <a:close/>
                  <a:moveTo>
                    <a:pt x="9477" y="20052"/>
                  </a:moveTo>
                  <a:cubicBezTo>
                    <a:pt x="9660" y="20052"/>
                    <a:pt x="9850" y="20095"/>
                    <a:pt x="10032" y="20187"/>
                  </a:cubicBezTo>
                  <a:cubicBezTo>
                    <a:pt x="10613" y="20494"/>
                    <a:pt x="10817" y="21177"/>
                    <a:pt x="10544" y="21757"/>
                  </a:cubicBezTo>
                  <a:cubicBezTo>
                    <a:pt x="10332" y="22181"/>
                    <a:pt x="9925" y="22410"/>
                    <a:pt x="9502" y="22410"/>
                  </a:cubicBezTo>
                  <a:cubicBezTo>
                    <a:pt x="9313" y="22410"/>
                    <a:pt x="9120" y="22364"/>
                    <a:pt x="8941" y="22268"/>
                  </a:cubicBezTo>
                  <a:cubicBezTo>
                    <a:pt x="8395" y="21995"/>
                    <a:pt x="8156" y="21313"/>
                    <a:pt x="8429" y="20699"/>
                  </a:cubicBezTo>
                  <a:cubicBezTo>
                    <a:pt x="8644" y="20292"/>
                    <a:pt x="9045" y="20052"/>
                    <a:pt x="9477" y="20052"/>
                  </a:cubicBezTo>
                  <a:close/>
                  <a:moveTo>
                    <a:pt x="40287" y="20428"/>
                  </a:moveTo>
                  <a:cubicBezTo>
                    <a:pt x="40468" y="20428"/>
                    <a:pt x="40649" y="20471"/>
                    <a:pt x="40811" y="20562"/>
                  </a:cubicBezTo>
                  <a:cubicBezTo>
                    <a:pt x="41391" y="20869"/>
                    <a:pt x="41630" y="21586"/>
                    <a:pt x="41323" y="22166"/>
                  </a:cubicBezTo>
                  <a:cubicBezTo>
                    <a:pt x="41103" y="22558"/>
                    <a:pt x="40689" y="22791"/>
                    <a:pt x="40259" y="22791"/>
                  </a:cubicBezTo>
                  <a:cubicBezTo>
                    <a:pt x="40090" y="22791"/>
                    <a:pt x="39918" y="22755"/>
                    <a:pt x="39754" y="22678"/>
                  </a:cubicBezTo>
                  <a:cubicBezTo>
                    <a:pt x="39208" y="22371"/>
                    <a:pt x="38935" y="21688"/>
                    <a:pt x="39242" y="21074"/>
                  </a:cubicBezTo>
                  <a:cubicBezTo>
                    <a:pt x="39433" y="20667"/>
                    <a:pt x="39861" y="20428"/>
                    <a:pt x="40287" y="20428"/>
                  </a:cubicBezTo>
                  <a:close/>
                  <a:moveTo>
                    <a:pt x="31480" y="20784"/>
                  </a:moveTo>
                  <a:cubicBezTo>
                    <a:pt x="31656" y="20784"/>
                    <a:pt x="31837" y="20823"/>
                    <a:pt x="32008" y="20904"/>
                  </a:cubicBezTo>
                  <a:cubicBezTo>
                    <a:pt x="32622" y="21211"/>
                    <a:pt x="32827" y="21927"/>
                    <a:pt x="32520" y="22507"/>
                  </a:cubicBezTo>
                  <a:cubicBezTo>
                    <a:pt x="32327" y="22916"/>
                    <a:pt x="31897" y="23139"/>
                    <a:pt x="31469" y="23139"/>
                  </a:cubicBezTo>
                  <a:cubicBezTo>
                    <a:pt x="31290" y="23139"/>
                    <a:pt x="31111" y="23100"/>
                    <a:pt x="30950" y="23019"/>
                  </a:cubicBezTo>
                  <a:cubicBezTo>
                    <a:pt x="30404" y="22712"/>
                    <a:pt x="30165" y="22030"/>
                    <a:pt x="30438" y="21415"/>
                  </a:cubicBezTo>
                  <a:cubicBezTo>
                    <a:pt x="30655" y="21006"/>
                    <a:pt x="31058" y="20784"/>
                    <a:pt x="31480" y="20784"/>
                  </a:cubicBezTo>
                  <a:close/>
                  <a:moveTo>
                    <a:pt x="22725" y="21978"/>
                  </a:moveTo>
                  <a:cubicBezTo>
                    <a:pt x="22901" y="21978"/>
                    <a:pt x="23077" y="22017"/>
                    <a:pt x="23238" y="22098"/>
                  </a:cubicBezTo>
                  <a:cubicBezTo>
                    <a:pt x="23784" y="22405"/>
                    <a:pt x="24057" y="23087"/>
                    <a:pt x="23750" y="23702"/>
                  </a:cubicBezTo>
                  <a:cubicBezTo>
                    <a:pt x="23533" y="24111"/>
                    <a:pt x="23130" y="24333"/>
                    <a:pt x="22708" y="24333"/>
                  </a:cubicBezTo>
                  <a:cubicBezTo>
                    <a:pt x="22531" y="24333"/>
                    <a:pt x="22351" y="24294"/>
                    <a:pt x="22180" y="24213"/>
                  </a:cubicBezTo>
                  <a:cubicBezTo>
                    <a:pt x="21634" y="23906"/>
                    <a:pt x="21361" y="23224"/>
                    <a:pt x="21668" y="22610"/>
                  </a:cubicBezTo>
                  <a:cubicBezTo>
                    <a:pt x="21885" y="22201"/>
                    <a:pt x="22305" y="21978"/>
                    <a:pt x="22725" y="21978"/>
                  </a:cubicBezTo>
                  <a:close/>
                  <a:moveTo>
                    <a:pt x="13918" y="22320"/>
                  </a:moveTo>
                  <a:cubicBezTo>
                    <a:pt x="14100" y="22320"/>
                    <a:pt x="14287" y="22359"/>
                    <a:pt x="14468" y="22439"/>
                  </a:cubicBezTo>
                  <a:cubicBezTo>
                    <a:pt x="15049" y="22746"/>
                    <a:pt x="15253" y="23463"/>
                    <a:pt x="14980" y="24043"/>
                  </a:cubicBezTo>
                  <a:cubicBezTo>
                    <a:pt x="14764" y="24452"/>
                    <a:pt x="14344" y="24674"/>
                    <a:pt x="13912" y="24674"/>
                  </a:cubicBezTo>
                  <a:cubicBezTo>
                    <a:pt x="13731" y="24674"/>
                    <a:pt x="13548" y="24635"/>
                    <a:pt x="13377" y="24555"/>
                  </a:cubicBezTo>
                  <a:cubicBezTo>
                    <a:pt x="12831" y="24248"/>
                    <a:pt x="12592" y="23565"/>
                    <a:pt x="12865" y="22951"/>
                  </a:cubicBezTo>
                  <a:cubicBezTo>
                    <a:pt x="13081" y="22542"/>
                    <a:pt x="13484" y="22320"/>
                    <a:pt x="13918" y="22320"/>
                  </a:cubicBezTo>
                  <a:close/>
                  <a:moveTo>
                    <a:pt x="44743" y="22707"/>
                  </a:moveTo>
                  <a:cubicBezTo>
                    <a:pt x="44927" y="22707"/>
                    <a:pt x="45112" y="22753"/>
                    <a:pt x="45281" y="22849"/>
                  </a:cubicBezTo>
                  <a:cubicBezTo>
                    <a:pt x="45827" y="23122"/>
                    <a:pt x="46100" y="23872"/>
                    <a:pt x="45793" y="24418"/>
                  </a:cubicBezTo>
                  <a:cubicBezTo>
                    <a:pt x="45578" y="24826"/>
                    <a:pt x="45177" y="25065"/>
                    <a:pt x="44757" y="25065"/>
                  </a:cubicBezTo>
                  <a:cubicBezTo>
                    <a:pt x="44578" y="25065"/>
                    <a:pt x="44396" y="25022"/>
                    <a:pt x="44224" y="24930"/>
                  </a:cubicBezTo>
                  <a:cubicBezTo>
                    <a:pt x="43644" y="24623"/>
                    <a:pt x="43405" y="23941"/>
                    <a:pt x="43712" y="23360"/>
                  </a:cubicBezTo>
                  <a:cubicBezTo>
                    <a:pt x="43924" y="22936"/>
                    <a:pt x="44331" y="22707"/>
                    <a:pt x="44743" y="22707"/>
                  </a:cubicBezTo>
                  <a:close/>
                  <a:moveTo>
                    <a:pt x="35966" y="23049"/>
                  </a:moveTo>
                  <a:cubicBezTo>
                    <a:pt x="36154" y="23049"/>
                    <a:pt x="36343" y="23095"/>
                    <a:pt x="36512" y="23190"/>
                  </a:cubicBezTo>
                  <a:cubicBezTo>
                    <a:pt x="37092" y="23463"/>
                    <a:pt x="37297" y="24213"/>
                    <a:pt x="37024" y="24759"/>
                  </a:cubicBezTo>
                  <a:cubicBezTo>
                    <a:pt x="36808" y="25167"/>
                    <a:pt x="36407" y="25406"/>
                    <a:pt x="35975" y="25406"/>
                  </a:cubicBezTo>
                  <a:cubicBezTo>
                    <a:pt x="35792" y="25406"/>
                    <a:pt x="35603" y="25363"/>
                    <a:pt x="35420" y="25271"/>
                  </a:cubicBezTo>
                  <a:cubicBezTo>
                    <a:pt x="34840" y="24964"/>
                    <a:pt x="34635" y="24282"/>
                    <a:pt x="34942" y="23702"/>
                  </a:cubicBezTo>
                  <a:cubicBezTo>
                    <a:pt x="35131" y="23278"/>
                    <a:pt x="35547" y="23049"/>
                    <a:pt x="35966" y="23049"/>
                  </a:cubicBezTo>
                  <a:close/>
                  <a:moveTo>
                    <a:pt x="5171" y="23514"/>
                  </a:moveTo>
                  <a:cubicBezTo>
                    <a:pt x="5348" y="23514"/>
                    <a:pt x="5528" y="23553"/>
                    <a:pt x="5699" y="23633"/>
                  </a:cubicBezTo>
                  <a:cubicBezTo>
                    <a:pt x="6279" y="23941"/>
                    <a:pt x="6484" y="24623"/>
                    <a:pt x="6211" y="25237"/>
                  </a:cubicBezTo>
                  <a:cubicBezTo>
                    <a:pt x="5994" y="25646"/>
                    <a:pt x="5574" y="25869"/>
                    <a:pt x="5154" y="25869"/>
                  </a:cubicBezTo>
                  <a:cubicBezTo>
                    <a:pt x="4978" y="25869"/>
                    <a:pt x="4802" y="25830"/>
                    <a:pt x="4641" y="25749"/>
                  </a:cubicBezTo>
                  <a:cubicBezTo>
                    <a:pt x="4027" y="25442"/>
                    <a:pt x="3822" y="24759"/>
                    <a:pt x="4129" y="24145"/>
                  </a:cubicBezTo>
                  <a:cubicBezTo>
                    <a:pt x="4346" y="23736"/>
                    <a:pt x="4749" y="23514"/>
                    <a:pt x="5171" y="23514"/>
                  </a:cubicBezTo>
                  <a:close/>
                  <a:moveTo>
                    <a:pt x="27169" y="24243"/>
                  </a:moveTo>
                  <a:cubicBezTo>
                    <a:pt x="27354" y="24243"/>
                    <a:pt x="27539" y="24289"/>
                    <a:pt x="27708" y="24384"/>
                  </a:cubicBezTo>
                  <a:cubicBezTo>
                    <a:pt x="28322" y="24657"/>
                    <a:pt x="28527" y="25408"/>
                    <a:pt x="28220" y="25954"/>
                  </a:cubicBezTo>
                  <a:cubicBezTo>
                    <a:pt x="28028" y="26361"/>
                    <a:pt x="27635" y="26600"/>
                    <a:pt x="27205" y="26600"/>
                  </a:cubicBezTo>
                  <a:cubicBezTo>
                    <a:pt x="27022" y="26600"/>
                    <a:pt x="26833" y="26557"/>
                    <a:pt x="26650" y="26466"/>
                  </a:cubicBezTo>
                  <a:cubicBezTo>
                    <a:pt x="26070" y="26159"/>
                    <a:pt x="25831" y="25476"/>
                    <a:pt x="26139" y="24896"/>
                  </a:cubicBezTo>
                  <a:cubicBezTo>
                    <a:pt x="26351" y="24472"/>
                    <a:pt x="26758" y="24243"/>
                    <a:pt x="27169" y="24243"/>
                  </a:cubicBezTo>
                  <a:close/>
                  <a:moveTo>
                    <a:pt x="18363" y="24584"/>
                  </a:moveTo>
                  <a:cubicBezTo>
                    <a:pt x="18552" y="24584"/>
                    <a:pt x="18748" y="24630"/>
                    <a:pt x="18939" y="24725"/>
                  </a:cubicBezTo>
                  <a:cubicBezTo>
                    <a:pt x="19519" y="24998"/>
                    <a:pt x="19758" y="25681"/>
                    <a:pt x="19450" y="26295"/>
                  </a:cubicBezTo>
                  <a:cubicBezTo>
                    <a:pt x="19235" y="26702"/>
                    <a:pt x="18817" y="26941"/>
                    <a:pt x="18399" y="26941"/>
                  </a:cubicBezTo>
                  <a:cubicBezTo>
                    <a:pt x="18221" y="26941"/>
                    <a:pt x="18043" y="26898"/>
                    <a:pt x="17881" y="26807"/>
                  </a:cubicBezTo>
                  <a:cubicBezTo>
                    <a:pt x="17267" y="26500"/>
                    <a:pt x="17062" y="25817"/>
                    <a:pt x="17369" y="25237"/>
                  </a:cubicBezTo>
                  <a:cubicBezTo>
                    <a:pt x="17557" y="24813"/>
                    <a:pt x="17941" y="24584"/>
                    <a:pt x="18363" y="24584"/>
                  </a:cubicBezTo>
                  <a:close/>
                  <a:moveTo>
                    <a:pt x="49163" y="24960"/>
                  </a:moveTo>
                  <a:cubicBezTo>
                    <a:pt x="49348" y="24960"/>
                    <a:pt x="49538" y="25006"/>
                    <a:pt x="49717" y="25101"/>
                  </a:cubicBezTo>
                  <a:cubicBezTo>
                    <a:pt x="50332" y="25408"/>
                    <a:pt x="50536" y="26124"/>
                    <a:pt x="50229" y="26670"/>
                  </a:cubicBezTo>
                  <a:cubicBezTo>
                    <a:pt x="50041" y="27094"/>
                    <a:pt x="49641" y="27323"/>
                    <a:pt x="49220" y="27323"/>
                  </a:cubicBezTo>
                  <a:cubicBezTo>
                    <a:pt x="49032" y="27323"/>
                    <a:pt x="48839" y="27277"/>
                    <a:pt x="48660" y="27182"/>
                  </a:cubicBezTo>
                  <a:cubicBezTo>
                    <a:pt x="48114" y="26875"/>
                    <a:pt x="47841" y="26193"/>
                    <a:pt x="48148" y="25613"/>
                  </a:cubicBezTo>
                  <a:cubicBezTo>
                    <a:pt x="48360" y="25188"/>
                    <a:pt x="48751" y="24960"/>
                    <a:pt x="49163" y="24960"/>
                  </a:cubicBezTo>
                  <a:close/>
                  <a:moveTo>
                    <a:pt x="40402" y="25301"/>
                  </a:moveTo>
                  <a:cubicBezTo>
                    <a:pt x="40590" y="25301"/>
                    <a:pt x="40779" y="25347"/>
                    <a:pt x="40948" y="25442"/>
                  </a:cubicBezTo>
                  <a:cubicBezTo>
                    <a:pt x="41528" y="25749"/>
                    <a:pt x="41767" y="26466"/>
                    <a:pt x="41460" y="27012"/>
                  </a:cubicBezTo>
                  <a:cubicBezTo>
                    <a:pt x="41241" y="27401"/>
                    <a:pt x="40830" y="27652"/>
                    <a:pt x="40390" y="27652"/>
                  </a:cubicBezTo>
                  <a:cubicBezTo>
                    <a:pt x="40213" y="27652"/>
                    <a:pt x="40032" y="27611"/>
                    <a:pt x="39856" y="27523"/>
                  </a:cubicBezTo>
                  <a:cubicBezTo>
                    <a:pt x="39310" y="27216"/>
                    <a:pt x="39071" y="26500"/>
                    <a:pt x="39378" y="25954"/>
                  </a:cubicBezTo>
                  <a:cubicBezTo>
                    <a:pt x="39567" y="25530"/>
                    <a:pt x="39983" y="25301"/>
                    <a:pt x="40402" y="25301"/>
                  </a:cubicBezTo>
                  <a:close/>
                  <a:moveTo>
                    <a:pt x="9581" y="25779"/>
                  </a:moveTo>
                  <a:cubicBezTo>
                    <a:pt x="9766" y="25779"/>
                    <a:pt x="9955" y="25825"/>
                    <a:pt x="10135" y="25920"/>
                  </a:cubicBezTo>
                  <a:cubicBezTo>
                    <a:pt x="10749" y="26193"/>
                    <a:pt x="10954" y="26943"/>
                    <a:pt x="10647" y="27489"/>
                  </a:cubicBezTo>
                  <a:cubicBezTo>
                    <a:pt x="10455" y="27897"/>
                    <a:pt x="10062" y="28136"/>
                    <a:pt x="9631" y="28136"/>
                  </a:cubicBezTo>
                  <a:cubicBezTo>
                    <a:pt x="9449" y="28136"/>
                    <a:pt x="9260" y="28093"/>
                    <a:pt x="9077" y="28001"/>
                  </a:cubicBezTo>
                  <a:cubicBezTo>
                    <a:pt x="8463" y="27694"/>
                    <a:pt x="8258" y="27012"/>
                    <a:pt x="8565" y="26431"/>
                  </a:cubicBezTo>
                  <a:cubicBezTo>
                    <a:pt x="8777" y="26007"/>
                    <a:pt x="9168" y="25779"/>
                    <a:pt x="9581" y="25779"/>
                  </a:cubicBezTo>
                  <a:close/>
                  <a:moveTo>
                    <a:pt x="31605" y="26495"/>
                  </a:moveTo>
                  <a:cubicBezTo>
                    <a:pt x="31790" y="26495"/>
                    <a:pt x="31975" y="26541"/>
                    <a:pt x="32144" y="26636"/>
                  </a:cubicBezTo>
                  <a:cubicBezTo>
                    <a:pt x="32690" y="26943"/>
                    <a:pt x="32963" y="27626"/>
                    <a:pt x="32656" y="28206"/>
                  </a:cubicBezTo>
                  <a:cubicBezTo>
                    <a:pt x="32468" y="28630"/>
                    <a:pt x="32068" y="28859"/>
                    <a:pt x="31647" y="28859"/>
                  </a:cubicBezTo>
                  <a:cubicBezTo>
                    <a:pt x="31459" y="28859"/>
                    <a:pt x="31266" y="28813"/>
                    <a:pt x="31086" y="28718"/>
                  </a:cubicBezTo>
                  <a:cubicBezTo>
                    <a:pt x="30540" y="28411"/>
                    <a:pt x="30267" y="27728"/>
                    <a:pt x="30575" y="27148"/>
                  </a:cubicBezTo>
                  <a:cubicBezTo>
                    <a:pt x="30787" y="26724"/>
                    <a:pt x="31194" y="26495"/>
                    <a:pt x="31605" y="26495"/>
                  </a:cubicBezTo>
                  <a:close/>
                  <a:moveTo>
                    <a:pt x="22829" y="26836"/>
                  </a:moveTo>
                  <a:cubicBezTo>
                    <a:pt x="23017" y="26836"/>
                    <a:pt x="23206" y="26882"/>
                    <a:pt x="23375" y="26977"/>
                  </a:cubicBezTo>
                  <a:cubicBezTo>
                    <a:pt x="23955" y="27285"/>
                    <a:pt x="24194" y="27933"/>
                    <a:pt x="23886" y="28547"/>
                  </a:cubicBezTo>
                  <a:cubicBezTo>
                    <a:pt x="23674" y="28971"/>
                    <a:pt x="23283" y="29200"/>
                    <a:pt x="22871" y="29200"/>
                  </a:cubicBezTo>
                  <a:cubicBezTo>
                    <a:pt x="22686" y="29200"/>
                    <a:pt x="22496" y="29154"/>
                    <a:pt x="22317" y="29059"/>
                  </a:cubicBezTo>
                  <a:cubicBezTo>
                    <a:pt x="21737" y="28752"/>
                    <a:pt x="21498" y="28035"/>
                    <a:pt x="21805" y="27489"/>
                  </a:cubicBezTo>
                  <a:cubicBezTo>
                    <a:pt x="21993" y="27065"/>
                    <a:pt x="22410" y="26836"/>
                    <a:pt x="22829" y="26836"/>
                  </a:cubicBezTo>
                  <a:close/>
                  <a:moveTo>
                    <a:pt x="44885" y="27560"/>
                  </a:moveTo>
                  <a:cubicBezTo>
                    <a:pt x="45063" y="27560"/>
                    <a:pt x="45245" y="27603"/>
                    <a:pt x="45418" y="27694"/>
                  </a:cubicBezTo>
                  <a:cubicBezTo>
                    <a:pt x="46032" y="28001"/>
                    <a:pt x="46237" y="28718"/>
                    <a:pt x="45930" y="29264"/>
                  </a:cubicBezTo>
                  <a:cubicBezTo>
                    <a:pt x="45718" y="29688"/>
                    <a:pt x="45327" y="29917"/>
                    <a:pt x="44914" y="29917"/>
                  </a:cubicBezTo>
                  <a:cubicBezTo>
                    <a:pt x="44729" y="29917"/>
                    <a:pt x="44540" y="29871"/>
                    <a:pt x="44360" y="29776"/>
                  </a:cubicBezTo>
                  <a:cubicBezTo>
                    <a:pt x="43746" y="29503"/>
                    <a:pt x="43541" y="28752"/>
                    <a:pt x="43848" y="28206"/>
                  </a:cubicBezTo>
                  <a:cubicBezTo>
                    <a:pt x="44064" y="27799"/>
                    <a:pt x="44465" y="27560"/>
                    <a:pt x="44885" y="27560"/>
                  </a:cubicBezTo>
                  <a:close/>
                  <a:moveTo>
                    <a:pt x="14032" y="28031"/>
                  </a:moveTo>
                  <a:cubicBezTo>
                    <a:pt x="14216" y="28031"/>
                    <a:pt x="14402" y="28077"/>
                    <a:pt x="14571" y="28172"/>
                  </a:cubicBezTo>
                  <a:cubicBezTo>
                    <a:pt x="15185" y="28479"/>
                    <a:pt x="15390" y="29195"/>
                    <a:pt x="15083" y="29741"/>
                  </a:cubicBezTo>
                  <a:cubicBezTo>
                    <a:pt x="14894" y="30165"/>
                    <a:pt x="14511" y="30394"/>
                    <a:pt x="14089" y="30394"/>
                  </a:cubicBezTo>
                  <a:cubicBezTo>
                    <a:pt x="13900" y="30394"/>
                    <a:pt x="13703" y="30348"/>
                    <a:pt x="13513" y="30253"/>
                  </a:cubicBezTo>
                  <a:cubicBezTo>
                    <a:pt x="12967" y="29946"/>
                    <a:pt x="12694" y="29230"/>
                    <a:pt x="13001" y="28684"/>
                  </a:cubicBezTo>
                  <a:cubicBezTo>
                    <a:pt x="13213" y="28260"/>
                    <a:pt x="13620" y="28031"/>
                    <a:pt x="14032" y="28031"/>
                  </a:cubicBezTo>
                  <a:close/>
                  <a:moveTo>
                    <a:pt x="36071" y="28747"/>
                  </a:moveTo>
                  <a:cubicBezTo>
                    <a:pt x="36262" y="28747"/>
                    <a:pt x="36458" y="28793"/>
                    <a:pt x="36648" y="28888"/>
                  </a:cubicBezTo>
                  <a:cubicBezTo>
                    <a:pt x="37228" y="29195"/>
                    <a:pt x="37433" y="29878"/>
                    <a:pt x="37126" y="30458"/>
                  </a:cubicBezTo>
                  <a:cubicBezTo>
                    <a:pt x="36938" y="30882"/>
                    <a:pt x="36554" y="31111"/>
                    <a:pt x="36132" y="31111"/>
                  </a:cubicBezTo>
                  <a:cubicBezTo>
                    <a:pt x="35943" y="31111"/>
                    <a:pt x="35747" y="31065"/>
                    <a:pt x="35556" y="30970"/>
                  </a:cubicBezTo>
                  <a:cubicBezTo>
                    <a:pt x="34976" y="30697"/>
                    <a:pt x="34738" y="29946"/>
                    <a:pt x="35045" y="29400"/>
                  </a:cubicBezTo>
                  <a:cubicBezTo>
                    <a:pt x="35257" y="28976"/>
                    <a:pt x="35648" y="28747"/>
                    <a:pt x="36071" y="28747"/>
                  </a:cubicBezTo>
                  <a:close/>
                  <a:moveTo>
                    <a:pt x="27327" y="29095"/>
                  </a:moveTo>
                  <a:cubicBezTo>
                    <a:pt x="27504" y="29095"/>
                    <a:pt x="27682" y="29138"/>
                    <a:pt x="27845" y="29230"/>
                  </a:cubicBezTo>
                  <a:cubicBezTo>
                    <a:pt x="28391" y="29537"/>
                    <a:pt x="28664" y="30253"/>
                    <a:pt x="28357" y="30799"/>
                  </a:cubicBezTo>
                  <a:cubicBezTo>
                    <a:pt x="28144" y="31223"/>
                    <a:pt x="27754" y="31452"/>
                    <a:pt x="27341" y="31452"/>
                  </a:cubicBezTo>
                  <a:cubicBezTo>
                    <a:pt x="27156" y="31452"/>
                    <a:pt x="26966" y="31406"/>
                    <a:pt x="26787" y="31311"/>
                  </a:cubicBezTo>
                  <a:cubicBezTo>
                    <a:pt x="26173" y="31038"/>
                    <a:pt x="25968" y="30287"/>
                    <a:pt x="26275" y="29741"/>
                  </a:cubicBezTo>
                  <a:cubicBezTo>
                    <a:pt x="26491" y="29334"/>
                    <a:pt x="26908" y="29095"/>
                    <a:pt x="27327" y="29095"/>
                  </a:cubicBezTo>
                  <a:close/>
                  <a:moveTo>
                    <a:pt x="50492" y="31261"/>
                  </a:moveTo>
                  <a:lnTo>
                    <a:pt x="50492" y="31261"/>
                  </a:lnTo>
                  <a:cubicBezTo>
                    <a:pt x="50413" y="31442"/>
                    <a:pt x="50329" y="31620"/>
                    <a:pt x="50242" y="31796"/>
                  </a:cubicBezTo>
                  <a:lnTo>
                    <a:pt x="50242" y="31796"/>
                  </a:lnTo>
                  <a:cubicBezTo>
                    <a:pt x="50304" y="31724"/>
                    <a:pt x="50357" y="31642"/>
                    <a:pt x="50400" y="31550"/>
                  </a:cubicBezTo>
                  <a:cubicBezTo>
                    <a:pt x="50442" y="31455"/>
                    <a:pt x="50473" y="31359"/>
                    <a:pt x="50492" y="31261"/>
                  </a:cubicBezTo>
                  <a:close/>
                  <a:moveTo>
                    <a:pt x="18535" y="30289"/>
                  </a:moveTo>
                  <a:cubicBezTo>
                    <a:pt x="18717" y="30289"/>
                    <a:pt x="18902" y="30332"/>
                    <a:pt x="19075" y="30424"/>
                  </a:cubicBezTo>
                  <a:cubicBezTo>
                    <a:pt x="19655" y="30731"/>
                    <a:pt x="19860" y="31448"/>
                    <a:pt x="19587" y="31994"/>
                  </a:cubicBezTo>
                  <a:cubicBezTo>
                    <a:pt x="19368" y="32383"/>
                    <a:pt x="18957" y="32634"/>
                    <a:pt x="18517" y="32634"/>
                  </a:cubicBezTo>
                  <a:cubicBezTo>
                    <a:pt x="18341" y="32634"/>
                    <a:pt x="18159" y="32593"/>
                    <a:pt x="17983" y="32505"/>
                  </a:cubicBezTo>
                  <a:cubicBezTo>
                    <a:pt x="17403" y="32198"/>
                    <a:pt x="17198" y="31482"/>
                    <a:pt x="17471" y="30936"/>
                  </a:cubicBezTo>
                  <a:cubicBezTo>
                    <a:pt x="17687" y="30528"/>
                    <a:pt x="18104" y="30289"/>
                    <a:pt x="18535" y="30289"/>
                  </a:cubicBezTo>
                  <a:close/>
                  <a:moveTo>
                    <a:pt x="9732" y="30624"/>
                  </a:moveTo>
                  <a:cubicBezTo>
                    <a:pt x="9917" y="30624"/>
                    <a:pt x="10102" y="30670"/>
                    <a:pt x="10271" y="30765"/>
                  </a:cubicBezTo>
                  <a:cubicBezTo>
                    <a:pt x="10886" y="31038"/>
                    <a:pt x="11090" y="31755"/>
                    <a:pt x="10783" y="32335"/>
                  </a:cubicBezTo>
                  <a:cubicBezTo>
                    <a:pt x="10571" y="32759"/>
                    <a:pt x="10180" y="32988"/>
                    <a:pt x="9768" y="32988"/>
                  </a:cubicBezTo>
                  <a:cubicBezTo>
                    <a:pt x="9583" y="32988"/>
                    <a:pt x="9393" y="32942"/>
                    <a:pt x="9214" y="32847"/>
                  </a:cubicBezTo>
                  <a:cubicBezTo>
                    <a:pt x="8599" y="32574"/>
                    <a:pt x="8395" y="31823"/>
                    <a:pt x="8702" y="31277"/>
                  </a:cubicBezTo>
                  <a:cubicBezTo>
                    <a:pt x="8914" y="30853"/>
                    <a:pt x="9321" y="30624"/>
                    <a:pt x="9732" y="30624"/>
                  </a:cubicBezTo>
                  <a:close/>
                  <a:moveTo>
                    <a:pt x="40534" y="31021"/>
                  </a:moveTo>
                  <a:cubicBezTo>
                    <a:pt x="40716" y="31021"/>
                    <a:pt x="40903" y="31060"/>
                    <a:pt x="41084" y="31140"/>
                  </a:cubicBezTo>
                  <a:cubicBezTo>
                    <a:pt x="41664" y="31448"/>
                    <a:pt x="41869" y="32164"/>
                    <a:pt x="41562" y="32744"/>
                  </a:cubicBezTo>
                  <a:cubicBezTo>
                    <a:pt x="41370" y="33153"/>
                    <a:pt x="40974" y="33376"/>
                    <a:pt x="40542" y="33376"/>
                  </a:cubicBezTo>
                  <a:cubicBezTo>
                    <a:pt x="40361" y="33376"/>
                    <a:pt x="40174" y="33337"/>
                    <a:pt x="39992" y="33256"/>
                  </a:cubicBezTo>
                  <a:cubicBezTo>
                    <a:pt x="39446" y="32949"/>
                    <a:pt x="39208" y="32198"/>
                    <a:pt x="39481" y="31652"/>
                  </a:cubicBezTo>
                  <a:cubicBezTo>
                    <a:pt x="39697" y="31243"/>
                    <a:pt x="40100" y="31021"/>
                    <a:pt x="40534" y="31021"/>
                  </a:cubicBezTo>
                  <a:close/>
                  <a:moveTo>
                    <a:pt x="31741" y="31347"/>
                  </a:moveTo>
                  <a:cubicBezTo>
                    <a:pt x="31923" y="31347"/>
                    <a:pt x="32108" y="31390"/>
                    <a:pt x="32281" y="31482"/>
                  </a:cubicBezTo>
                  <a:cubicBezTo>
                    <a:pt x="32861" y="31789"/>
                    <a:pt x="33100" y="32471"/>
                    <a:pt x="32792" y="33051"/>
                  </a:cubicBezTo>
                  <a:cubicBezTo>
                    <a:pt x="32580" y="33475"/>
                    <a:pt x="32190" y="33704"/>
                    <a:pt x="31777" y="33704"/>
                  </a:cubicBezTo>
                  <a:cubicBezTo>
                    <a:pt x="31592" y="33704"/>
                    <a:pt x="31402" y="33658"/>
                    <a:pt x="31223" y="33563"/>
                  </a:cubicBezTo>
                  <a:cubicBezTo>
                    <a:pt x="30677" y="33290"/>
                    <a:pt x="30404" y="32574"/>
                    <a:pt x="30711" y="31994"/>
                  </a:cubicBezTo>
                  <a:cubicBezTo>
                    <a:pt x="30903" y="31586"/>
                    <a:pt x="31313" y="31347"/>
                    <a:pt x="31741" y="31347"/>
                  </a:cubicBezTo>
                  <a:close/>
                  <a:moveTo>
                    <a:pt x="22961" y="32557"/>
                  </a:moveTo>
                  <a:cubicBezTo>
                    <a:pt x="23143" y="32557"/>
                    <a:pt x="23330" y="32595"/>
                    <a:pt x="23511" y="32676"/>
                  </a:cubicBezTo>
                  <a:cubicBezTo>
                    <a:pt x="24091" y="32983"/>
                    <a:pt x="24296" y="33700"/>
                    <a:pt x="24023" y="34280"/>
                  </a:cubicBezTo>
                  <a:cubicBezTo>
                    <a:pt x="23812" y="34678"/>
                    <a:pt x="23424" y="34900"/>
                    <a:pt x="23002" y="34900"/>
                  </a:cubicBezTo>
                  <a:cubicBezTo>
                    <a:pt x="22810" y="34900"/>
                    <a:pt x="22611" y="34854"/>
                    <a:pt x="22419" y="34758"/>
                  </a:cubicBezTo>
                  <a:cubicBezTo>
                    <a:pt x="21873" y="34485"/>
                    <a:pt x="21634" y="33768"/>
                    <a:pt x="21907" y="33188"/>
                  </a:cubicBezTo>
                  <a:cubicBezTo>
                    <a:pt x="22124" y="32779"/>
                    <a:pt x="22527" y="32557"/>
                    <a:pt x="22961" y="32557"/>
                  </a:cubicBezTo>
                  <a:close/>
                  <a:moveTo>
                    <a:pt x="14168" y="32842"/>
                  </a:moveTo>
                  <a:cubicBezTo>
                    <a:pt x="14353" y="32842"/>
                    <a:pt x="14538" y="32888"/>
                    <a:pt x="14707" y="32983"/>
                  </a:cubicBezTo>
                  <a:cubicBezTo>
                    <a:pt x="15322" y="33290"/>
                    <a:pt x="15526" y="34007"/>
                    <a:pt x="15219" y="34553"/>
                  </a:cubicBezTo>
                  <a:cubicBezTo>
                    <a:pt x="15007" y="34977"/>
                    <a:pt x="14616" y="35206"/>
                    <a:pt x="14204" y="35206"/>
                  </a:cubicBezTo>
                  <a:cubicBezTo>
                    <a:pt x="14018" y="35206"/>
                    <a:pt x="13829" y="35160"/>
                    <a:pt x="13650" y="35065"/>
                  </a:cubicBezTo>
                  <a:cubicBezTo>
                    <a:pt x="13104" y="34826"/>
                    <a:pt x="12831" y="34109"/>
                    <a:pt x="13138" y="33495"/>
                  </a:cubicBezTo>
                  <a:cubicBezTo>
                    <a:pt x="13350" y="33071"/>
                    <a:pt x="13757" y="32842"/>
                    <a:pt x="14168" y="32842"/>
                  </a:cubicBezTo>
                  <a:close/>
                  <a:moveTo>
                    <a:pt x="45000" y="33224"/>
                  </a:moveTo>
                  <a:cubicBezTo>
                    <a:pt x="45182" y="33224"/>
                    <a:pt x="45372" y="33267"/>
                    <a:pt x="45554" y="33358"/>
                  </a:cubicBezTo>
                  <a:cubicBezTo>
                    <a:pt x="46100" y="33666"/>
                    <a:pt x="46373" y="34382"/>
                    <a:pt x="46066" y="34962"/>
                  </a:cubicBezTo>
                  <a:cubicBezTo>
                    <a:pt x="45855" y="35361"/>
                    <a:pt x="45451" y="35582"/>
                    <a:pt x="45042" y="35582"/>
                  </a:cubicBezTo>
                  <a:cubicBezTo>
                    <a:pt x="44855" y="35582"/>
                    <a:pt x="44668" y="35536"/>
                    <a:pt x="44497" y="35440"/>
                  </a:cubicBezTo>
                  <a:cubicBezTo>
                    <a:pt x="43882" y="35167"/>
                    <a:pt x="43678" y="34416"/>
                    <a:pt x="43985" y="33870"/>
                  </a:cubicBezTo>
                  <a:cubicBezTo>
                    <a:pt x="44176" y="33463"/>
                    <a:pt x="44570" y="33224"/>
                    <a:pt x="45000" y="33224"/>
                  </a:cubicBezTo>
                  <a:close/>
                  <a:moveTo>
                    <a:pt x="36223" y="33580"/>
                  </a:moveTo>
                  <a:cubicBezTo>
                    <a:pt x="36400" y="33580"/>
                    <a:pt x="36580" y="33619"/>
                    <a:pt x="36751" y="33700"/>
                  </a:cubicBezTo>
                  <a:cubicBezTo>
                    <a:pt x="37365" y="34007"/>
                    <a:pt x="37570" y="34723"/>
                    <a:pt x="37263" y="35304"/>
                  </a:cubicBezTo>
                  <a:cubicBezTo>
                    <a:pt x="37070" y="35712"/>
                    <a:pt x="36657" y="35935"/>
                    <a:pt x="36227" y="35935"/>
                  </a:cubicBezTo>
                  <a:cubicBezTo>
                    <a:pt x="36047" y="35935"/>
                    <a:pt x="35864" y="35896"/>
                    <a:pt x="35693" y="35815"/>
                  </a:cubicBezTo>
                  <a:cubicBezTo>
                    <a:pt x="35113" y="35508"/>
                    <a:pt x="34874" y="34758"/>
                    <a:pt x="35181" y="34212"/>
                  </a:cubicBezTo>
                  <a:cubicBezTo>
                    <a:pt x="35398" y="33803"/>
                    <a:pt x="35801" y="33580"/>
                    <a:pt x="36223" y="33580"/>
                  </a:cubicBezTo>
                  <a:close/>
                  <a:moveTo>
                    <a:pt x="27392" y="34760"/>
                  </a:moveTo>
                  <a:cubicBezTo>
                    <a:pt x="27575" y="34760"/>
                    <a:pt x="27764" y="34803"/>
                    <a:pt x="27947" y="34894"/>
                  </a:cubicBezTo>
                  <a:cubicBezTo>
                    <a:pt x="28527" y="35201"/>
                    <a:pt x="28732" y="35918"/>
                    <a:pt x="28459" y="36464"/>
                  </a:cubicBezTo>
                  <a:cubicBezTo>
                    <a:pt x="28247" y="36888"/>
                    <a:pt x="27856" y="37117"/>
                    <a:pt x="27432" y="37117"/>
                  </a:cubicBezTo>
                  <a:cubicBezTo>
                    <a:pt x="27242" y="37117"/>
                    <a:pt x="27045" y="37071"/>
                    <a:pt x="26855" y="36976"/>
                  </a:cubicBezTo>
                  <a:cubicBezTo>
                    <a:pt x="26309" y="36737"/>
                    <a:pt x="26104" y="36020"/>
                    <a:pt x="26343" y="35406"/>
                  </a:cubicBezTo>
                  <a:cubicBezTo>
                    <a:pt x="26559" y="34999"/>
                    <a:pt x="26960" y="34760"/>
                    <a:pt x="27392" y="34760"/>
                  </a:cubicBezTo>
                  <a:close/>
                  <a:moveTo>
                    <a:pt x="18665" y="35116"/>
                  </a:moveTo>
                  <a:cubicBezTo>
                    <a:pt x="18840" y="35116"/>
                    <a:pt x="19016" y="35155"/>
                    <a:pt x="19177" y="35235"/>
                  </a:cubicBezTo>
                  <a:cubicBezTo>
                    <a:pt x="19792" y="35542"/>
                    <a:pt x="19996" y="36259"/>
                    <a:pt x="19689" y="36839"/>
                  </a:cubicBezTo>
                  <a:cubicBezTo>
                    <a:pt x="19498" y="37221"/>
                    <a:pt x="19108" y="37452"/>
                    <a:pt x="18680" y="37452"/>
                  </a:cubicBezTo>
                  <a:cubicBezTo>
                    <a:pt x="18496" y="37452"/>
                    <a:pt x="18305" y="37409"/>
                    <a:pt x="18120" y="37317"/>
                  </a:cubicBezTo>
                  <a:cubicBezTo>
                    <a:pt x="17540" y="37078"/>
                    <a:pt x="17301" y="36361"/>
                    <a:pt x="17608" y="35747"/>
                  </a:cubicBezTo>
                  <a:cubicBezTo>
                    <a:pt x="17824" y="35338"/>
                    <a:pt x="18244" y="35116"/>
                    <a:pt x="18665" y="35116"/>
                  </a:cubicBezTo>
                  <a:close/>
                  <a:moveTo>
                    <a:pt x="40672" y="35844"/>
                  </a:moveTo>
                  <a:cubicBezTo>
                    <a:pt x="40864" y="35844"/>
                    <a:pt x="41063" y="35890"/>
                    <a:pt x="41255" y="35986"/>
                  </a:cubicBezTo>
                  <a:cubicBezTo>
                    <a:pt x="41801" y="36259"/>
                    <a:pt x="42006" y="37010"/>
                    <a:pt x="41767" y="37556"/>
                  </a:cubicBezTo>
                  <a:cubicBezTo>
                    <a:pt x="41551" y="37963"/>
                    <a:pt x="41117" y="38202"/>
                    <a:pt x="40688" y="38202"/>
                  </a:cubicBezTo>
                  <a:cubicBezTo>
                    <a:pt x="40506" y="38202"/>
                    <a:pt x="40326" y="38159"/>
                    <a:pt x="40163" y="38067"/>
                  </a:cubicBezTo>
                  <a:cubicBezTo>
                    <a:pt x="39583" y="37760"/>
                    <a:pt x="39378" y="37078"/>
                    <a:pt x="39651" y="36464"/>
                  </a:cubicBezTo>
                  <a:cubicBezTo>
                    <a:pt x="39862" y="36065"/>
                    <a:pt x="40250" y="35844"/>
                    <a:pt x="40672" y="35844"/>
                  </a:cubicBezTo>
                  <a:close/>
                  <a:moveTo>
                    <a:pt x="31841" y="37039"/>
                  </a:moveTo>
                  <a:cubicBezTo>
                    <a:pt x="32030" y="37039"/>
                    <a:pt x="32227" y="37085"/>
                    <a:pt x="32417" y="37180"/>
                  </a:cubicBezTo>
                  <a:cubicBezTo>
                    <a:pt x="32997" y="37453"/>
                    <a:pt x="33236" y="38170"/>
                    <a:pt x="32929" y="38750"/>
                  </a:cubicBezTo>
                  <a:cubicBezTo>
                    <a:pt x="32713" y="39157"/>
                    <a:pt x="32296" y="39396"/>
                    <a:pt x="31877" y="39396"/>
                  </a:cubicBezTo>
                  <a:cubicBezTo>
                    <a:pt x="31700" y="39396"/>
                    <a:pt x="31522" y="39353"/>
                    <a:pt x="31359" y="39262"/>
                  </a:cubicBezTo>
                  <a:cubicBezTo>
                    <a:pt x="30745" y="38955"/>
                    <a:pt x="30540" y="38238"/>
                    <a:pt x="30847" y="37692"/>
                  </a:cubicBezTo>
                  <a:cubicBezTo>
                    <a:pt x="31036" y="37268"/>
                    <a:pt x="31420" y="37039"/>
                    <a:pt x="31841" y="37039"/>
                  </a:cubicBezTo>
                  <a:close/>
                  <a:moveTo>
                    <a:pt x="23105" y="37380"/>
                  </a:moveTo>
                  <a:cubicBezTo>
                    <a:pt x="23295" y="37380"/>
                    <a:pt x="23492" y="37426"/>
                    <a:pt x="23682" y="37522"/>
                  </a:cubicBezTo>
                  <a:cubicBezTo>
                    <a:pt x="24228" y="37794"/>
                    <a:pt x="24432" y="38545"/>
                    <a:pt x="24194" y="39091"/>
                  </a:cubicBezTo>
                  <a:cubicBezTo>
                    <a:pt x="23978" y="39498"/>
                    <a:pt x="23577" y="39738"/>
                    <a:pt x="23145" y="39738"/>
                  </a:cubicBezTo>
                  <a:cubicBezTo>
                    <a:pt x="22962" y="39738"/>
                    <a:pt x="22773" y="39694"/>
                    <a:pt x="22590" y="39603"/>
                  </a:cubicBezTo>
                  <a:cubicBezTo>
                    <a:pt x="22010" y="39296"/>
                    <a:pt x="21805" y="38579"/>
                    <a:pt x="22078" y="38033"/>
                  </a:cubicBezTo>
                  <a:cubicBezTo>
                    <a:pt x="22290" y="37609"/>
                    <a:pt x="22681" y="37380"/>
                    <a:pt x="23105" y="37380"/>
                  </a:cubicBezTo>
                  <a:close/>
                  <a:moveTo>
                    <a:pt x="14268" y="38575"/>
                  </a:moveTo>
                  <a:cubicBezTo>
                    <a:pt x="14457" y="38575"/>
                    <a:pt x="14654" y="38621"/>
                    <a:pt x="14844" y="38716"/>
                  </a:cubicBezTo>
                  <a:cubicBezTo>
                    <a:pt x="15424" y="38989"/>
                    <a:pt x="15663" y="39740"/>
                    <a:pt x="15356" y="40285"/>
                  </a:cubicBezTo>
                  <a:cubicBezTo>
                    <a:pt x="15140" y="40693"/>
                    <a:pt x="14739" y="40932"/>
                    <a:pt x="14319" y="40932"/>
                  </a:cubicBezTo>
                  <a:cubicBezTo>
                    <a:pt x="14141" y="40932"/>
                    <a:pt x="13959" y="40889"/>
                    <a:pt x="13786" y="40797"/>
                  </a:cubicBezTo>
                  <a:cubicBezTo>
                    <a:pt x="13172" y="40490"/>
                    <a:pt x="12967" y="39774"/>
                    <a:pt x="13274" y="39228"/>
                  </a:cubicBezTo>
                  <a:cubicBezTo>
                    <a:pt x="13463" y="38804"/>
                    <a:pt x="13846" y="38575"/>
                    <a:pt x="14268" y="38575"/>
                  </a:cubicBezTo>
                  <a:close/>
                  <a:moveTo>
                    <a:pt x="27541" y="39633"/>
                  </a:moveTo>
                  <a:cubicBezTo>
                    <a:pt x="27731" y="39633"/>
                    <a:pt x="27927" y="39679"/>
                    <a:pt x="28118" y="39774"/>
                  </a:cubicBezTo>
                  <a:cubicBezTo>
                    <a:pt x="28698" y="40081"/>
                    <a:pt x="28902" y="40797"/>
                    <a:pt x="28629" y="41343"/>
                  </a:cubicBezTo>
                  <a:cubicBezTo>
                    <a:pt x="28417" y="41767"/>
                    <a:pt x="28027" y="41996"/>
                    <a:pt x="27603" y="41996"/>
                  </a:cubicBezTo>
                  <a:cubicBezTo>
                    <a:pt x="27413" y="41996"/>
                    <a:pt x="27216" y="41950"/>
                    <a:pt x="27026" y="41855"/>
                  </a:cubicBezTo>
                  <a:cubicBezTo>
                    <a:pt x="26446" y="41548"/>
                    <a:pt x="26207" y="40866"/>
                    <a:pt x="26514" y="40285"/>
                  </a:cubicBezTo>
                  <a:cubicBezTo>
                    <a:pt x="26726" y="39861"/>
                    <a:pt x="27117" y="39633"/>
                    <a:pt x="27541" y="39633"/>
                  </a:cubicBezTo>
                  <a:close/>
                  <a:moveTo>
                    <a:pt x="18760" y="40827"/>
                  </a:moveTo>
                  <a:cubicBezTo>
                    <a:pt x="18945" y="40827"/>
                    <a:pt x="19134" y="40873"/>
                    <a:pt x="19314" y="40968"/>
                  </a:cubicBezTo>
                  <a:cubicBezTo>
                    <a:pt x="19860" y="41275"/>
                    <a:pt x="20133" y="41992"/>
                    <a:pt x="19826" y="42538"/>
                  </a:cubicBezTo>
                  <a:cubicBezTo>
                    <a:pt x="19614" y="42962"/>
                    <a:pt x="19207" y="43191"/>
                    <a:pt x="18795" y="43191"/>
                  </a:cubicBezTo>
                  <a:cubicBezTo>
                    <a:pt x="18611" y="43191"/>
                    <a:pt x="18425" y="43145"/>
                    <a:pt x="18256" y="43049"/>
                  </a:cubicBezTo>
                  <a:cubicBezTo>
                    <a:pt x="17642" y="42742"/>
                    <a:pt x="17437" y="42060"/>
                    <a:pt x="17744" y="41480"/>
                  </a:cubicBezTo>
                  <a:cubicBezTo>
                    <a:pt x="17956" y="41056"/>
                    <a:pt x="18347" y="40827"/>
                    <a:pt x="18760" y="40827"/>
                  </a:cubicBezTo>
                  <a:close/>
                  <a:moveTo>
                    <a:pt x="13281" y="1"/>
                  </a:moveTo>
                  <a:cubicBezTo>
                    <a:pt x="12193" y="1"/>
                    <a:pt x="11110" y="135"/>
                    <a:pt x="10067" y="396"/>
                  </a:cubicBezTo>
                  <a:cubicBezTo>
                    <a:pt x="10067" y="498"/>
                    <a:pt x="10032" y="532"/>
                    <a:pt x="9964" y="600"/>
                  </a:cubicBezTo>
                  <a:cubicBezTo>
                    <a:pt x="9776" y="1024"/>
                    <a:pt x="9360" y="1253"/>
                    <a:pt x="8940" y="1253"/>
                  </a:cubicBezTo>
                  <a:cubicBezTo>
                    <a:pt x="8752" y="1253"/>
                    <a:pt x="8564" y="1207"/>
                    <a:pt x="8395" y="1112"/>
                  </a:cubicBezTo>
                  <a:cubicBezTo>
                    <a:pt x="8326" y="1078"/>
                    <a:pt x="8258" y="1044"/>
                    <a:pt x="8224" y="1010"/>
                  </a:cubicBezTo>
                  <a:cubicBezTo>
                    <a:pt x="7200" y="1419"/>
                    <a:pt x="6279" y="1931"/>
                    <a:pt x="5358" y="2614"/>
                  </a:cubicBezTo>
                  <a:cubicBezTo>
                    <a:pt x="5801" y="2955"/>
                    <a:pt x="5938" y="3569"/>
                    <a:pt x="5665" y="4081"/>
                  </a:cubicBezTo>
                  <a:cubicBezTo>
                    <a:pt x="5448" y="4490"/>
                    <a:pt x="5045" y="4712"/>
                    <a:pt x="4623" y="4712"/>
                  </a:cubicBezTo>
                  <a:cubicBezTo>
                    <a:pt x="4446" y="4712"/>
                    <a:pt x="4266" y="4673"/>
                    <a:pt x="4095" y="4593"/>
                  </a:cubicBezTo>
                  <a:cubicBezTo>
                    <a:pt x="3890" y="4490"/>
                    <a:pt x="3754" y="4320"/>
                    <a:pt x="3617" y="4149"/>
                  </a:cubicBezTo>
                  <a:cubicBezTo>
                    <a:pt x="1775" y="6060"/>
                    <a:pt x="751" y="8244"/>
                    <a:pt x="307" y="10632"/>
                  </a:cubicBezTo>
                  <a:cubicBezTo>
                    <a:pt x="512" y="10632"/>
                    <a:pt x="717" y="10632"/>
                    <a:pt x="922" y="10769"/>
                  </a:cubicBezTo>
                  <a:cubicBezTo>
                    <a:pt x="1536" y="11076"/>
                    <a:pt x="1741" y="11759"/>
                    <a:pt x="1433" y="12339"/>
                  </a:cubicBezTo>
                  <a:cubicBezTo>
                    <a:pt x="1243" y="12747"/>
                    <a:pt x="813" y="13004"/>
                    <a:pt x="370" y="13004"/>
                  </a:cubicBezTo>
                  <a:cubicBezTo>
                    <a:pt x="257" y="13004"/>
                    <a:pt x="145" y="12987"/>
                    <a:pt x="34" y="12953"/>
                  </a:cubicBezTo>
                  <a:lnTo>
                    <a:pt x="34" y="12953"/>
                  </a:lnTo>
                  <a:cubicBezTo>
                    <a:pt x="0" y="13806"/>
                    <a:pt x="34" y="14693"/>
                    <a:pt x="137" y="15580"/>
                  </a:cubicBezTo>
                  <a:cubicBezTo>
                    <a:pt x="266" y="15516"/>
                    <a:pt x="410" y="15482"/>
                    <a:pt x="562" y="15482"/>
                  </a:cubicBezTo>
                  <a:cubicBezTo>
                    <a:pt x="732" y="15482"/>
                    <a:pt x="912" y="15524"/>
                    <a:pt x="1092" y="15614"/>
                  </a:cubicBezTo>
                  <a:cubicBezTo>
                    <a:pt x="1706" y="15922"/>
                    <a:pt x="1911" y="16638"/>
                    <a:pt x="1604" y="17218"/>
                  </a:cubicBezTo>
                  <a:cubicBezTo>
                    <a:pt x="1421" y="17585"/>
                    <a:pt x="1017" y="17843"/>
                    <a:pt x="616" y="17843"/>
                  </a:cubicBezTo>
                  <a:cubicBezTo>
                    <a:pt x="570" y="17843"/>
                    <a:pt x="524" y="17840"/>
                    <a:pt x="478" y="17832"/>
                  </a:cubicBezTo>
                  <a:lnTo>
                    <a:pt x="478" y="17832"/>
                  </a:lnTo>
                  <a:cubicBezTo>
                    <a:pt x="683" y="19027"/>
                    <a:pt x="990" y="20221"/>
                    <a:pt x="1365" y="21415"/>
                  </a:cubicBezTo>
                  <a:cubicBezTo>
                    <a:pt x="1775" y="21723"/>
                    <a:pt x="1945" y="22268"/>
                    <a:pt x="1775" y="22746"/>
                  </a:cubicBezTo>
                  <a:cubicBezTo>
                    <a:pt x="2525" y="24794"/>
                    <a:pt x="3413" y="26807"/>
                    <a:pt x="4402" y="28718"/>
                  </a:cubicBezTo>
                  <a:cubicBezTo>
                    <a:pt x="4635" y="28461"/>
                    <a:pt x="4980" y="28300"/>
                    <a:pt x="5327" y="28300"/>
                  </a:cubicBezTo>
                  <a:cubicBezTo>
                    <a:pt x="5488" y="28300"/>
                    <a:pt x="5650" y="28335"/>
                    <a:pt x="5801" y="28411"/>
                  </a:cubicBezTo>
                  <a:cubicBezTo>
                    <a:pt x="6381" y="28718"/>
                    <a:pt x="6620" y="29434"/>
                    <a:pt x="6313" y="30014"/>
                  </a:cubicBezTo>
                  <a:cubicBezTo>
                    <a:pt x="6142" y="30390"/>
                    <a:pt x="5767" y="30595"/>
                    <a:pt x="5358" y="30629"/>
                  </a:cubicBezTo>
                  <a:cubicBezTo>
                    <a:pt x="6552" y="32813"/>
                    <a:pt x="7814" y="34826"/>
                    <a:pt x="9009" y="36600"/>
                  </a:cubicBezTo>
                  <a:cubicBezTo>
                    <a:pt x="9222" y="36387"/>
                    <a:pt x="9515" y="36280"/>
                    <a:pt x="9822" y="36280"/>
                  </a:cubicBezTo>
                  <a:cubicBezTo>
                    <a:pt x="10006" y="36280"/>
                    <a:pt x="10195" y="36319"/>
                    <a:pt x="10374" y="36395"/>
                  </a:cubicBezTo>
                  <a:cubicBezTo>
                    <a:pt x="10954" y="36703"/>
                    <a:pt x="11159" y="37419"/>
                    <a:pt x="10886" y="37965"/>
                  </a:cubicBezTo>
                  <a:cubicBezTo>
                    <a:pt x="10749" y="38238"/>
                    <a:pt x="10544" y="38409"/>
                    <a:pt x="10305" y="38545"/>
                  </a:cubicBezTo>
                  <a:cubicBezTo>
                    <a:pt x="12353" y="41377"/>
                    <a:pt x="13854" y="43186"/>
                    <a:pt x="13854" y="43186"/>
                  </a:cubicBezTo>
                  <a:cubicBezTo>
                    <a:pt x="13854" y="43186"/>
                    <a:pt x="15507" y="43292"/>
                    <a:pt x="18116" y="43292"/>
                  </a:cubicBezTo>
                  <a:cubicBezTo>
                    <a:pt x="19420" y="43292"/>
                    <a:pt x="20963" y="43266"/>
                    <a:pt x="22658" y="43186"/>
                  </a:cubicBezTo>
                  <a:cubicBezTo>
                    <a:pt x="22802" y="43096"/>
                    <a:pt x="22965" y="43053"/>
                    <a:pt x="23137" y="43053"/>
                  </a:cubicBezTo>
                  <a:cubicBezTo>
                    <a:pt x="23291" y="43053"/>
                    <a:pt x="23452" y="43087"/>
                    <a:pt x="23613" y="43152"/>
                  </a:cubicBezTo>
                  <a:cubicBezTo>
                    <a:pt x="25934" y="43015"/>
                    <a:pt x="28493" y="42742"/>
                    <a:pt x="31052" y="42333"/>
                  </a:cubicBezTo>
                  <a:cubicBezTo>
                    <a:pt x="31281" y="42035"/>
                    <a:pt x="31618" y="41860"/>
                    <a:pt x="31970" y="41860"/>
                  </a:cubicBezTo>
                  <a:cubicBezTo>
                    <a:pt x="32142" y="41860"/>
                    <a:pt x="32317" y="41902"/>
                    <a:pt x="32485" y="41992"/>
                  </a:cubicBezTo>
                  <a:cubicBezTo>
                    <a:pt x="32554" y="41992"/>
                    <a:pt x="32554" y="42026"/>
                    <a:pt x="32588" y="42026"/>
                  </a:cubicBezTo>
                  <a:cubicBezTo>
                    <a:pt x="33577" y="41855"/>
                    <a:pt x="34601" y="41616"/>
                    <a:pt x="35556" y="41343"/>
                  </a:cubicBezTo>
                  <a:cubicBezTo>
                    <a:pt x="35147" y="41002"/>
                    <a:pt x="34976" y="40422"/>
                    <a:pt x="35215" y="39910"/>
                  </a:cubicBezTo>
                  <a:cubicBezTo>
                    <a:pt x="35427" y="39486"/>
                    <a:pt x="35818" y="39257"/>
                    <a:pt x="36242" y="39257"/>
                  </a:cubicBezTo>
                  <a:cubicBezTo>
                    <a:pt x="36432" y="39257"/>
                    <a:pt x="36629" y="39303"/>
                    <a:pt x="36819" y="39398"/>
                  </a:cubicBezTo>
                  <a:cubicBezTo>
                    <a:pt x="37365" y="39671"/>
                    <a:pt x="37570" y="40320"/>
                    <a:pt x="37365" y="40866"/>
                  </a:cubicBezTo>
                  <a:cubicBezTo>
                    <a:pt x="42921" y="39201"/>
                    <a:pt x="47938" y="36423"/>
                    <a:pt x="50242" y="31796"/>
                  </a:cubicBezTo>
                  <a:lnTo>
                    <a:pt x="50242" y="31796"/>
                  </a:lnTo>
                  <a:cubicBezTo>
                    <a:pt x="50035" y="32038"/>
                    <a:pt x="49735" y="32170"/>
                    <a:pt x="49413" y="32170"/>
                  </a:cubicBezTo>
                  <a:cubicBezTo>
                    <a:pt x="49222" y="32170"/>
                    <a:pt x="49023" y="32124"/>
                    <a:pt x="48830" y="32028"/>
                  </a:cubicBezTo>
                  <a:cubicBezTo>
                    <a:pt x="48250" y="31755"/>
                    <a:pt x="48011" y="31072"/>
                    <a:pt x="48318" y="30458"/>
                  </a:cubicBezTo>
                  <a:cubicBezTo>
                    <a:pt x="48534" y="30051"/>
                    <a:pt x="48935" y="29812"/>
                    <a:pt x="49355" y="29812"/>
                  </a:cubicBezTo>
                  <a:cubicBezTo>
                    <a:pt x="49533" y="29812"/>
                    <a:pt x="49715" y="29855"/>
                    <a:pt x="49888" y="29946"/>
                  </a:cubicBezTo>
                  <a:cubicBezTo>
                    <a:pt x="50379" y="30177"/>
                    <a:pt x="50601" y="30726"/>
                    <a:pt x="50492" y="31261"/>
                  </a:cubicBezTo>
                  <a:lnTo>
                    <a:pt x="50492" y="31261"/>
                  </a:lnTo>
                  <a:cubicBezTo>
                    <a:pt x="51110" y="29855"/>
                    <a:pt x="51485" y="28285"/>
                    <a:pt x="51560" y="26534"/>
                  </a:cubicBezTo>
                  <a:cubicBezTo>
                    <a:pt x="51833" y="21893"/>
                    <a:pt x="49513" y="17286"/>
                    <a:pt x="45520" y="14830"/>
                  </a:cubicBezTo>
                  <a:cubicBezTo>
                    <a:pt x="43395" y="13502"/>
                    <a:pt x="41288" y="12977"/>
                    <a:pt x="39270" y="12977"/>
                  </a:cubicBezTo>
                  <a:cubicBezTo>
                    <a:pt x="38436" y="12977"/>
                    <a:pt x="37617" y="13066"/>
                    <a:pt x="36819" y="13226"/>
                  </a:cubicBezTo>
                  <a:cubicBezTo>
                    <a:pt x="36921" y="13533"/>
                    <a:pt x="36921" y="13874"/>
                    <a:pt x="36751" y="14215"/>
                  </a:cubicBezTo>
                  <a:cubicBezTo>
                    <a:pt x="36562" y="14639"/>
                    <a:pt x="36146" y="14868"/>
                    <a:pt x="35727" y="14868"/>
                  </a:cubicBezTo>
                  <a:cubicBezTo>
                    <a:pt x="35539" y="14868"/>
                    <a:pt x="35350" y="14822"/>
                    <a:pt x="35181" y="14727"/>
                  </a:cubicBezTo>
                  <a:cubicBezTo>
                    <a:pt x="34840" y="14557"/>
                    <a:pt x="34635" y="14250"/>
                    <a:pt x="34533" y="13874"/>
                  </a:cubicBezTo>
                  <a:cubicBezTo>
                    <a:pt x="31462" y="15034"/>
                    <a:pt x="28868" y="17082"/>
                    <a:pt x="27265" y="18583"/>
                  </a:cubicBezTo>
                  <a:cubicBezTo>
                    <a:pt x="27333" y="18583"/>
                    <a:pt x="27469" y="18617"/>
                    <a:pt x="27538" y="18651"/>
                  </a:cubicBezTo>
                  <a:cubicBezTo>
                    <a:pt x="28152" y="18959"/>
                    <a:pt x="28357" y="19675"/>
                    <a:pt x="28049" y="20221"/>
                  </a:cubicBezTo>
                  <a:cubicBezTo>
                    <a:pt x="27858" y="20628"/>
                    <a:pt x="27431" y="20867"/>
                    <a:pt x="27004" y="20867"/>
                  </a:cubicBezTo>
                  <a:cubicBezTo>
                    <a:pt x="26823" y="20867"/>
                    <a:pt x="26642" y="20824"/>
                    <a:pt x="26480" y="20733"/>
                  </a:cubicBezTo>
                  <a:cubicBezTo>
                    <a:pt x="26139" y="20562"/>
                    <a:pt x="25934" y="20289"/>
                    <a:pt x="25831" y="19880"/>
                  </a:cubicBezTo>
                  <a:cubicBezTo>
                    <a:pt x="25558" y="20187"/>
                    <a:pt x="25388" y="20392"/>
                    <a:pt x="25388" y="20392"/>
                  </a:cubicBezTo>
                  <a:cubicBezTo>
                    <a:pt x="25388" y="20392"/>
                    <a:pt x="25900" y="18413"/>
                    <a:pt x="25968" y="15614"/>
                  </a:cubicBezTo>
                  <a:cubicBezTo>
                    <a:pt x="25661" y="15273"/>
                    <a:pt x="25593" y="14761"/>
                    <a:pt x="25797" y="14318"/>
                  </a:cubicBezTo>
                  <a:cubicBezTo>
                    <a:pt x="25831" y="14215"/>
                    <a:pt x="25934" y="14147"/>
                    <a:pt x="25968" y="14045"/>
                  </a:cubicBezTo>
                  <a:cubicBezTo>
                    <a:pt x="25831" y="9404"/>
                    <a:pt x="24296" y="3433"/>
                    <a:pt x="18051" y="907"/>
                  </a:cubicBezTo>
                  <a:cubicBezTo>
                    <a:pt x="16522" y="296"/>
                    <a:pt x="14896" y="1"/>
                    <a:pt x="13281" y="1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2" name="Google Shape;232;p8"/>
          <p:cNvSpPr/>
          <p:nvPr/>
        </p:nvSpPr>
        <p:spPr>
          <a:xfrm rot="-3765329">
            <a:off x="6214843" y="4696749"/>
            <a:ext cx="1013777" cy="711105"/>
          </a:xfrm>
          <a:custGeom>
            <a:avLst/>
            <a:gdLst/>
            <a:ahLst/>
            <a:cxnLst/>
            <a:rect l="l" t="t" r="r" b="b"/>
            <a:pathLst>
              <a:path w="61797" h="43347" extrusionOk="0">
                <a:moveTo>
                  <a:pt x="23324" y="1"/>
                </a:moveTo>
                <a:cubicBezTo>
                  <a:pt x="20321" y="1"/>
                  <a:pt x="17333" y="1037"/>
                  <a:pt x="14980" y="2968"/>
                </a:cubicBezTo>
                <a:cubicBezTo>
                  <a:pt x="0" y="14979"/>
                  <a:pt x="23886" y="43233"/>
                  <a:pt x="23886" y="43233"/>
                </a:cubicBezTo>
                <a:cubicBezTo>
                  <a:pt x="23886" y="43233"/>
                  <a:pt x="25517" y="43346"/>
                  <a:pt x="28101" y="43346"/>
                </a:cubicBezTo>
                <a:cubicBezTo>
                  <a:pt x="37799" y="43346"/>
                  <a:pt x="60918" y="41750"/>
                  <a:pt x="61592" y="26581"/>
                </a:cubicBezTo>
                <a:cubicBezTo>
                  <a:pt x="61797" y="21906"/>
                  <a:pt x="59476" y="17299"/>
                  <a:pt x="55484" y="14808"/>
                </a:cubicBezTo>
                <a:cubicBezTo>
                  <a:pt x="53361" y="13486"/>
                  <a:pt x="51246" y="12963"/>
                  <a:pt x="49230" y="12963"/>
                </a:cubicBezTo>
                <a:cubicBezTo>
                  <a:pt x="41625" y="12963"/>
                  <a:pt x="35420" y="20405"/>
                  <a:pt x="35420" y="20405"/>
                </a:cubicBezTo>
                <a:cubicBezTo>
                  <a:pt x="35420" y="20405"/>
                  <a:pt x="39173" y="5356"/>
                  <a:pt x="28083" y="920"/>
                </a:cubicBezTo>
                <a:cubicBezTo>
                  <a:pt x="26556" y="300"/>
                  <a:pt x="24938" y="1"/>
                  <a:pt x="23324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3" name="Google Shape;233;p8"/>
          <p:cNvGrpSpPr/>
          <p:nvPr/>
        </p:nvGrpSpPr>
        <p:grpSpPr>
          <a:xfrm rot="-1395405">
            <a:off x="8609947" y="2629984"/>
            <a:ext cx="1299006" cy="911303"/>
            <a:chOff x="2683075" y="2759700"/>
            <a:chExt cx="1544925" cy="1083825"/>
          </a:xfrm>
        </p:grpSpPr>
        <p:sp>
          <p:nvSpPr>
            <p:cNvPr id="234" name="Google Shape;234;p8"/>
            <p:cNvSpPr/>
            <p:nvPr/>
          </p:nvSpPr>
          <p:spPr>
            <a:xfrm>
              <a:off x="2683075" y="2759850"/>
              <a:ext cx="1544925" cy="1083675"/>
            </a:xfrm>
            <a:custGeom>
              <a:avLst/>
              <a:gdLst/>
              <a:ahLst/>
              <a:cxnLst/>
              <a:rect l="l" t="t" r="r" b="b"/>
              <a:pathLst>
                <a:path w="61797" h="43347" extrusionOk="0">
                  <a:moveTo>
                    <a:pt x="23324" y="1"/>
                  </a:moveTo>
                  <a:cubicBezTo>
                    <a:pt x="20321" y="1"/>
                    <a:pt x="17333" y="1037"/>
                    <a:pt x="14980" y="2968"/>
                  </a:cubicBezTo>
                  <a:cubicBezTo>
                    <a:pt x="0" y="14979"/>
                    <a:pt x="23886" y="43233"/>
                    <a:pt x="23886" y="43233"/>
                  </a:cubicBezTo>
                  <a:cubicBezTo>
                    <a:pt x="23886" y="43233"/>
                    <a:pt x="25517" y="43346"/>
                    <a:pt x="28101" y="43346"/>
                  </a:cubicBezTo>
                  <a:cubicBezTo>
                    <a:pt x="37799" y="43346"/>
                    <a:pt x="60918" y="41750"/>
                    <a:pt x="61592" y="26581"/>
                  </a:cubicBezTo>
                  <a:cubicBezTo>
                    <a:pt x="61797" y="21906"/>
                    <a:pt x="59476" y="17299"/>
                    <a:pt x="55484" y="14808"/>
                  </a:cubicBezTo>
                  <a:cubicBezTo>
                    <a:pt x="53361" y="13486"/>
                    <a:pt x="51246" y="12963"/>
                    <a:pt x="49230" y="12963"/>
                  </a:cubicBezTo>
                  <a:cubicBezTo>
                    <a:pt x="41625" y="12963"/>
                    <a:pt x="35420" y="20405"/>
                    <a:pt x="35420" y="20405"/>
                  </a:cubicBezTo>
                  <a:cubicBezTo>
                    <a:pt x="35420" y="20405"/>
                    <a:pt x="39173" y="5356"/>
                    <a:pt x="28083" y="920"/>
                  </a:cubicBezTo>
                  <a:cubicBezTo>
                    <a:pt x="26556" y="300"/>
                    <a:pt x="24938" y="1"/>
                    <a:pt x="23324" y="1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8"/>
            <p:cNvSpPr/>
            <p:nvPr/>
          </p:nvSpPr>
          <p:spPr>
            <a:xfrm>
              <a:off x="2932150" y="2759700"/>
              <a:ext cx="1295850" cy="1082300"/>
            </a:xfrm>
            <a:custGeom>
              <a:avLst/>
              <a:gdLst/>
              <a:ahLst/>
              <a:cxnLst/>
              <a:rect l="l" t="t" r="r" b="b"/>
              <a:pathLst>
                <a:path w="51834" h="43292" extrusionOk="0">
                  <a:moveTo>
                    <a:pt x="13424" y="1201"/>
                  </a:moveTo>
                  <a:cubicBezTo>
                    <a:pt x="13603" y="1201"/>
                    <a:pt x="13784" y="1244"/>
                    <a:pt x="13957" y="1336"/>
                  </a:cubicBezTo>
                  <a:cubicBezTo>
                    <a:pt x="14571" y="1643"/>
                    <a:pt x="14776" y="2359"/>
                    <a:pt x="14469" y="2905"/>
                  </a:cubicBezTo>
                  <a:cubicBezTo>
                    <a:pt x="14281" y="3329"/>
                    <a:pt x="13897" y="3558"/>
                    <a:pt x="13475" y="3558"/>
                  </a:cubicBezTo>
                  <a:cubicBezTo>
                    <a:pt x="13286" y="3558"/>
                    <a:pt x="13090" y="3512"/>
                    <a:pt x="12899" y="3417"/>
                  </a:cubicBezTo>
                  <a:cubicBezTo>
                    <a:pt x="12319" y="3144"/>
                    <a:pt x="12081" y="2394"/>
                    <a:pt x="12388" y="1848"/>
                  </a:cubicBezTo>
                  <a:cubicBezTo>
                    <a:pt x="12603" y="1440"/>
                    <a:pt x="13004" y="1201"/>
                    <a:pt x="13424" y="1201"/>
                  </a:cubicBezTo>
                  <a:close/>
                  <a:moveTo>
                    <a:pt x="17875" y="3419"/>
                  </a:moveTo>
                  <a:cubicBezTo>
                    <a:pt x="18053" y="3419"/>
                    <a:pt x="18231" y="3462"/>
                    <a:pt x="18393" y="3554"/>
                  </a:cubicBezTo>
                  <a:cubicBezTo>
                    <a:pt x="19007" y="3861"/>
                    <a:pt x="19212" y="4577"/>
                    <a:pt x="18905" y="5123"/>
                  </a:cubicBezTo>
                  <a:cubicBezTo>
                    <a:pt x="18717" y="5547"/>
                    <a:pt x="18333" y="5776"/>
                    <a:pt x="17911" y="5776"/>
                  </a:cubicBezTo>
                  <a:cubicBezTo>
                    <a:pt x="17722" y="5776"/>
                    <a:pt x="17526" y="5730"/>
                    <a:pt x="17335" y="5635"/>
                  </a:cubicBezTo>
                  <a:cubicBezTo>
                    <a:pt x="16789" y="5396"/>
                    <a:pt x="16516" y="4680"/>
                    <a:pt x="16824" y="4066"/>
                  </a:cubicBezTo>
                  <a:cubicBezTo>
                    <a:pt x="17039" y="3658"/>
                    <a:pt x="17457" y="3419"/>
                    <a:pt x="17875" y="3419"/>
                  </a:cubicBezTo>
                  <a:close/>
                  <a:moveTo>
                    <a:pt x="9104" y="4663"/>
                  </a:moveTo>
                  <a:cubicBezTo>
                    <a:pt x="9284" y="4663"/>
                    <a:pt x="9463" y="4702"/>
                    <a:pt x="9624" y="4782"/>
                  </a:cubicBezTo>
                  <a:cubicBezTo>
                    <a:pt x="10170" y="5089"/>
                    <a:pt x="10443" y="5806"/>
                    <a:pt x="10135" y="6386"/>
                  </a:cubicBezTo>
                  <a:cubicBezTo>
                    <a:pt x="9919" y="6795"/>
                    <a:pt x="9516" y="7017"/>
                    <a:pt x="9094" y="7017"/>
                  </a:cubicBezTo>
                  <a:cubicBezTo>
                    <a:pt x="8917" y="7017"/>
                    <a:pt x="8737" y="6978"/>
                    <a:pt x="8566" y="6898"/>
                  </a:cubicBezTo>
                  <a:cubicBezTo>
                    <a:pt x="7986" y="6591"/>
                    <a:pt x="7747" y="5874"/>
                    <a:pt x="8054" y="5294"/>
                  </a:cubicBezTo>
                  <a:cubicBezTo>
                    <a:pt x="8246" y="4885"/>
                    <a:pt x="8676" y="4663"/>
                    <a:pt x="9104" y="4663"/>
                  </a:cubicBezTo>
                  <a:close/>
                  <a:moveTo>
                    <a:pt x="22362" y="5686"/>
                  </a:moveTo>
                  <a:cubicBezTo>
                    <a:pt x="22543" y="5686"/>
                    <a:pt x="22726" y="5725"/>
                    <a:pt x="22897" y="5806"/>
                  </a:cubicBezTo>
                  <a:cubicBezTo>
                    <a:pt x="23478" y="6113"/>
                    <a:pt x="23682" y="6830"/>
                    <a:pt x="23409" y="7410"/>
                  </a:cubicBezTo>
                  <a:cubicBezTo>
                    <a:pt x="23193" y="7819"/>
                    <a:pt x="22790" y="8041"/>
                    <a:pt x="22356" y="8041"/>
                  </a:cubicBezTo>
                  <a:cubicBezTo>
                    <a:pt x="22174" y="8041"/>
                    <a:pt x="21987" y="8002"/>
                    <a:pt x="21806" y="7921"/>
                  </a:cubicBezTo>
                  <a:cubicBezTo>
                    <a:pt x="21225" y="7648"/>
                    <a:pt x="20987" y="6932"/>
                    <a:pt x="21294" y="6318"/>
                  </a:cubicBezTo>
                  <a:cubicBezTo>
                    <a:pt x="21510" y="5909"/>
                    <a:pt x="21930" y="5686"/>
                    <a:pt x="22362" y="5686"/>
                  </a:cubicBezTo>
                  <a:close/>
                  <a:moveTo>
                    <a:pt x="13540" y="6881"/>
                  </a:moveTo>
                  <a:cubicBezTo>
                    <a:pt x="13720" y="6881"/>
                    <a:pt x="13899" y="6920"/>
                    <a:pt x="14060" y="7000"/>
                  </a:cubicBezTo>
                  <a:cubicBezTo>
                    <a:pt x="14606" y="7307"/>
                    <a:pt x="14879" y="8024"/>
                    <a:pt x="14571" y="8604"/>
                  </a:cubicBezTo>
                  <a:cubicBezTo>
                    <a:pt x="14355" y="9013"/>
                    <a:pt x="13952" y="9235"/>
                    <a:pt x="13530" y="9235"/>
                  </a:cubicBezTo>
                  <a:cubicBezTo>
                    <a:pt x="13353" y="9235"/>
                    <a:pt x="13173" y="9196"/>
                    <a:pt x="13002" y="9116"/>
                  </a:cubicBezTo>
                  <a:cubicBezTo>
                    <a:pt x="12422" y="8843"/>
                    <a:pt x="12217" y="8126"/>
                    <a:pt x="12490" y="7512"/>
                  </a:cubicBezTo>
                  <a:cubicBezTo>
                    <a:pt x="12682" y="7103"/>
                    <a:pt x="13112" y="6881"/>
                    <a:pt x="13540" y="6881"/>
                  </a:cubicBezTo>
                  <a:close/>
                  <a:moveTo>
                    <a:pt x="4789" y="7222"/>
                  </a:moveTo>
                  <a:cubicBezTo>
                    <a:pt x="4970" y="7222"/>
                    <a:pt x="5153" y="7261"/>
                    <a:pt x="5324" y="7341"/>
                  </a:cubicBezTo>
                  <a:cubicBezTo>
                    <a:pt x="5904" y="7648"/>
                    <a:pt x="6109" y="8365"/>
                    <a:pt x="5836" y="8945"/>
                  </a:cubicBezTo>
                  <a:cubicBezTo>
                    <a:pt x="5616" y="9337"/>
                    <a:pt x="5202" y="9570"/>
                    <a:pt x="4759" y="9570"/>
                  </a:cubicBezTo>
                  <a:cubicBezTo>
                    <a:pt x="4585" y="9570"/>
                    <a:pt x="4406" y="9534"/>
                    <a:pt x="4232" y="9457"/>
                  </a:cubicBezTo>
                  <a:cubicBezTo>
                    <a:pt x="3652" y="9184"/>
                    <a:pt x="3447" y="8467"/>
                    <a:pt x="3720" y="7853"/>
                  </a:cubicBezTo>
                  <a:cubicBezTo>
                    <a:pt x="3937" y="7444"/>
                    <a:pt x="4357" y="7222"/>
                    <a:pt x="4789" y="7222"/>
                  </a:cubicBezTo>
                  <a:close/>
                  <a:moveTo>
                    <a:pt x="17954" y="9144"/>
                  </a:moveTo>
                  <a:cubicBezTo>
                    <a:pt x="18142" y="9144"/>
                    <a:pt x="18337" y="9190"/>
                    <a:pt x="18530" y="9286"/>
                  </a:cubicBezTo>
                  <a:cubicBezTo>
                    <a:pt x="19144" y="9559"/>
                    <a:pt x="19349" y="10276"/>
                    <a:pt x="19042" y="10856"/>
                  </a:cubicBezTo>
                  <a:cubicBezTo>
                    <a:pt x="18821" y="11248"/>
                    <a:pt x="18408" y="11481"/>
                    <a:pt x="17978" y="11481"/>
                  </a:cubicBezTo>
                  <a:cubicBezTo>
                    <a:pt x="17808" y="11481"/>
                    <a:pt x="17636" y="11445"/>
                    <a:pt x="17472" y="11368"/>
                  </a:cubicBezTo>
                  <a:cubicBezTo>
                    <a:pt x="16926" y="11095"/>
                    <a:pt x="16653" y="10378"/>
                    <a:pt x="16960" y="9764"/>
                  </a:cubicBezTo>
                  <a:cubicBezTo>
                    <a:pt x="17171" y="9366"/>
                    <a:pt x="17543" y="9144"/>
                    <a:pt x="17954" y="9144"/>
                  </a:cubicBezTo>
                  <a:close/>
                  <a:moveTo>
                    <a:pt x="9198" y="9487"/>
                  </a:moveTo>
                  <a:cubicBezTo>
                    <a:pt x="9388" y="9487"/>
                    <a:pt x="9581" y="9533"/>
                    <a:pt x="9760" y="9628"/>
                  </a:cubicBezTo>
                  <a:cubicBezTo>
                    <a:pt x="10306" y="9901"/>
                    <a:pt x="10545" y="10617"/>
                    <a:pt x="10272" y="11197"/>
                  </a:cubicBezTo>
                  <a:cubicBezTo>
                    <a:pt x="10055" y="11606"/>
                    <a:pt x="9652" y="11829"/>
                    <a:pt x="9218" y="11829"/>
                  </a:cubicBezTo>
                  <a:cubicBezTo>
                    <a:pt x="9037" y="11829"/>
                    <a:pt x="8849" y="11790"/>
                    <a:pt x="8668" y="11709"/>
                  </a:cubicBezTo>
                  <a:cubicBezTo>
                    <a:pt x="8122" y="11436"/>
                    <a:pt x="7883" y="10720"/>
                    <a:pt x="8156" y="10139"/>
                  </a:cubicBezTo>
                  <a:cubicBezTo>
                    <a:pt x="8368" y="9715"/>
                    <a:pt x="8776" y="9487"/>
                    <a:pt x="9198" y="9487"/>
                  </a:cubicBezTo>
                  <a:close/>
                  <a:moveTo>
                    <a:pt x="22412" y="11397"/>
                  </a:moveTo>
                  <a:cubicBezTo>
                    <a:pt x="22597" y="11397"/>
                    <a:pt x="22786" y="11443"/>
                    <a:pt x="22966" y="11539"/>
                  </a:cubicBezTo>
                  <a:cubicBezTo>
                    <a:pt x="23580" y="11846"/>
                    <a:pt x="23785" y="12562"/>
                    <a:pt x="23478" y="13108"/>
                  </a:cubicBezTo>
                  <a:cubicBezTo>
                    <a:pt x="23262" y="13515"/>
                    <a:pt x="22861" y="13755"/>
                    <a:pt x="22441" y="13755"/>
                  </a:cubicBezTo>
                  <a:cubicBezTo>
                    <a:pt x="22263" y="13755"/>
                    <a:pt x="22081" y="13712"/>
                    <a:pt x="21908" y="13620"/>
                  </a:cubicBezTo>
                  <a:cubicBezTo>
                    <a:pt x="21362" y="13381"/>
                    <a:pt x="21089" y="12630"/>
                    <a:pt x="21396" y="12050"/>
                  </a:cubicBezTo>
                  <a:cubicBezTo>
                    <a:pt x="21608" y="11626"/>
                    <a:pt x="21999" y="11397"/>
                    <a:pt x="22412" y="11397"/>
                  </a:cubicBezTo>
                  <a:close/>
                  <a:moveTo>
                    <a:pt x="13685" y="11739"/>
                  </a:moveTo>
                  <a:cubicBezTo>
                    <a:pt x="13873" y="11739"/>
                    <a:pt x="14061" y="11785"/>
                    <a:pt x="14230" y="11880"/>
                  </a:cubicBezTo>
                  <a:cubicBezTo>
                    <a:pt x="14810" y="12187"/>
                    <a:pt x="15049" y="12903"/>
                    <a:pt x="14742" y="13449"/>
                  </a:cubicBezTo>
                  <a:cubicBezTo>
                    <a:pt x="14523" y="13839"/>
                    <a:pt x="14113" y="14090"/>
                    <a:pt x="13685" y="14090"/>
                  </a:cubicBezTo>
                  <a:cubicBezTo>
                    <a:pt x="13513" y="14090"/>
                    <a:pt x="13339" y="14049"/>
                    <a:pt x="13172" y="13961"/>
                  </a:cubicBezTo>
                  <a:cubicBezTo>
                    <a:pt x="12558" y="13654"/>
                    <a:pt x="12353" y="12972"/>
                    <a:pt x="12661" y="12392"/>
                  </a:cubicBezTo>
                  <a:cubicBezTo>
                    <a:pt x="12849" y="11968"/>
                    <a:pt x="13265" y="11739"/>
                    <a:pt x="13685" y="11739"/>
                  </a:cubicBezTo>
                  <a:close/>
                  <a:moveTo>
                    <a:pt x="4823" y="12933"/>
                  </a:moveTo>
                  <a:cubicBezTo>
                    <a:pt x="5009" y="12933"/>
                    <a:pt x="5202" y="12979"/>
                    <a:pt x="5392" y="13074"/>
                  </a:cubicBezTo>
                  <a:cubicBezTo>
                    <a:pt x="6007" y="13381"/>
                    <a:pt x="6211" y="14098"/>
                    <a:pt x="5904" y="14644"/>
                  </a:cubicBezTo>
                  <a:cubicBezTo>
                    <a:pt x="5692" y="15068"/>
                    <a:pt x="5301" y="15297"/>
                    <a:pt x="4889" y="15297"/>
                  </a:cubicBezTo>
                  <a:cubicBezTo>
                    <a:pt x="4704" y="15297"/>
                    <a:pt x="4514" y="15251"/>
                    <a:pt x="4335" y="15156"/>
                  </a:cubicBezTo>
                  <a:cubicBezTo>
                    <a:pt x="3789" y="14883"/>
                    <a:pt x="3550" y="14166"/>
                    <a:pt x="3823" y="13586"/>
                  </a:cubicBezTo>
                  <a:cubicBezTo>
                    <a:pt x="4035" y="13162"/>
                    <a:pt x="4409" y="12933"/>
                    <a:pt x="4823" y="12933"/>
                  </a:cubicBezTo>
                  <a:close/>
                  <a:moveTo>
                    <a:pt x="18112" y="13997"/>
                  </a:moveTo>
                  <a:cubicBezTo>
                    <a:pt x="18294" y="13997"/>
                    <a:pt x="18483" y="14040"/>
                    <a:pt x="18666" y="14132"/>
                  </a:cubicBezTo>
                  <a:cubicBezTo>
                    <a:pt x="19246" y="14439"/>
                    <a:pt x="19485" y="15156"/>
                    <a:pt x="19178" y="15702"/>
                  </a:cubicBezTo>
                  <a:cubicBezTo>
                    <a:pt x="18962" y="16109"/>
                    <a:pt x="18562" y="16348"/>
                    <a:pt x="18141" y="16348"/>
                  </a:cubicBezTo>
                  <a:cubicBezTo>
                    <a:pt x="17963" y="16348"/>
                    <a:pt x="17781" y="16305"/>
                    <a:pt x="17608" y="16213"/>
                  </a:cubicBezTo>
                  <a:cubicBezTo>
                    <a:pt x="17028" y="15940"/>
                    <a:pt x="16789" y="15258"/>
                    <a:pt x="17097" y="14644"/>
                  </a:cubicBezTo>
                  <a:cubicBezTo>
                    <a:pt x="17288" y="14236"/>
                    <a:pt x="17682" y="13997"/>
                    <a:pt x="18112" y="13997"/>
                  </a:cubicBezTo>
                  <a:close/>
                  <a:moveTo>
                    <a:pt x="40126" y="14729"/>
                  </a:moveTo>
                  <a:cubicBezTo>
                    <a:pt x="40307" y="14729"/>
                    <a:pt x="40494" y="14768"/>
                    <a:pt x="40676" y="14848"/>
                  </a:cubicBezTo>
                  <a:cubicBezTo>
                    <a:pt x="41256" y="15156"/>
                    <a:pt x="41495" y="15872"/>
                    <a:pt x="41187" y="16452"/>
                  </a:cubicBezTo>
                  <a:cubicBezTo>
                    <a:pt x="40967" y="16844"/>
                    <a:pt x="40536" y="17078"/>
                    <a:pt x="40108" y="17078"/>
                  </a:cubicBezTo>
                  <a:cubicBezTo>
                    <a:pt x="39940" y="17078"/>
                    <a:pt x="39772" y="17041"/>
                    <a:pt x="39618" y="16964"/>
                  </a:cubicBezTo>
                  <a:cubicBezTo>
                    <a:pt x="39038" y="16657"/>
                    <a:pt x="38833" y="15975"/>
                    <a:pt x="39106" y="15360"/>
                  </a:cubicBezTo>
                  <a:cubicBezTo>
                    <a:pt x="39298" y="14951"/>
                    <a:pt x="39694" y="14729"/>
                    <a:pt x="40126" y="14729"/>
                  </a:cubicBezTo>
                  <a:close/>
                  <a:moveTo>
                    <a:pt x="9329" y="15192"/>
                  </a:moveTo>
                  <a:cubicBezTo>
                    <a:pt x="9508" y="15192"/>
                    <a:pt x="9690" y="15235"/>
                    <a:pt x="9863" y="15326"/>
                  </a:cubicBezTo>
                  <a:cubicBezTo>
                    <a:pt x="10477" y="15633"/>
                    <a:pt x="10681" y="16316"/>
                    <a:pt x="10374" y="16896"/>
                  </a:cubicBezTo>
                  <a:cubicBezTo>
                    <a:pt x="10186" y="17320"/>
                    <a:pt x="9802" y="17549"/>
                    <a:pt x="9381" y="17549"/>
                  </a:cubicBezTo>
                  <a:cubicBezTo>
                    <a:pt x="9192" y="17549"/>
                    <a:pt x="8995" y="17503"/>
                    <a:pt x="8805" y="17408"/>
                  </a:cubicBezTo>
                  <a:cubicBezTo>
                    <a:pt x="8225" y="17135"/>
                    <a:pt x="7986" y="16452"/>
                    <a:pt x="8293" y="15838"/>
                  </a:cubicBezTo>
                  <a:cubicBezTo>
                    <a:pt x="8508" y="15431"/>
                    <a:pt x="8909" y="15192"/>
                    <a:pt x="9329" y="15192"/>
                  </a:cubicBezTo>
                  <a:close/>
                  <a:moveTo>
                    <a:pt x="31344" y="15923"/>
                  </a:moveTo>
                  <a:cubicBezTo>
                    <a:pt x="31521" y="15923"/>
                    <a:pt x="31701" y="15962"/>
                    <a:pt x="31872" y="16043"/>
                  </a:cubicBezTo>
                  <a:cubicBezTo>
                    <a:pt x="32486" y="16350"/>
                    <a:pt x="32691" y="17066"/>
                    <a:pt x="32384" y="17647"/>
                  </a:cubicBezTo>
                  <a:cubicBezTo>
                    <a:pt x="32188" y="18038"/>
                    <a:pt x="31746" y="18272"/>
                    <a:pt x="31311" y="18272"/>
                  </a:cubicBezTo>
                  <a:cubicBezTo>
                    <a:pt x="31139" y="18272"/>
                    <a:pt x="30968" y="18236"/>
                    <a:pt x="30814" y="18158"/>
                  </a:cubicBezTo>
                  <a:cubicBezTo>
                    <a:pt x="30268" y="17851"/>
                    <a:pt x="29995" y="17169"/>
                    <a:pt x="30302" y="16555"/>
                  </a:cubicBezTo>
                  <a:cubicBezTo>
                    <a:pt x="30519" y="16146"/>
                    <a:pt x="30922" y="15923"/>
                    <a:pt x="31344" y="15923"/>
                  </a:cubicBezTo>
                  <a:close/>
                  <a:moveTo>
                    <a:pt x="22608" y="16265"/>
                  </a:moveTo>
                  <a:cubicBezTo>
                    <a:pt x="22785" y="16265"/>
                    <a:pt x="22965" y="16303"/>
                    <a:pt x="23136" y="16384"/>
                  </a:cubicBezTo>
                  <a:cubicBezTo>
                    <a:pt x="23751" y="16691"/>
                    <a:pt x="23955" y="17408"/>
                    <a:pt x="23648" y="17988"/>
                  </a:cubicBezTo>
                  <a:cubicBezTo>
                    <a:pt x="23432" y="18397"/>
                    <a:pt x="23012" y="18619"/>
                    <a:pt x="22591" y="18619"/>
                  </a:cubicBezTo>
                  <a:cubicBezTo>
                    <a:pt x="22416" y="18619"/>
                    <a:pt x="22240" y="18580"/>
                    <a:pt x="22079" y="18500"/>
                  </a:cubicBezTo>
                  <a:cubicBezTo>
                    <a:pt x="21464" y="18193"/>
                    <a:pt x="21260" y="17510"/>
                    <a:pt x="21567" y="16896"/>
                  </a:cubicBezTo>
                  <a:cubicBezTo>
                    <a:pt x="21783" y="16487"/>
                    <a:pt x="22186" y="16265"/>
                    <a:pt x="22608" y="16265"/>
                  </a:cubicBezTo>
                  <a:close/>
                  <a:moveTo>
                    <a:pt x="44585" y="16994"/>
                  </a:moveTo>
                  <a:cubicBezTo>
                    <a:pt x="44773" y="16994"/>
                    <a:pt x="44966" y="17040"/>
                    <a:pt x="45146" y="17135"/>
                  </a:cubicBezTo>
                  <a:cubicBezTo>
                    <a:pt x="45760" y="17408"/>
                    <a:pt x="45965" y="18158"/>
                    <a:pt x="45658" y="18704"/>
                  </a:cubicBezTo>
                  <a:cubicBezTo>
                    <a:pt x="45442" y="19112"/>
                    <a:pt x="45024" y="19351"/>
                    <a:pt x="44606" y="19351"/>
                  </a:cubicBezTo>
                  <a:cubicBezTo>
                    <a:pt x="44428" y="19351"/>
                    <a:pt x="44250" y="19308"/>
                    <a:pt x="44088" y="19216"/>
                  </a:cubicBezTo>
                  <a:cubicBezTo>
                    <a:pt x="43542" y="18909"/>
                    <a:pt x="43269" y="18227"/>
                    <a:pt x="43576" y="17647"/>
                  </a:cubicBezTo>
                  <a:cubicBezTo>
                    <a:pt x="43764" y="17222"/>
                    <a:pt x="44164" y="16994"/>
                    <a:pt x="44585" y="16994"/>
                  </a:cubicBezTo>
                  <a:close/>
                  <a:moveTo>
                    <a:pt x="13771" y="17459"/>
                  </a:moveTo>
                  <a:cubicBezTo>
                    <a:pt x="13947" y="17459"/>
                    <a:pt x="14127" y="17498"/>
                    <a:pt x="14299" y="17578"/>
                  </a:cubicBezTo>
                  <a:cubicBezTo>
                    <a:pt x="14913" y="17885"/>
                    <a:pt x="15117" y="18602"/>
                    <a:pt x="14810" y="19148"/>
                  </a:cubicBezTo>
                  <a:cubicBezTo>
                    <a:pt x="14622" y="19572"/>
                    <a:pt x="14206" y="19801"/>
                    <a:pt x="13786" y="19801"/>
                  </a:cubicBezTo>
                  <a:cubicBezTo>
                    <a:pt x="13598" y="19801"/>
                    <a:pt x="13410" y="19755"/>
                    <a:pt x="13241" y="19660"/>
                  </a:cubicBezTo>
                  <a:cubicBezTo>
                    <a:pt x="12695" y="19387"/>
                    <a:pt x="12422" y="18704"/>
                    <a:pt x="12729" y="18090"/>
                  </a:cubicBezTo>
                  <a:cubicBezTo>
                    <a:pt x="12945" y="17681"/>
                    <a:pt x="13348" y="17459"/>
                    <a:pt x="13771" y="17459"/>
                  </a:cubicBezTo>
                  <a:close/>
                  <a:moveTo>
                    <a:pt x="5035" y="17800"/>
                  </a:moveTo>
                  <a:cubicBezTo>
                    <a:pt x="5212" y="17800"/>
                    <a:pt x="5392" y="17839"/>
                    <a:pt x="5563" y="17920"/>
                  </a:cubicBezTo>
                  <a:cubicBezTo>
                    <a:pt x="6177" y="18227"/>
                    <a:pt x="6382" y="18943"/>
                    <a:pt x="6075" y="19523"/>
                  </a:cubicBezTo>
                  <a:cubicBezTo>
                    <a:pt x="5864" y="19922"/>
                    <a:pt x="5476" y="20143"/>
                    <a:pt x="5065" y="20143"/>
                  </a:cubicBezTo>
                  <a:cubicBezTo>
                    <a:pt x="4878" y="20143"/>
                    <a:pt x="4687" y="20097"/>
                    <a:pt x="4505" y="20001"/>
                  </a:cubicBezTo>
                  <a:cubicBezTo>
                    <a:pt x="3891" y="19728"/>
                    <a:pt x="3686" y="19046"/>
                    <a:pt x="3993" y="18431"/>
                  </a:cubicBezTo>
                  <a:cubicBezTo>
                    <a:pt x="4210" y="18022"/>
                    <a:pt x="4613" y="17800"/>
                    <a:pt x="5035" y="17800"/>
                  </a:cubicBezTo>
                  <a:close/>
                  <a:moveTo>
                    <a:pt x="35814" y="18188"/>
                  </a:moveTo>
                  <a:cubicBezTo>
                    <a:pt x="36004" y="18188"/>
                    <a:pt x="36196" y="18234"/>
                    <a:pt x="36376" y="18329"/>
                  </a:cubicBezTo>
                  <a:cubicBezTo>
                    <a:pt x="36922" y="18602"/>
                    <a:pt x="37161" y="19353"/>
                    <a:pt x="36888" y="19899"/>
                  </a:cubicBezTo>
                  <a:cubicBezTo>
                    <a:pt x="36672" y="20306"/>
                    <a:pt x="36272" y="20545"/>
                    <a:pt x="35839" y="20545"/>
                  </a:cubicBezTo>
                  <a:cubicBezTo>
                    <a:pt x="35656" y="20545"/>
                    <a:pt x="35467" y="20502"/>
                    <a:pt x="35284" y="20411"/>
                  </a:cubicBezTo>
                  <a:cubicBezTo>
                    <a:pt x="34704" y="20103"/>
                    <a:pt x="34499" y="19421"/>
                    <a:pt x="34772" y="18841"/>
                  </a:cubicBezTo>
                  <a:cubicBezTo>
                    <a:pt x="34984" y="18417"/>
                    <a:pt x="35392" y="18188"/>
                    <a:pt x="35814" y="18188"/>
                  </a:cubicBezTo>
                  <a:close/>
                  <a:moveTo>
                    <a:pt x="49043" y="19246"/>
                  </a:moveTo>
                  <a:cubicBezTo>
                    <a:pt x="49227" y="19246"/>
                    <a:pt x="49413" y="19292"/>
                    <a:pt x="49582" y="19387"/>
                  </a:cubicBezTo>
                  <a:cubicBezTo>
                    <a:pt x="50196" y="19694"/>
                    <a:pt x="50401" y="20411"/>
                    <a:pt x="50093" y="20956"/>
                  </a:cubicBezTo>
                  <a:cubicBezTo>
                    <a:pt x="49874" y="21346"/>
                    <a:pt x="49464" y="21597"/>
                    <a:pt x="49036" y="21597"/>
                  </a:cubicBezTo>
                  <a:cubicBezTo>
                    <a:pt x="48865" y="21597"/>
                    <a:pt x="48690" y="21556"/>
                    <a:pt x="48524" y="21468"/>
                  </a:cubicBezTo>
                  <a:cubicBezTo>
                    <a:pt x="47978" y="21161"/>
                    <a:pt x="47739" y="20445"/>
                    <a:pt x="48012" y="19899"/>
                  </a:cubicBezTo>
                  <a:cubicBezTo>
                    <a:pt x="48224" y="19475"/>
                    <a:pt x="48631" y="19246"/>
                    <a:pt x="49043" y="19246"/>
                  </a:cubicBezTo>
                  <a:close/>
                  <a:moveTo>
                    <a:pt x="18226" y="19723"/>
                  </a:moveTo>
                  <a:cubicBezTo>
                    <a:pt x="18416" y="19723"/>
                    <a:pt x="18613" y="19769"/>
                    <a:pt x="18803" y="19865"/>
                  </a:cubicBezTo>
                  <a:cubicBezTo>
                    <a:pt x="19383" y="20138"/>
                    <a:pt x="19588" y="20854"/>
                    <a:pt x="19315" y="21434"/>
                  </a:cubicBezTo>
                  <a:cubicBezTo>
                    <a:pt x="19098" y="21843"/>
                    <a:pt x="18678" y="22066"/>
                    <a:pt x="18246" y="22066"/>
                  </a:cubicBezTo>
                  <a:cubicBezTo>
                    <a:pt x="18065" y="22066"/>
                    <a:pt x="17882" y="22027"/>
                    <a:pt x="17711" y="21946"/>
                  </a:cubicBezTo>
                  <a:cubicBezTo>
                    <a:pt x="17131" y="21639"/>
                    <a:pt x="16926" y="20956"/>
                    <a:pt x="17199" y="20376"/>
                  </a:cubicBezTo>
                  <a:cubicBezTo>
                    <a:pt x="17411" y="19952"/>
                    <a:pt x="17802" y="19723"/>
                    <a:pt x="18226" y="19723"/>
                  </a:cubicBezTo>
                  <a:close/>
                  <a:moveTo>
                    <a:pt x="9445" y="20065"/>
                  </a:moveTo>
                  <a:cubicBezTo>
                    <a:pt x="9630" y="20065"/>
                    <a:pt x="9819" y="20111"/>
                    <a:pt x="9999" y="20206"/>
                  </a:cubicBezTo>
                  <a:cubicBezTo>
                    <a:pt x="10613" y="20479"/>
                    <a:pt x="10818" y="21161"/>
                    <a:pt x="10511" y="21775"/>
                  </a:cubicBezTo>
                  <a:cubicBezTo>
                    <a:pt x="10294" y="22184"/>
                    <a:pt x="9874" y="22407"/>
                    <a:pt x="9454" y="22407"/>
                  </a:cubicBezTo>
                  <a:cubicBezTo>
                    <a:pt x="9278" y="22407"/>
                    <a:pt x="9102" y="22368"/>
                    <a:pt x="8941" y="22287"/>
                  </a:cubicBezTo>
                  <a:cubicBezTo>
                    <a:pt x="8395" y="21980"/>
                    <a:pt x="8122" y="21298"/>
                    <a:pt x="8429" y="20718"/>
                  </a:cubicBezTo>
                  <a:cubicBezTo>
                    <a:pt x="8641" y="20294"/>
                    <a:pt x="9032" y="20065"/>
                    <a:pt x="9445" y="20065"/>
                  </a:cubicBezTo>
                  <a:close/>
                  <a:moveTo>
                    <a:pt x="40250" y="20440"/>
                  </a:moveTo>
                  <a:cubicBezTo>
                    <a:pt x="40440" y="20440"/>
                    <a:pt x="40632" y="20486"/>
                    <a:pt x="40812" y="20581"/>
                  </a:cubicBezTo>
                  <a:cubicBezTo>
                    <a:pt x="41392" y="20854"/>
                    <a:pt x="41597" y="21605"/>
                    <a:pt x="41324" y="22151"/>
                  </a:cubicBezTo>
                  <a:cubicBezTo>
                    <a:pt x="41105" y="22540"/>
                    <a:pt x="40694" y="22791"/>
                    <a:pt x="40254" y="22791"/>
                  </a:cubicBezTo>
                  <a:cubicBezTo>
                    <a:pt x="40078" y="22791"/>
                    <a:pt x="39896" y="22751"/>
                    <a:pt x="39720" y="22663"/>
                  </a:cubicBezTo>
                  <a:cubicBezTo>
                    <a:pt x="39174" y="22356"/>
                    <a:pt x="38935" y="21673"/>
                    <a:pt x="39208" y="21093"/>
                  </a:cubicBezTo>
                  <a:cubicBezTo>
                    <a:pt x="39420" y="20669"/>
                    <a:pt x="39828" y="20440"/>
                    <a:pt x="40250" y="20440"/>
                  </a:cubicBezTo>
                  <a:close/>
                  <a:moveTo>
                    <a:pt x="31454" y="20781"/>
                  </a:moveTo>
                  <a:cubicBezTo>
                    <a:pt x="31639" y="20781"/>
                    <a:pt x="31829" y="20827"/>
                    <a:pt x="32008" y="20922"/>
                  </a:cubicBezTo>
                  <a:cubicBezTo>
                    <a:pt x="32623" y="21229"/>
                    <a:pt x="32827" y="21946"/>
                    <a:pt x="32520" y="22492"/>
                  </a:cubicBezTo>
                  <a:cubicBezTo>
                    <a:pt x="32305" y="22899"/>
                    <a:pt x="31887" y="23138"/>
                    <a:pt x="31469" y="23138"/>
                  </a:cubicBezTo>
                  <a:cubicBezTo>
                    <a:pt x="31291" y="23138"/>
                    <a:pt x="31113" y="23095"/>
                    <a:pt x="30951" y="23004"/>
                  </a:cubicBezTo>
                  <a:cubicBezTo>
                    <a:pt x="30405" y="22697"/>
                    <a:pt x="30166" y="21980"/>
                    <a:pt x="30439" y="21434"/>
                  </a:cubicBezTo>
                  <a:cubicBezTo>
                    <a:pt x="30651" y="21010"/>
                    <a:pt x="31042" y="20781"/>
                    <a:pt x="31454" y="20781"/>
                  </a:cubicBezTo>
                  <a:close/>
                  <a:moveTo>
                    <a:pt x="22677" y="21976"/>
                  </a:moveTo>
                  <a:cubicBezTo>
                    <a:pt x="22866" y="21976"/>
                    <a:pt x="23059" y="22022"/>
                    <a:pt x="23239" y="22117"/>
                  </a:cubicBezTo>
                  <a:cubicBezTo>
                    <a:pt x="23785" y="22424"/>
                    <a:pt x="24024" y="23106"/>
                    <a:pt x="23751" y="23686"/>
                  </a:cubicBezTo>
                  <a:cubicBezTo>
                    <a:pt x="23535" y="24094"/>
                    <a:pt x="23134" y="24333"/>
                    <a:pt x="22702" y="24333"/>
                  </a:cubicBezTo>
                  <a:cubicBezTo>
                    <a:pt x="22519" y="24333"/>
                    <a:pt x="22330" y="24290"/>
                    <a:pt x="22147" y="24198"/>
                  </a:cubicBezTo>
                  <a:cubicBezTo>
                    <a:pt x="21601" y="23891"/>
                    <a:pt x="21362" y="23209"/>
                    <a:pt x="21635" y="22629"/>
                  </a:cubicBezTo>
                  <a:cubicBezTo>
                    <a:pt x="21847" y="22204"/>
                    <a:pt x="22254" y="21976"/>
                    <a:pt x="22677" y="21976"/>
                  </a:cubicBezTo>
                  <a:close/>
                  <a:moveTo>
                    <a:pt x="13881" y="22317"/>
                  </a:moveTo>
                  <a:cubicBezTo>
                    <a:pt x="14066" y="22317"/>
                    <a:pt x="14255" y="22363"/>
                    <a:pt x="14435" y="22458"/>
                  </a:cubicBezTo>
                  <a:cubicBezTo>
                    <a:pt x="15049" y="22765"/>
                    <a:pt x="15254" y="23482"/>
                    <a:pt x="14947" y="24028"/>
                  </a:cubicBezTo>
                  <a:cubicBezTo>
                    <a:pt x="14735" y="24452"/>
                    <a:pt x="14328" y="24681"/>
                    <a:pt x="13916" y="24681"/>
                  </a:cubicBezTo>
                  <a:cubicBezTo>
                    <a:pt x="13732" y="24681"/>
                    <a:pt x="13546" y="24635"/>
                    <a:pt x="13377" y="24539"/>
                  </a:cubicBezTo>
                  <a:cubicBezTo>
                    <a:pt x="12831" y="24232"/>
                    <a:pt x="12592" y="23516"/>
                    <a:pt x="12865" y="22970"/>
                  </a:cubicBezTo>
                  <a:cubicBezTo>
                    <a:pt x="13077" y="22546"/>
                    <a:pt x="13468" y="22317"/>
                    <a:pt x="13881" y="22317"/>
                  </a:cubicBezTo>
                  <a:close/>
                  <a:moveTo>
                    <a:pt x="44743" y="22699"/>
                  </a:moveTo>
                  <a:cubicBezTo>
                    <a:pt x="44924" y="22699"/>
                    <a:pt x="45109" y="22742"/>
                    <a:pt x="45282" y="22833"/>
                  </a:cubicBezTo>
                  <a:cubicBezTo>
                    <a:pt x="45828" y="23140"/>
                    <a:pt x="46101" y="23857"/>
                    <a:pt x="45794" y="24403"/>
                  </a:cubicBezTo>
                  <a:cubicBezTo>
                    <a:pt x="45582" y="24827"/>
                    <a:pt x="45191" y="25056"/>
                    <a:pt x="44778" y="25056"/>
                  </a:cubicBezTo>
                  <a:cubicBezTo>
                    <a:pt x="44593" y="25056"/>
                    <a:pt x="44404" y="25010"/>
                    <a:pt x="44224" y="24915"/>
                  </a:cubicBezTo>
                  <a:cubicBezTo>
                    <a:pt x="43610" y="24642"/>
                    <a:pt x="43405" y="23891"/>
                    <a:pt x="43712" y="23345"/>
                  </a:cubicBezTo>
                  <a:cubicBezTo>
                    <a:pt x="43904" y="22938"/>
                    <a:pt x="44314" y="22699"/>
                    <a:pt x="44743" y="22699"/>
                  </a:cubicBezTo>
                  <a:close/>
                  <a:moveTo>
                    <a:pt x="35960" y="23040"/>
                  </a:moveTo>
                  <a:cubicBezTo>
                    <a:pt x="36138" y="23040"/>
                    <a:pt x="36316" y="23083"/>
                    <a:pt x="36478" y="23175"/>
                  </a:cubicBezTo>
                  <a:cubicBezTo>
                    <a:pt x="37093" y="23482"/>
                    <a:pt x="37297" y="24198"/>
                    <a:pt x="36990" y="24744"/>
                  </a:cubicBezTo>
                  <a:cubicBezTo>
                    <a:pt x="36802" y="25168"/>
                    <a:pt x="36418" y="25397"/>
                    <a:pt x="35997" y="25397"/>
                  </a:cubicBezTo>
                  <a:cubicBezTo>
                    <a:pt x="35807" y="25397"/>
                    <a:pt x="35611" y="25351"/>
                    <a:pt x="35421" y="25256"/>
                  </a:cubicBezTo>
                  <a:cubicBezTo>
                    <a:pt x="34875" y="24983"/>
                    <a:pt x="34602" y="24232"/>
                    <a:pt x="34909" y="23686"/>
                  </a:cubicBezTo>
                  <a:cubicBezTo>
                    <a:pt x="35124" y="23279"/>
                    <a:pt x="35542" y="23040"/>
                    <a:pt x="35960" y="23040"/>
                  </a:cubicBezTo>
                  <a:close/>
                  <a:moveTo>
                    <a:pt x="5123" y="23511"/>
                  </a:moveTo>
                  <a:cubicBezTo>
                    <a:pt x="5313" y="23511"/>
                    <a:pt x="5509" y="23557"/>
                    <a:pt x="5700" y="23652"/>
                  </a:cubicBezTo>
                  <a:cubicBezTo>
                    <a:pt x="6245" y="23959"/>
                    <a:pt x="6518" y="24642"/>
                    <a:pt x="6211" y="25222"/>
                  </a:cubicBezTo>
                  <a:cubicBezTo>
                    <a:pt x="5999" y="25646"/>
                    <a:pt x="5592" y="25875"/>
                    <a:pt x="5169" y="25875"/>
                  </a:cubicBezTo>
                  <a:cubicBezTo>
                    <a:pt x="4980" y="25875"/>
                    <a:pt x="4787" y="25829"/>
                    <a:pt x="4608" y="25734"/>
                  </a:cubicBezTo>
                  <a:cubicBezTo>
                    <a:pt x="4027" y="25427"/>
                    <a:pt x="3823" y="24744"/>
                    <a:pt x="4096" y="24164"/>
                  </a:cubicBezTo>
                  <a:cubicBezTo>
                    <a:pt x="4308" y="23740"/>
                    <a:pt x="4699" y="23511"/>
                    <a:pt x="5123" y="23511"/>
                  </a:cubicBezTo>
                  <a:close/>
                  <a:moveTo>
                    <a:pt x="27184" y="24234"/>
                  </a:moveTo>
                  <a:cubicBezTo>
                    <a:pt x="27365" y="24234"/>
                    <a:pt x="27546" y="24277"/>
                    <a:pt x="27709" y="24369"/>
                  </a:cubicBezTo>
                  <a:cubicBezTo>
                    <a:pt x="28289" y="24676"/>
                    <a:pt x="28528" y="25393"/>
                    <a:pt x="28221" y="25938"/>
                  </a:cubicBezTo>
                  <a:cubicBezTo>
                    <a:pt x="28009" y="26363"/>
                    <a:pt x="27618" y="26591"/>
                    <a:pt x="27205" y="26591"/>
                  </a:cubicBezTo>
                  <a:cubicBezTo>
                    <a:pt x="27020" y="26591"/>
                    <a:pt x="26831" y="26545"/>
                    <a:pt x="26651" y="26450"/>
                  </a:cubicBezTo>
                  <a:cubicBezTo>
                    <a:pt x="26037" y="26177"/>
                    <a:pt x="25832" y="25427"/>
                    <a:pt x="26139" y="24881"/>
                  </a:cubicBezTo>
                  <a:cubicBezTo>
                    <a:pt x="26331" y="24473"/>
                    <a:pt x="26758" y="24234"/>
                    <a:pt x="27184" y="24234"/>
                  </a:cubicBezTo>
                  <a:close/>
                  <a:moveTo>
                    <a:pt x="18372" y="24576"/>
                  </a:moveTo>
                  <a:cubicBezTo>
                    <a:pt x="18550" y="24576"/>
                    <a:pt x="18732" y="24619"/>
                    <a:pt x="18905" y="24710"/>
                  </a:cubicBezTo>
                  <a:cubicBezTo>
                    <a:pt x="19519" y="25017"/>
                    <a:pt x="19724" y="25700"/>
                    <a:pt x="19417" y="26280"/>
                  </a:cubicBezTo>
                  <a:cubicBezTo>
                    <a:pt x="19228" y="26704"/>
                    <a:pt x="18812" y="26933"/>
                    <a:pt x="18393" y="26933"/>
                  </a:cubicBezTo>
                  <a:cubicBezTo>
                    <a:pt x="18205" y="26933"/>
                    <a:pt x="18016" y="26887"/>
                    <a:pt x="17847" y="26792"/>
                  </a:cubicBezTo>
                  <a:cubicBezTo>
                    <a:pt x="17301" y="26519"/>
                    <a:pt x="17028" y="25768"/>
                    <a:pt x="17335" y="25222"/>
                  </a:cubicBezTo>
                  <a:cubicBezTo>
                    <a:pt x="17551" y="24815"/>
                    <a:pt x="17952" y="24576"/>
                    <a:pt x="18372" y="24576"/>
                  </a:cubicBezTo>
                  <a:close/>
                  <a:moveTo>
                    <a:pt x="49168" y="24966"/>
                  </a:moveTo>
                  <a:cubicBezTo>
                    <a:pt x="49350" y="24966"/>
                    <a:pt x="49537" y="25005"/>
                    <a:pt x="49718" y="25085"/>
                  </a:cubicBezTo>
                  <a:cubicBezTo>
                    <a:pt x="50298" y="25393"/>
                    <a:pt x="50503" y="26109"/>
                    <a:pt x="50230" y="26689"/>
                  </a:cubicBezTo>
                  <a:cubicBezTo>
                    <a:pt x="50013" y="27098"/>
                    <a:pt x="49610" y="27321"/>
                    <a:pt x="49176" y="27321"/>
                  </a:cubicBezTo>
                  <a:cubicBezTo>
                    <a:pt x="48995" y="27321"/>
                    <a:pt x="48807" y="27282"/>
                    <a:pt x="48626" y="27201"/>
                  </a:cubicBezTo>
                  <a:cubicBezTo>
                    <a:pt x="48080" y="26894"/>
                    <a:pt x="47841" y="26177"/>
                    <a:pt x="48114" y="25597"/>
                  </a:cubicBezTo>
                  <a:cubicBezTo>
                    <a:pt x="48331" y="25188"/>
                    <a:pt x="48734" y="24966"/>
                    <a:pt x="49168" y="24966"/>
                  </a:cubicBezTo>
                  <a:close/>
                  <a:moveTo>
                    <a:pt x="40402" y="25307"/>
                  </a:moveTo>
                  <a:cubicBezTo>
                    <a:pt x="40577" y="25307"/>
                    <a:pt x="40753" y="25346"/>
                    <a:pt x="40914" y="25427"/>
                  </a:cubicBezTo>
                  <a:cubicBezTo>
                    <a:pt x="41529" y="25734"/>
                    <a:pt x="41733" y="26450"/>
                    <a:pt x="41426" y="27030"/>
                  </a:cubicBezTo>
                  <a:cubicBezTo>
                    <a:pt x="41230" y="27422"/>
                    <a:pt x="40824" y="27656"/>
                    <a:pt x="40383" y="27656"/>
                  </a:cubicBezTo>
                  <a:cubicBezTo>
                    <a:pt x="40209" y="27656"/>
                    <a:pt x="40030" y="27619"/>
                    <a:pt x="39857" y="27542"/>
                  </a:cubicBezTo>
                  <a:cubicBezTo>
                    <a:pt x="39311" y="27235"/>
                    <a:pt x="39038" y="26519"/>
                    <a:pt x="39345" y="25938"/>
                  </a:cubicBezTo>
                  <a:cubicBezTo>
                    <a:pt x="39561" y="25530"/>
                    <a:pt x="39981" y="25307"/>
                    <a:pt x="40402" y="25307"/>
                  </a:cubicBezTo>
                  <a:close/>
                  <a:moveTo>
                    <a:pt x="9581" y="25770"/>
                  </a:moveTo>
                  <a:cubicBezTo>
                    <a:pt x="9764" y="25770"/>
                    <a:pt x="9953" y="25813"/>
                    <a:pt x="10135" y="25904"/>
                  </a:cubicBezTo>
                  <a:cubicBezTo>
                    <a:pt x="10716" y="26211"/>
                    <a:pt x="10954" y="26928"/>
                    <a:pt x="10647" y="27474"/>
                  </a:cubicBezTo>
                  <a:cubicBezTo>
                    <a:pt x="10435" y="27898"/>
                    <a:pt x="10044" y="28127"/>
                    <a:pt x="9632" y="28127"/>
                  </a:cubicBezTo>
                  <a:cubicBezTo>
                    <a:pt x="9447" y="28127"/>
                    <a:pt x="9257" y="28081"/>
                    <a:pt x="9078" y="27986"/>
                  </a:cubicBezTo>
                  <a:cubicBezTo>
                    <a:pt x="8463" y="27679"/>
                    <a:pt x="8259" y="26962"/>
                    <a:pt x="8566" y="26416"/>
                  </a:cubicBezTo>
                  <a:cubicBezTo>
                    <a:pt x="8758" y="26009"/>
                    <a:pt x="9151" y="25770"/>
                    <a:pt x="9581" y="25770"/>
                  </a:cubicBezTo>
                  <a:close/>
                  <a:moveTo>
                    <a:pt x="31626" y="26501"/>
                  </a:moveTo>
                  <a:cubicBezTo>
                    <a:pt x="31805" y="26501"/>
                    <a:pt x="31984" y="26540"/>
                    <a:pt x="32145" y="26621"/>
                  </a:cubicBezTo>
                  <a:cubicBezTo>
                    <a:pt x="32691" y="26928"/>
                    <a:pt x="32964" y="27611"/>
                    <a:pt x="32657" y="28225"/>
                  </a:cubicBezTo>
                  <a:cubicBezTo>
                    <a:pt x="32440" y="28634"/>
                    <a:pt x="32037" y="28856"/>
                    <a:pt x="31615" y="28856"/>
                  </a:cubicBezTo>
                  <a:cubicBezTo>
                    <a:pt x="31438" y="28856"/>
                    <a:pt x="31258" y="28817"/>
                    <a:pt x="31087" y="28737"/>
                  </a:cubicBezTo>
                  <a:cubicBezTo>
                    <a:pt x="30507" y="28429"/>
                    <a:pt x="30268" y="27679"/>
                    <a:pt x="30575" y="27133"/>
                  </a:cubicBezTo>
                  <a:cubicBezTo>
                    <a:pt x="30768" y="26724"/>
                    <a:pt x="31197" y="26501"/>
                    <a:pt x="31626" y="26501"/>
                  </a:cubicBezTo>
                  <a:close/>
                  <a:moveTo>
                    <a:pt x="22828" y="26843"/>
                  </a:moveTo>
                  <a:cubicBezTo>
                    <a:pt x="23004" y="26843"/>
                    <a:pt x="23180" y="26882"/>
                    <a:pt x="23341" y="26962"/>
                  </a:cubicBezTo>
                  <a:cubicBezTo>
                    <a:pt x="23955" y="27269"/>
                    <a:pt x="24160" y="27952"/>
                    <a:pt x="23853" y="28532"/>
                  </a:cubicBezTo>
                  <a:cubicBezTo>
                    <a:pt x="23664" y="28956"/>
                    <a:pt x="23281" y="29185"/>
                    <a:pt x="22859" y="29185"/>
                  </a:cubicBezTo>
                  <a:cubicBezTo>
                    <a:pt x="22670" y="29185"/>
                    <a:pt x="22473" y="29139"/>
                    <a:pt x="22283" y="29044"/>
                  </a:cubicBezTo>
                  <a:cubicBezTo>
                    <a:pt x="21737" y="28771"/>
                    <a:pt x="21533" y="28054"/>
                    <a:pt x="21771" y="27474"/>
                  </a:cubicBezTo>
                  <a:cubicBezTo>
                    <a:pt x="21988" y="27065"/>
                    <a:pt x="22408" y="26843"/>
                    <a:pt x="22828" y="26843"/>
                  </a:cubicBezTo>
                  <a:close/>
                  <a:moveTo>
                    <a:pt x="44857" y="27525"/>
                  </a:moveTo>
                  <a:cubicBezTo>
                    <a:pt x="45033" y="27525"/>
                    <a:pt x="45213" y="27564"/>
                    <a:pt x="45385" y="27645"/>
                  </a:cubicBezTo>
                  <a:cubicBezTo>
                    <a:pt x="45999" y="27952"/>
                    <a:pt x="46203" y="28668"/>
                    <a:pt x="45896" y="29248"/>
                  </a:cubicBezTo>
                  <a:cubicBezTo>
                    <a:pt x="45704" y="29657"/>
                    <a:pt x="45308" y="29880"/>
                    <a:pt x="44876" y="29880"/>
                  </a:cubicBezTo>
                  <a:cubicBezTo>
                    <a:pt x="44695" y="29880"/>
                    <a:pt x="44508" y="29841"/>
                    <a:pt x="44327" y="29760"/>
                  </a:cubicBezTo>
                  <a:cubicBezTo>
                    <a:pt x="43747" y="29487"/>
                    <a:pt x="43542" y="28771"/>
                    <a:pt x="43815" y="28156"/>
                  </a:cubicBezTo>
                  <a:cubicBezTo>
                    <a:pt x="44031" y="27748"/>
                    <a:pt x="44434" y="27525"/>
                    <a:pt x="44857" y="27525"/>
                  </a:cubicBezTo>
                  <a:close/>
                  <a:moveTo>
                    <a:pt x="14052" y="28037"/>
                  </a:moveTo>
                  <a:cubicBezTo>
                    <a:pt x="14232" y="28037"/>
                    <a:pt x="14410" y="28076"/>
                    <a:pt x="14571" y="28156"/>
                  </a:cubicBezTo>
                  <a:cubicBezTo>
                    <a:pt x="15152" y="28464"/>
                    <a:pt x="15390" y="29180"/>
                    <a:pt x="15083" y="29760"/>
                  </a:cubicBezTo>
                  <a:cubicBezTo>
                    <a:pt x="14872" y="30159"/>
                    <a:pt x="14484" y="30380"/>
                    <a:pt x="14074" y="30380"/>
                  </a:cubicBezTo>
                  <a:cubicBezTo>
                    <a:pt x="13887" y="30380"/>
                    <a:pt x="13695" y="30334"/>
                    <a:pt x="13514" y="30238"/>
                  </a:cubicBezTo>
                  <a:cubicBezTo>
                    <a:pt x="12934" y="29965"/>
                    <a:pt x="12695" y="29248"/>
                    <a:pt x="13002" y="28668"/>
                  </a:cubicBezTo>
                  <a:cubicBezTo>
                    <a:pt x="13194" y="28259"/>
                    <a:pt x="13624" y="28037"/>
                    <a:pt x="14052" y="28037"/>
                  </a:cubicBezTo>
                  <a:close/>
                  <a:moveTo>
                    <a:pt x="36055" y="28765"/>
                  </a:moveTo>
                  <a:cubicBezTo>
                    <a:pt x="36242" y="28765"/>
                    <a:pt x="36433" y="28811"/>
                    <a:pt x="36615" y="28907"/>
                  </a:cubicBezTo>
                  <a:cubicBezTo>
                    <a:pt x="37229" y="29180"/>
                    <a:pt x="37434" y="29863"/>
                    <a:pt x="37127" y="30477"/>
                  </a:cubicBezTo>
                  <a:cubicBezTo>
                    <a:pt x="36910" y="30886"/>
                    <a:pt x="36507" y="31108"/>
                    <a:pt x="36085" y="31108"/>
                  </a:cubicBezTo>
                  <a:cubicBezTo>
                    <a:pt x="35908" y="31108"/>
                    <a:pt x="35728" y="31069"/>
                    <a:pt x="35557" y="30989"/>
                  </a:cubicBezTo>
                  <a:cubicBezTo>
                    <a:pt x="34943" y="30682"/>
                    <a:pt x="34738" y="29965"/>
                    <a:pt x="35045" y="29385"/>
                  </a:cubicBezTo>
                  <a:cubicBezTo>
                    <a:pt x="35256" y="28986"/>
                    <a:pt x="35644" y="28765"/>
                    <a:pt x="36055" y="28765"/>
                  </a:cubicBezTo>
                  <a:close/>
                  <a:moveTo>
                    <a:pt x="27310" y="29061"/>
                  </a:moveTo>
                  <a:cubicBezTo>
                    <a:pt x="27491" y="29061"/>
                    <a:pt x="27674" y="29100"/>
                    <a:pt x="27845" y="29180"/>
                  </a:cubicBezTo>
                  <a:cubicBezTo>
                    <a:pt x="28391" y="29487"/>
                    <a:pt x="28630" y="30204"/>
                    <a:pt x="28357" y="30784"/>
                  </a:cubicBezTo>
                  <a:cubicBezTo>
                    <a:pt x="28141" y="31193"/>
                    <a:pt x="27738" y="31415"/>
                    <a:pt x="27303" y="31415"/>
                  </a:cubicBezTo>
                  <a:cubicBezTo>
                    <a:pt x="27122" y="31415"/>
                    <a:pt x="26935" y="31376"/>
                    <a:pt x="26753" y="31296"/>
                  </a:cubicBezTo>
                  <a:cubicBezTo>
                    <a:pt x="26173" y="31023"/>
                    <a:pt x="25969" y="30306"/>
                    <a:pt x="26242" y="29692"/>
                  </a:cubicBezTo>
                  <a:cubicBezTo>
                    <a:pt x="26458" y="29283"/>
                    <a:pt x="26878" y="29061"/>
                    <a:pt x="27310" y="29061"/>
                  </a:cubicBezTo>
                  <a:close/>
                  <a:moveTo>
                    <a:pt x="49313" y="29790"/>
                  </a:moveTo>
                  <a:cubicBezTo>
                    <a:pt x="49502" y="29790"/>
                    <a:pt x="49699" y="29836"/>
                    <a:pt x="49889" y="29931"/>
                  </a:cubicBezTo>
                  <a:cubicBezTo>
                    <a:pt x="50435" y="30204"/>
                    <a:pt x="50674" y="30955"/>
                    <a:pt x="50401" y="31501"/>
                  </a:cubicBezTo>
                  <a:cubicBezTo>
                    <a:pt x="50185" y="31908"/>
                    <a:pt x="49784" y="32147"/>
                    <a:pt x="49364" y="32147"/>
                  </a:cubicBezTo>
                  <a:cubicBezTo>
                    <a:pt x="49186" y="32147"/>
                    <a:pt x="49004" y="32104"/>
                    <a:pt x="48831" y="32012"/>
                  </a:cubicBezTo>
                  <a:cubicBezTo>
                    <a:pt x="48217" y="31705"/>
                    <a:pt x="48012" y="31023"/>
                    <a:pt x="48319" y="30443"/>
                  </a:cubicBezTo>
                  <a:cubicBezTo>
                    <a:pt x="48508" y="30019"/>
                    <a:pt x="48891" y="29790"/>
                    <a:pt x="49313" y="29790"/>
                  </a:cubicBezTo>
                  <a:close/>
                  <a:moveTo>
                    <a:pt x="18529" y="30255"/>
                  </a:moveTo>
                  <a:cubicBezTo>
                    <a:pt x="18705" y="30255"/>
                    <a:pt x="18881" y="30294"/>
                    <a:pt x="19042" y="30374"/>
                  </a:cubicBezTo>
                  <a:cubicBezTo>
                    <a:pt x="19656" y="30682"/>
                    <a:pt x="19861" y="31398"/>
                    <a:pt x="19553" y="31944"/>
                  </a:cubicBezTo>
                  <a:cubicBezTo>
                    <a:pt x="19338" y="32351"/>
                    <a:pt x="18937" y="32591"/>
                    <a:pt x="18517" y="32591"/>
                  </a:cubicBezTo>
                  <a:cubicBezTo>
                    <a:pt x="18338" y="32591"/>
                    <a:pt x="18157" y="32547"/>
                    <a:pt x="17984" y="32456"/>
                  </a:cubicBezTo>
                  <a:cubicBezTo>
                    <a:pt x="17370" y="32217"/>
                    <a:pt x="17165" y="31501"/>
                    <a:pt x="17472" y="30886"/>
                  </a:cubicBezTo>
                  <a:cubicBezTo>
                    <a:pt x="17688" y="30477"/>
                    <a:pt x="18108" y="30255"/>
                    <a:pt x="18529" y="30255"/>
                  </a:cubicBezTo>
                  <a:close/>
                  <a:moveTo>
                    <a:pt x="9737" y="30596"/>
                  </a:moveTo>
                  <a:cubicBezTo>
                    <a:pt x="9918" y="30596"/>
                    <a:pt x="10101" y="30635"/>
                    <a:pt x="10272" y="30716"/>
                  </a:cubicBezTo>
                  <a:cubicBezTo>
                    <a:pt x="10852" y="31023"/>
                    <a:pt x="11057" y="31739"/>
                    <a:pt x="10784" y="32319"/>
                  </a:cubicBezTo>
                  <a:cubicBezTo>
                    <a:pt x="10573" y="32718"/>
                    <a:pt x="10185" y="32939"/>
                    <a:pt x="9763" y="32939"/>
                  </a:cubicBezTo>
                  <a:cubicBezTo>
                    <a:pt x="9571" y="32939"/>
                    <a:pt x="9372" y="32893"/>
                    <a:pt x="9180" y="32797"/>
                  </a:cubicBezTo>
                  <a:cubicBezTo>
                    <a:pt x="8600" y="32524"/>
                    <a:pt x="8395" y="31808"/>
                    <a:pt x="8668" y="31228"/>
                  </a:cubicBezTo>
                  <a:cubicBezTo>
                    <a:pt x="8885" y="30819"/>
                    <a:pt x="9305" y="30596"/>
                    <a:pt x="9737" y="30596"/>
                  </a:cubicBezTo>
                  <a:close/>
                  <a:moveTo>
                    <a:pt x="40497" y="30984"/>
                  </a:moveTo>
                  <a:cubicBezTo>
                    <a:pt x="40682" y="30984"/>
                    <a:pt x="40871" y="31030"/>
                    <a:pt x="41051" y="31125"/>
                  </a:cubicBezTo>
                  <a:cubicBezTo>
                    <a:pt x="41665" y="31398"/>
                    <a:pt x="41870" y="32149"/>
                    <a:pt x="41563" y="32695"/>
                  </a:cubicBezTo>
                  <a:cubicBezTo>
                    <a:pt x="41347" y="33102"/>
                    <a:pt x="40946" y="33341"/>
                    <a:pt x="40526" y="33341"/>
                  </a:cubicBezTo>
                  <a:cubicBezTo>
                    <a:pt x="40348" y="33341"/>
                    <a:pt x="40166" y="33298"/>
                    <a:pt x="39993" y="33207"/>
                  </a:cubicBezTo>
                  <a:cubicBezTo>
                    <a:pt x="39447" y="32934"/>
                    <a:pt x="39174" y="32217"/>
                    <a:pt x="39481" y="31637"/>
                  </a:cubicBezTo>
                  <a:cubicBezTo>
                    <a:pt x="39693" y="31213"/>
                    <a:pt x="40084" y="30984"/>
                    <a:pt x="40497" y="30984"/>
                  </a:cubicBezTo>
                  <a:close/>
                  <a:moveTo>
                    <a:pt x="31698" y="31324"/>
                  </a:moveTo>
                  <a:cubicBezTo>
                    <a:pt x="31890" y="31324"/>
                    <a:pt x="32089" y="31370"/>
                    <a:pt x="32281" y="31466"/>
                  </a:cubicBezTo>
                  <a:cubicBezTo>
                    <a:pt x="32861" y="31739"/>
                    <a:pt x="33066" y="32422"/>
                    <a:pt x="32793" y="33036"/>
                  </a:cubicBezTo>
                  <a:cubicBezTo>
                    <a:pt x="32577" y="33445"/>
                    <a:pt x="32174" y="33667"/>
                    <a:pt x="31739" y="33667"/>
                  </a:cubicBezTo>
                  <a:cubicBezTo>
                    <a:pt x="31558" y="33667"/>
                    <a:pt x="31371" y="33628"/>
                    <a:pt x="31189" y="33548"/>
                  </a:cubicBezTo>
                  <a:cubicBezTo>
                    <a:pt x="30643" y="33275"/>
                    <a:pt x="30405" y="32558"/>
                    <a:pt x="30678" y="31944"/>
                  </a:cubicBezTo>
                  <a:cubicBezTo>
                    <a:pt x="30888" y="31546"/>
                    <a:pt x="31277" y="31324"/>
                    <a:pt x="31698" y="31324"/>
                  </a:cubicBezTo>
                  <a:close/>
                  <a:moveTo>
                    <a:pt x="22924" y="32520"/>
                  </a:moveTo>
                  <a:cubicBezTo>
                    <a:pt x="23109" y="32520"/>
                    <a:pt x="23298" y="32566"/>
                    <a:pt x="23478" y="32661"/>
                  </a:cubicBezTo>
                  <a:cubicBezTo>
                    <a:pt x="24092" y="32934"/>
                    <a:pt x="24297" y="33650"/>
                    <a:pt x="23989" y="34230"/>
                  </a:cubicBezTo>
                  <a:cubicBezTo>
                    <a:pt x="23773" y="34639"/>
                    <a:pt x="23370" y="34862"/>
                    <a:pt x="22948" y="34862"/>
                  </a:cubicBezTo>
                  <a:cubicBezTo>
                    <a:pt x="22771" y="34862"/>
                    <a:pt x="22591" y="34823"/>
                    <a:pt x="22420" y="34742"/>
                  </a:cubicBezTo>
                  <a:cubicBezTo>
                    <a:pt x="21840" y="34469"/>
                    <a:pt x="21601" y="33753"/>
                    <a:pt x="21908" y="33173"/>
                  </a:cubicBezTo>
                  <a:cubicBezTo>
                    <a:pt x="22120" y="32749"/>
                    <a:pt x="22511" y="32520"/>
                    <a:pt x="22924" y="32520"/>
                  </a:cubicBezTo>
                  <a:close/>
                  <a:moveTo>
                    <a:pt x="14146" y="32861"/>
                  </a:moveTo>
                  <a:cubicBezTo>
                    <a:pt x="14336" y="32861"/>
                    <a:pt x="14528" y="32907"/>
                    <a:pt x="14708" y="33002"/>
                  </a:cubicBezTo>
                  <a:cubicBezTo>
                    <a:pt x="15288" y="33275"/>
                    <a:pt x="15493" y="34026"/>
                    <a:pt x="15220" y="34572"/>
                  </a:cubicBezTo>
                  <a:cubicBezTo>
                    <a:pt x="15003" y="34981"/>
                    <a:pt x="14600" y="35203"/>
                    <a:pt x="14166" y="35203"/>
                  </a:cubicBezTo>
                  <a:cubicBezTo>
                    <a:pt x="13984" y="35203"/>
                    <a:pt x="13797" y="35164"/>
                    <a:pt x="13616" y="35083"/>
                  </a:cubicBezTo>
                  <a:cubicBezTo>
                    <a:pt x="13070" y="34810"/>
                    <a:pt x="12831" y="34094"/>
                    <a:pt x="13104" y="33514"/>
                  </a:cubicBezTo>
                  <a:cubicBezTo>
                    <a:pt x="13316" y="33090"/>
                    <a:pt x="13723" y="32861"/>
                    <a:pt x="14146" y="32861"/>
                  </a:cubicBezTo>
                  <a:close/>
                  <a:moveTo>
                    <a:pt x="44967" y="33236"/>
                  </a:moveTo>
                  <a:cubicBezTo>
                    <a:pt x="45152" y="33236"/>
                    <a:pt x="45341" y="33282"/>
                    <a:pt x="45521" y="33377"/>
                  </a:cubicBezTo>
                  <a:cubicBezTo>
                    <a:pt x="46101" y="33650"/>
                    <a:pt x="46340" y="34401"/>
                    <a:pt x="46033" y="34947"/>
                  </a:cubicBezTo>
                  <a:cubicBezTo>
                    <a:pt x="45841" y="35354"/>
                    <a:pt x="45414" y="35593"/>
                    <a:pt x="44988" y="35593"/>
                  </a:cubicBezTo>
                  <a:cubicBezTo>
                    <a:pt x="44807" y="35593"/>
                    <a:pt x="44626" y="35550"/>
                    <a:pt x="44463" y="35459"/>
                  </a:cubicBezTo>
                  <a:cubicBezTo>
                    <a:pt x="43883" y="35152"/>
                    <a:pt x="43644" y="34435"/>
                    <a:pt x="43951" y="33889"/>
                  </a:cubicBezTo>
                  <a:cubicBezTo>
                    <a:pt x="44163" y="33465"/>
                    <a:pt x="44554" y="33236"/>
                    <a:pt x="44967" y="33236"/>
                  </a:cubicBezTo>
                  <a:close/>
                  <a:moveTo>
                    <a:pt x="36176" y="33577"/>
                  </a:moveTo>
                  <a:cubicBezTo>
                    <a:pt x="36365" y="33577"/>
                    <a:pt x="36561" y="33623"/>
                    <a:pt x="36751" y="33719"/>
                  </a:cubicBezTo>
                  <a:cubicBezTo>
                    <a:pt x="37332" y="34026"/>
                    <a:pt x="37570" y="34742"/>
                    <a:pt x="37263" y="35288"/>
                  </a:cubicBezTo>
                  <a:cubicBezTo>
                    <a:pt x="37048" y="35695"/>
                    <a:pt x="36647" y="35935"/>
                    <a:pt x="36227" y="35935"/>
                  </a:cubicBezTo>
                  <a:cubicBezTo>
                    <a:pt x="36048" y="35935"/>
                    <a:pt x="35866" y="35892"/>
                    <a:pt x="35694" y="35800"/>
                  </a:cubicBezTo>
                  <a:cubicBezTo>
                    <a:pt x="35079" y="35493"/>
                    <a:pt x="34875" y="34776"/>
                    <a:pt x="35182" y="34230"/>
                  </a:cubicBezTo>
                  <a:cubicBezTo>
                    <a:pt x="35370" y="33806"/>
                    <a:pt x="35754" y="33577"/>
                    <a:pt x="36176" y="33577"/>
                  </a:cubicBezTo>
                  <a:close/>
                  <a:moveTo>
                    <a:pt x="27394" y="34772"/>
                  </a:moveTo>
                  <a:cubicBezTo>
                    <a:pt x="27579" y="34772"/>
                    <a:pt x="27768" y="34818"/>
                    <a:pt x="27948" y="34913"/>
                  </a:cubicBezTo>
                  <a:cubicBezTo>
                    <a:pt x="28562" y="35220"/>
                    <a:pt x="28767" y="35937"/>
                    <a:pt x="28460" y="36483"/>
                  </a:cubicBezTo>
                  <a:cubicBezTo>
                    <a:pt x="28268" y="36890"/>
                    <a:pt x="27874" y="37129"/>
                    <a:pt x="27444" y="37129"/>
                  </a:cubicBezTo>
                  <a:cubicBezTo>
                    <a:pt x="27262" y="37129"/>
                    <a:pt x="27073" y="37086"/>
                    <a:pt x="26890" y="36994"/>
                  </a:cubicBezTo>
                  <a:cubicBezTo>
                    <a:pt x="26310" y="36755"/>
                    <a:pt x="26071" y="36005"/>
                    <a:pt x="26378" y="35425"/>
                  </a:cubicBezTo>
                  <a:cubicBezTo>
                    <a:pt x="26590" y="35001"/>
                    <a:pt x="26981" y="34772"/>
                    <a:pt x="27394" y="34772"/>
                  </a:cubicBezTo>
                  <a:close/>
                  <a:moveTo>
                    <a:pt x="18631" y="35113"/>
                  </a:moveTo>
                  <a:cubicBezTo>
                    <a:pt x="18820" y="35113"/>
                    <a:pt x="19009" y="35159"/>
                    <a:pt x="19178" y="35254"/>
                  </a:cubicBezTo>
                  <a:cubicBezTo>
                    <a:pt x="19758" y="35561"/>
                    <a:pt x="19997" y="36278"/>
                    <a:pt x="19690" y="36824"/>
                  </a:cubicBezTo>
                  <a:cubicBezTo>
                    <a:pt x="19471" y="37213"/>
                    <a:pt x="19061" y="37464"/>
                    <a:pt x="18633" y="37464"/>
                  </a:cubicBezTo>
                  <a:cubicBezTo>
                    <a:pt x="18461" y="37464"/>
                    <a:pt x="18286" y="37424"/>
                    <a:pt x="18120" y="37336"/>
                  </a:cubicBezTo>
                  <a:cubicBezTo>
                    <a:pt x="17506" y="37028"/>
                    <a:pt x="17301" y="36346"/>
                    <a:pt x="17574" y="35766"/>
                  </a:cubicBezTo>
                  <a:cubicBezTo>
                    <a:pt x="17786" y="35342"/>
                    <a:pt x="18210" y="35113"/>
                    <a:pt x="18631" y="35113"/>
                  </a:cubicBezTo>
                  <a:close/>
                  <a:moveTo>
                    <a:pt x="40688" y="35836"/>
                  </a:moveTo>
                  <a:cubicBezTo>
                    <a:pt x="40867" y="35836"/>
                    <a:pt x="41049" y="35879"/>
                    <a:pt x="41222" y="35971"/>
                  </a:cubicBezTo>
                  <a:cubicBezTo>
                    <a:pt x="41767" y="36278"/>
                    <a:pt x="42040" y="36960"/>
                    <a:pt x="41733" y="37540"/>
                  </a:cubicBezTo>
                  <a:cubicBezTo>
                    <a:pt x="41521" y="37964"/>
                    <a:pt x="41114" y="38193"/>
                    <a:pt x="40703" y="38193"/>
                  </a:cubicBezTo>
                  <a:cubicBezTo>
                    <a:pt x="40518" y="38193"/>
                    <a:pt x="40333" y="38147"/>
                    <a:pt x="40164" y="38052"/>
                  </a:cubicBezTo>
                  <a:cubicBezTo>
                    <a:pt x="39549" y="37779"/>
                    <a:pt x="39345" y="37063"/>
                    <a:pt x="39652" y="36483"/>
                  </a:cubicBezTo>
                  <a:cubicBezTo>
                    <a:pt x="39867" y="36075"/>
                    <a:pt x="40268" y="35836"/>
                    <a:pt x="40688" y="35836"/>
                  </a:cubicBezTo>
                  <a:close/>
                  <a:moveTo>
                    <a:pt x="31851" y="37030"/>
                  </a:moveTo>
                  <a:cubicBezTo>
                    <a:pt x="32029" y="37030"/>
                    <a:pt x="32211" y="37073"/>
                    <a:pt x="32384" y="37165"/>
                  </a:cubicBezTo>
                  <a:cubicBezTo>
                    <a:pt x="32998" y="37472"/>
                    <a:pt x="33203" y="38189"/>
                    <a:pt x="32896" y="38735"/>
                  </a:cubicBezTo>
                  <a:cubicBezTo>
                    <a:pt x="32707" y="39159"/>
                    <a:pt x="32291" y="39388"/>
                    <a:pt x="31872" y="39388"/>
                  </a:cubicBezTo>
                  <a:cubicBezTo>
                    <a:pt x="31684" y="39388"/>
                    <a:pt x="31495" y="39342"/>
                    <a:pt x="31326" y="39246"/>
                  </a:cubicBezTo>
                  <a:cubicBezTo>
                    <a:pt x="30746" y="38974"/>
                    <a:pt x="30507" y="38223"/>
                    <a:pt x="30814" y="37677"/>
                  </a:cubicBezTo>
                  <a:cubicBezTo>
                    <a:pt x="31030" y="37270"/>
                    <a:pt x="31430" y="37030"/>
                    <a:pt x="31851" y="37030"/>
                  </a:cubicBezTo>
                  <a:close/>
                  <a:moveTo>
                    <a:pt x="23100" y="37372"/>
                  </a:moveTo>
                  <a:cubicBezTo>
                    <a:pt x="23279" y="37372"/>
                    <a:pt x="23465" y="37415"/>
                    <a:pt x="23648" y="37506"/>
                  </a:cubicBezTo>
                  <a:cubicBezTo>
                    <a:pt x="24194" y="37813"/>
                    <a:pt x="24467" y="38496"/>
                    <a:pt x="24160" y="39076"/>
                  </a:cubicBezTo>
                  <a:cubicBezTo>
                    <a:pt x="23948" y="39500"/>
                    <a:pt x="23557" y="39729"/>
                    <a:pt x="23144" y="39729"/>
                  </a:cubicBezTo>
                  <a:cubicBezTo>
                    <a:pt x="22959" y="39729"/>
                    <a:pt x="22770" y="39683"/>
                    <a:pt x="22590" y="39588"/>
                  </a:cubicBezTo>
                  <a:cubicBezTo>
                    <a:pt x="21976" y="39315"/>
                    <a:pt x="21771" y="38564"/>
                    <a:pt x="22079" y="38018"/>
                  </a:cubicBezTo>
                  <a:cubicBezTo>
                    <a:pt x="22294" y="37611"/>
                    <a:pt x="22678" y="37372"/>
                    <a:pt x="23100" y="37372"/>
                  </a:cubicBezTo>
                  <a:close/>
                  <a:moveTo>
                    <a:pt x="14277" y="38566"/>
                  </a:moveTo>
                  <a:cubicBezTo>
                    <a:pt x="14456" y="38566"/>
                    <a:pt x="14638" y="38609"/>
                    <a:pt x="14810" y="38701"/>
                  </a:cubicBezTo>
                  <a:cubicBezTo>
                    <a:pt x="15425" y="39008"/>
                    <a:pt x="15629" y="39724"/>
                    <a:pt x="15322" y="40270"/>
                  </a:cubicBezTo>
                  <a:cubicBezTo>
                    <a:pt x="15110" y="40694"/>
                    <a:pt x="14735" y="40923"/>
                    <a:pt x="14322" y="40923"/>
                  </a:cubicBezTo>
                  <a:cubicBezTo>
                    <a:pt x="14136" y="40923"/>
                    <a:pt x="13943" y="40877"/>
                    <a:pt x="13753" y="40782"/>
                  </a:cubicBezTo>
                  <a:cubicBezTo>
                    <a:pt x="13172" y="40509"/>
                    <a:pt x="12934" y="39758"/>
                    <a:pt x="13241" y="39212"/>
                  </a:cubicBezTo>
                  <a:cubicBezTo>
                    <a:pt x="13456" y="38805"/>
                    <a:pt x="13857" y="38566"/>
                    <a:pt x="14277" y="38566"/>
                  </a:cubicBezTo>
                  <a:close/>
                  <a:moveTo>
                    <a:pt x="27556" y="39639"/>
                  </a:moveTo>
                  <a:cubicBezTo>
                    <a:pt x="27733" y="39639"/>
                    <a:pt x="27913" y="39678"/>
                    <a:pt x="28084" y="39758"/>
                  </a:cubicBezTo>
                  <a:cubicBezTo>
                    <a:pt x="28698" y="40065"/>
                    <a:pt x="28903" y="40748"/>
                    <a:pt x="28596" y="41362"/>
                  </a:cubicBezTo>
                  <a:cubicBezTo>
                    <a:pt x="28380" y="41771"/>
                    <a:pt x="27976" y="41993"/>
                    <a:pt x="27554" y="41993"/>
                  </a:cubicBezTo>
                  <a:cubicBezTo>
                    <a:pt x="27378" y="41993"/>
                    <a:pt x="27198" y="41955"/>
                    <a:pt x="27026" y="41874"/>
                  </a:cubicBezTo>
                  <a:cubicBezTo>
                    <a:pt x="26412" y="41567"/>
                    <a:pt x="26207" y="40884"/>
                    <a:pt x="26515" y="40270"/>
                  </a:cubicBezTo>
                  <a:cubicBezTo>
                    <a:pt x="26731" y="39861"/>
                    <a:pt x="27134" y="39639"/>
                    <a:pt x="27556" y="39639"/>
                  </a:cubicBezTo>
                  <a:close/>
                  <a:moveTo>
                    <a:pt x="18753" y="40833"/>
                  </a:moveTo>
                  <a:cubicBezTo>
                    <a:pt x="18929" y="40833"/>
                    <a:pt x="19109" y="40872"/>
                    <a:pt x="19280" y="40953"/>
                  </a:cubicBezTo>
                  <a:cubicBezTo>
                    <a:pt x="19861" y="41260"/>
                    <a:pt x="20099" y="41942"/>
                    <a:pt x="19826" y="42556"/>
                  </a:cubicBezTo>
                  <a:cubicBezTo>
                    <a:pt x="19610" y="42965"/>
                    <a:pt x="19173" y="43188"/>
                    <a:pt x="18743" y="43188"/>
                  </a:cubicBezTo>
                  <a:cubicBezTo>
                    <a:pt x="18563" y="43188"/>
                    <a:pt x="18384" y="43149"/>
                    <a:pt x="18223" y="43068"/>
                  </a:cubicBezTo>
                  <a:cubicBezTo>
                    <a:pt x="17643" y="42761"/>
                    <a:pt x="17404" y="42079"/>
                    <a:pt x="17711" y="41464"/>
                  </a:cubicBezTo>
                  <a:cubicBezTo>
                    <a:pt x="17927" y="41056"/>
                    <a:pt x="18330" y="40833"/>
                    <a:pt x="18753" y="40833"/>
                  </a:cubicBezTo>
                  <a:close/>
                  <a:moveTo>
                    <a:pt x="13317" y="0"/>
                  </a:moveTo>
                  <a:cubicBezTo>
                    <a:pt x="12224" y="0"/>
                    <a:pt x="11132" y="131"/>
                    <a:pt x="10067" y="380"/>
                  </a:cubicBezTo>
                  <a:cubicBezTo>
                    <a:pt x="10067" y="483"/>
                    <a:pt x="10033" y="517"/>
                    <a:pt x="9999" y="619"/>
                  </a:cubicBezTo>
                  <a:cubicBezTo>
                    <a:pt x="9783" y="1028"/>
                    <a:pt x="9363" y="1250"/>
                    <a:pt x="8942" y="1250"/>
                  </a:cubicBezTo>
                  <a:cubicBezTo>
                    <a:pt x="8766" y="1250"/>
                    <a:pt x="8590" y="1212"/>
                    <a:pt x="8429" y="1131"/>
                  </a:cubicBezTo>
                  <a:cubicBezTo>
                    <a:pt x="8327" y="1063"/>
                    <a:pt x="8293" y="1029"/>
                    <a:pt x="8259" y="994"/>
                  </a:cubicBezTo>
                  <a:cubicBezTo>
                    <a:pt x="7235" y="1404"/>
                    <a:pt x="6280" y="1916"/>
                    <a:pt x="5392" y="2598"/>
                  </a:cubicBezTo>
                  <a:cubicBezTo>
                    <a:pt x="5802" y="2939"/>
                    <a:pt x="5938" y="3554"/>
                    <a:pt x="5700" y="4066"/>
                  </a:cubicBezTo>
                  <a:cubicBezTo>
                    <a:pt x="5484" y="4473"/>
                    <a:pt x="5083" y="4712"/>
                    <a:pt x="4651" y="4712"/>
                  </a:cubicBezTo>
                  <a:cubicBezTo>
                    <a:pt x="4468" y="4712"/>
                    <a:pt x="4279" y="4669"/>
                    <a:pt x="4096" y="4577"/>
                  </a:cubicBezTo>
                  <a:cubicBezTo>
                    <a:pt x="3891" y="4475"/>
                    <a:pt x="3755" y="4304"/>
                    <a:pt x="3652" y="4134"/>
                  </a:cubicBezTo>
                  <a:cubicBezTo>
                    <a:pt x="1809" y="6079"/>
                    <a:pt x="786" y="8229"/>
                    <a:pt x="308" y="10617"/>
                  </a:cubicBezTo>
                  <a:cubicBezTo>
                    <a:pt x="513" y="10617"/>
                    <a:pt x="752" y="10617"/>
                    <a:pt x="956" y="10754"/>
                  </a:cubicBezTo>
                  <a:cubicBezTo>
                    <a:pt x="1537" y="11061"/>
                    <a:pt x="1775" y="11743"/>
                    <a:pt x="1468" y="12323"/>
                  </a:cubicBezTo>
                  <a:cubicBezTo>
                    <a:pt x="1250" y="12732"/>
                    <a:pt x="837" y="12988"/>
                    <a:pt x="401" y="12988"/>
                  </a:cubicBezTo>
                  <a:cubicBezTo>
                    <a:pt x="291" y="12988"/>
                    <a:pt x="179" y="12972"/>
                    <a:pt x="69" y="12938"/>
                  </a:cubicBezTo>
                  <a:lnTo>
                    <a:pt x="69" y="12938"/>
                  </a:lnTo>
                  <a:cubicBezTo>
                    <a:pt x="1" y="13791"/>
                    <a:pt x="69" y="14678"/>
                    <a:pt x="137" y="15565"/>
                  </a:cubicBezTo>
                  <a:cubicBezTo>
                    <a:pt x="272" y="15520"/>
                    <a:pt x="412" y="15495"/>
                    <a:pt x="556" y="15495"/>
                  </a:cubicBezTo>
                  <a:cubicBezTo>
                    <a:pt x="742" y="15495"/>
                    <a:pt x="935" y="15537"/>
                    <a:pt x="1127" y="15633"/>
                  </a:cubicBezTo>
                  <a:cubicBezTo>
                    <a:pt x="1707" y="15906"/>
                    <a:pt x="1946" y="16657"/>
                    <a:pt x="1639" y="17203"/>
                  </a:cubicBezTo>
                  <a:cubicBezTo>
                    <a:pt x="1446" y="17589"/>
                    <a:pt x="1009" y="17854"/>
                    <a:pt x="560" y="17854"/>
                  </a:cubicBezTo>
                  <a:cubicBezTo>
                    <a:pt x="533" y="17854"/>
                    <a:pt x="506" y="17853"/>
                    <a:pt x="479" y="17851"/>
                  </a:cubicBezTo>
                  <a:lnTo>
                    <a:pt x="479" y="17851"/>
                  </a:lnTo>
                  <a:cubicBezTo>
                    <a:pt x="683" y="19046"/>
                    <a:pt x="991" y="20240"/>
                    <a:pt x="1366" y="21434"/>
                  </a:cubicBezTo>
                  <a:cubicBezTo>
                    <a:pt x="1809" y="21707"/>
                    <a:pt x="1980" y="22287"/>
                    <a:pt x="1809" y="22731"/>
                  </a:cubicBezTo>
                  <a:cubicBezTo>
                    <a:pt x="2526" y="24778"/>
                    <a:pt x="3413" y="26792"/>
                    <a:pt x="4403" y="28702"/>
                  </a:cubicBezTo>
                  <a:cubicBezTo>
                    <a:pt x="4629" y="28454"/>
                    <a:pt x="4974" y="28295"/>
                    <a:pt x="5310" y="28295"/>
                  </a:cubicBezTo>
                  <a:cubicBezTo>
                    <a:pt x="5482" y="28295"/>
                    <a:pt x="5652" y="28337"/>
                    <a:pt x="5802" y="28429"/>
                  </a:cubicBezTo>
                  <a:cubicBezTo>
                    <a:pt x="6416" y="28702"/>
                    <a:pt x="6621" y="29453"/>
                    <a:pt x="6314" y="29999"/>
                  </a:cubicBezTo>
                  <a:cubicBezTo>
                    <a:pt x="6143" y="30374"/>
                    <a:pt x="5768" y="30579"/>
                    <a:pt x="5392" y="30647"/>
                  </a:cubicBezTo>
                  <a:cubicBezTo>
                    <a:pt x="6587" y="32797"/>
                    <a:pt x="7815" y="34810"/>
                    <a:pt x="9009" y="36619"/>
                  </a:cubicBezTo>
                  <a:cubicBezTo>
                    <a:pt x="9232" y="36396"/>
                    <a:pt x="9543" y="36275"/>
                    <a:pt x="9864" y="36275"/>
                  </a:cubicBezTo>
                  <a:cubicBezTo>
                    <a:pt x="10035" y="36275"/>
                    <a:pt x="10209" y="36309"/>
                    <a:pt x="10374" y="36380"/>
                  </a:cubicBezTo>
                  <a:cubicBezTo>
                    <a:pt x="10989" y="36687"/>
                    <a:pt x="11193" y="37404"/>
                    <a:pt x="10886" y="37984"/>
                  </a:cubicBezTo>
                  <a:cubicBezTo>
                    <a:pt x="10750" y="38223"/>
                    <a:pt x="10545" y="38393"/>
                    <a:pt x="10340" y="38530"/>
                  </a:cubicBezTo>
                  <a:cubicBezTo>
                    <a:pt x="12388" y="41396"/>
                    <a:pt x="13889" y="43171"/>
                    <a:pt x="13889" y="43171"/>
                  </a:cubicBezTo>
                  <a:cubicBezTo>
                    <a:pt x="13889" y="43171"/>
                    <a:pt x="15527" y="43292"/>
                    <a:pt x="18125" y="43292"/>
                  </a:cubicBezTo>
                  <a:cubicBezTo>
                    <a:pt x="19425" y="43292"/>
                    <a:pt x="20964" y="43262"/>
                    <a:pt x="22659" y="43171"/>
                  </a:cubicBezTo>
                  <a:cubicBezTo>
                    <a:pt x="22821" y="43081"/>
                    <a:pt x="22992" y="43038"/>
                    <a:pt x="23168" y="43038"/>
                  </a:cubicBezTo>
                  <a:cubicBezTo>
                    <a:pt x="23326" y="43038"/>
                    <a:pt x="23487" y="43072"/>
                    <a:pt x="23648" y="43137"/>
                  </a:cubicBezTo>
                  <a:cubicBezTo>
                    <a:pt x="25934" y="43000"/>
                    <a:pt x="28494" y="42761"/>
                    <a:pt x="31053" y="42318"/>
                  </a:cubicBezTo>
                  <a:cubicBezTo>
                    <a:pt x="31288" y="42036"/>
                    <a:pt x="31652" y="41867"/>
                    <a:pt x="32023" y="41867"/>
                  </a:cubicBezTo>
                  <a:cubicBezTo>
                    <a:pt x="32191" y="41867"/>
                    <a:pt x="32360" y="41902"/>
                    <a:pt x="32520" y="41976"/>
                  </a:cubicBezTo>
                  <a:cubicBezTo>
                    <a:pt x="32554" y="41976"/>
                    <a:pt x="32554" y="42010"/>
                    <a:pt x="32588" y="42010"/>
                  </a:cubicBezTo>
                  <a:cubicBezTo>
                    <a:pt x="33578" y="41840"/>
                    <a:pt x="34602" y="41601"/>
                    <a:pt x="35591" y="41328"/>
                  </a:cubicBezTo>
                  <a:cubicBezTo>
                    <a:pt x="35148" y="40987"/>
                    <a:pt x="34977" y="40407"/>
                    <a:pt x="35250" y="39895"/>
                  </a:cubicBezTo>
                  <a:cubicBezTo>
                    <a:pt x="35462" y="39471"/>
                    <a:pt x="35853" y="39242"/>
                    <a:pt x="36266" y="39242"/>
                  </a:cubicBezTo>
                  <a:cubicBezTo>
                    <a:pt x="36451" y="39242"/>
                    <a:pt x="36640" y="39288"/>
                    <a:pt x="36820" y="39383"/>
                  </a:cubicBezTo>
                  <a:cubicBezTo>
                    <a:pt x="37366" y="39690"/>
                    <a:pt x="37604" y="40304"/>
                    <a:pt x="37366" y="40884"/>
                  </a:cubicBezTo>
                  <a:cubicBezTo>
                    <a:pt x="44804" y="38666"/>
                    <a:pt x="51254" y="34435"/>
                    <a:pt x="51595" y="26553"/>
                  </a:cubicBezTo>
                  <a:cubicBezTo>
                    <a:pt x="51834" y="21912"/>
                    <a:pt x="49513" y="17305"/>
                    <a:pt x="45521" y="14814"/>
                  </a:cubicBezTo>
                  <a:cubicBezTo>
                    <a:pt x="43440" y="13499"/>
                    <a:pt x="41343" y="12988"/>
                    <a:pt x="39335" y="12988"/>
                  </a:cubicBezTo>
                  <a:cubicBezTo>
                    <a:pt x="38478" y="12988"/>
                    <a:pt x="37636" y="13081"/>
                    <a:pt x="36820" y="13245"/>
                  </a:cubicBezTo>
                  <a:cubicBezTo>
                    <a:pt x="36956" y="13552"/>
                    <a:pt x="36956" y="13893"/>
                    <a:pt x="36786" y="14234"/>
                  </a:cubicBezTo>
                  <a:cubicBezTo>
                    <a:pt x="36569" y="14643"/>
                    <a:pt x="36149" y="14866"/>
                    <a:pt x="35729" y="14866"/>
                  </a:cubicBezTo>
                  <a:cubicBezTo>
                    <a:pt x="35553" y="14866"/>
                    <a:pt x="35377" y="14827"/>
                    <a:pt x="35216" y="14746"/>
                  </a:cubicBezTo>
                  <a:cubicBezTo>
                    <a:pt x="34875" y="14575"/>
                    <a:pt x="34670" y="14268"/>
                    <a:pt x="34568" y="13893"/>
                  </a:cubicBezTo>
                  <a:cubicBezTo>
                    <a:pt x="31496" y="15019"/>
                    <a:pt x="28903" y="17066"/>
                    <a:pt x="27265" y="18568"/>
                  </a:cubicBezTo>
                  <a:cubicBezTo>
                    <a:pt x="27368" y="18568"/>
                    <a:pt x="27470" y="18602"/>
                    <a:pt x="27572" y="18670"/>
                  </a:cubicBezTo>
                  <a:cubicBezTo>
                    <a:pt x="28187" y="18943"/>
                    <a:pt x="28391" y="19660"/>
                    <a:pt x="28084" y="20240"/>
                  </a:cubicBezTo>
                  <a:cubicBezTo>
                    <a:pt x="27864" y="20632"/>
                    <a:pt x="27433" y="20865"/>
                    <a:pt x="27005" y="20865"/>
                  </a:cubicBezTo>
                  <a:cubicBezTo>
                    <a:pt x="26837" y="20865"/>
                    <a:pt x="26669" y="20829"/>
                    <a:pt x="26515" y="20752"/>
                  </a:cubicBezTo>
                  <a:cubicBezTo>
                    <a:pt x="26173" y="20581"/>
                    <a:pt x="25934" y="20274"/>
                    <a:pt x="25866" y="19899"/>
                  </a:cubicBezTo>
                  <a:cubicBezTo>
                    <a:pt x="25559" y="20172"/>
                    <a:pt x="25388" y="20411"/>
                    <a:pt x="25388" y="20411"/>
                  </a:cubicBezTo>
                  <a:cubicBezTo>
                    <a:pt x="25388" y="20411"/>
                    <a:pt x="25900" y="18397"/>
                    <a:pt x="26003" y="15633"/>
                  </a:cubicBezTo>
                  <a:cubicBezTo>
                    <a:pt x="25696" y="15292"/>
                    <a:pt x="25627" y="14780"/>
                    <a:pt x="25832" y="14302"/>
                  </a:cubicBezTo>
                  <a:cubicBezTo>
                    <a:pt x="25866" y="14200"/>
                    <a:pt x="25934" y="14132"/>
                    <a:pt x="26003" y="14030"/>
                  </a:cubicBezTo>
                  <a:cubicBezTo>
                    <a:pt x="25866" y="9389"/>
                    <a:pt x="24331" y="3417"/>
                    <a:pt x="18052" y="892"/>
                  </a:cubicBezTo>
                  <a:cubicBezTo>
                    <a:pt x="16530" y="283"/>
                    <a:pt x="14923" y="0"/>
                    <a:pt x="13317" y="0"/>
                  </a:cubicBezTo>
                  <a:close/>
                </a:path>
              </a:pathLst>
            </a:custGeom>
            <a:solidFill>
              <a:srgbClr val="EE5E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6" name="Google Shape;236;p8"/>
          <p:cNvGrpSpPr/>
          <p:nvPr/>
        </p:nvGrpSpPr>
        <p:grpSpPr>
          <a:xfrm rot="1717741">
            <a:off x="8706048" y="3910526"/>
            <a:ext cx="761602" cy="534294"/>
            <a:chOff x="2683075" y="2759700"/>
            <a:chExt cx="1544925" cy="1083825"/>
          </a:xfrm>
        </p:grpSpPr>
        <p:sp>
          <p:nvSpPr>
            <p:cNvPr id="237" name="Google Shape;237;p8"/>
            <p:cNvSpPr/>
            <p:nvPr/>
          </p:nvSpPr>
          <p:spPr>
            <a:xfrm>
              <a:off x="2683075" y="2759850"/>
              <a:ext cx="1544925" cy="1083675"/>
            </a:xfrm>
            <a:custGeom>
              <a:avLst/>
              <a:gdLst/>
              <a:ahLst/>
              <a:cxnLst/>
              <a:rect l="l" t="t" r="r" b="b"/>
              <a:pathLst>
                <a:path w="61797" h="43347" extrusionOk="0">
                  <a:moveTo>
                    <a:pt x="23324" y="1"/>
                  </a:moveTo>
                  <a:cubicBezTo>
                    <a:pt x="20321" y="1"/>
                    <a:pt x="17333" y="1037"/>
                    <a:pt x="14980" y="2968"/>
                  </a:cubicBezTo>
                  <a:cubicBezTo>
                    <a:pt x="0" y="14979"/>
                    <a:pt x="23886" y="43233"/>
                    <a:pt x="23886" y="43233"/>
                  </a:cubicBezTo>
                  <a:cubicBezTo>
                    <a:pt x="23886" y="43233"/>
                    <a:pt x="25517" y="43346"/>
                    <a:pt x="28101" y="43346"/>
                  </a:cubicBezTo>
                  <a:cubicBezTo>
                    <a:pt x="37799" y="43346"/>
                    <a:pt x="60918" y="41750"/>
                    <a:pt x="61592" y="26581"/>
                  </a:cubicBezTo>
                  <a:cubicBezTo>
                    <a:pt x="61797" y="21906"/>
                    <a:pt x="59476" y="17299"/>
                    <a:pt x="55484" y="14808"/>
                  </a:cubicBezTo>
                  <a:cubicBezTo>
                    <a:pt x="53361" y="13486"/>
                    <a:pt x="51246" y="12963"/>
                    <a:pt x="49230" y="12963"/>
                  </a:cubicBezTo>
                  <a:cubicBezTo>
                    <a:pt x="41625" y="12963"/>
                    <a:pt x="35420" y="20405"/>
                    <a:pt x="35420" y="20405"/>
                  </a:cubicBezTo>
                  <a:cubicBezTo>
                    <a:pt x="35420" y="20405"/>
                    <a:pt x="39173" y="5356"/>
                    <a:pt x="28083" y="920"/>
                  </a:cubicBezTo>
                  <a:cubicBezTo>
                    <a:pt x="26556" y="300"/>
                    <a:pt x="24938" y="1"/>
                    <a:pt x="23324" y="1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8"/>
            <p:cNvSpPr/>
            <p:nvPr/>
          </p:nvSpPr>
          <p:spPr>
            <a:xfrm>
              <a:off x="2932150" y="2759700"/>
              <a:ext cx="1295850" cy="1082300"/>
            </a:xfrm>
            <a:custGeom>
              <a:avLst/>
              <a:gdLst/>
              <a:ahLst/>
              <a:cxnLst/>
              <a:rect l="l" t="t" r="r" b="b"/>
              <a:pathLst>
                <a:path w="51834" h="43292" extrusionOk="0">
                  <a:moveTo>
                    <a:pt x="13424" y="1201"/>
                  </a:moveTo>
                  <a:cubicBezTo>
                    <a:pt x="13603" y="1201"/>
                    <a:pt x="13784" y="1244"/>
                    <a:pt x="13957" y="1336"/>
                  </a:cubicBezTo>
                  <a:cubicBezTo>
                    <a:pt x="14571" y="1643"/>
                    <a:pt x="14776" y="2359"/>
                    <a:pt x="14469" y="2905"/>
                  </a:cubicBezTo>
                  <a:cubicBezTo>
                    <a:pt x="14281" y="3329"/>
                    <a:pt x="13897" y="3558"/>
                    <a:pt x="13475" y="3558"/>
                  </a:cubicBezTo>
                  <a:cubicBezTo>
                    <a:pt x="13286" y="3558"/>
                    <a:pt x="13090" y="3512"/>
                    <a:pt x="12899" y="3417"/>
                  </a:cubicBezTo>
                  <a:cubicBezTo>
                    <a:pt x="12319" y="3144"/>
                    <a:pt x="12081" y="2394"/>
                    <a:pt x="12388" y="1848"/>
                  </a:cubicBezTo>
                  <a:cubicBezTo>
                    <a:pt x="12603" y="1440"/>
                    <a:pt x="13004" y="1201"/>
                    <a:pt x="13424" y="1201"/>
                  </a:cubicBezTo>
                  <a:close/>
                  <a:moveTo>
                    <a:pt x="17875" y="3419"/>
                  </a:moveTo>
                  <a:cubicBezTo>
                    <a:pt x="18053" y="3419"/>
                    <a:pt x="18231" y="3462"/>
                    <a:pt x="18393" y="3554"/>
                  </a:cubicBezTo>
                  <a:cubicBezTo>
                    <a:pt x="19007" y="3861"/>
                    <a:pt x="19212" y="4577"/>
                    <a:pt x="18905" y="5123"/>
                  </a:cubicBezTo>
                  <a:cubicBezTo>
                    <a:pt x="18717" y="5547"/>
                    <a:pt x="18333" y="5776"/>
                    <a:pt x="17911" y="5776"/>
                  </a:cubicBezTo>
                  <a:cubicBezTo>
                    <a:pt x="17722" y="5776"/>
                    <a:pt x="17526" y="5730"/>
                    <a:pt x="17335" y="5635"/>
                  </a:cubicBezTo>
                  <a:cubicBezTo>
                    <a:pt x="16789" y="5396"/>
                    <a:pt x="16516" y="4680"/>
                    <a:pt x="16824" y="4066"/>
                  </a:cubicBezTo>
                  <a:cubicBezTo>
                    <a:pt x="17039" y="3658"/>
                    <a:pt x="17457" y="3419"/>
                    <a:pt x="17875" y="3419"/>
                  </a:cubicBezTo>
                  <a:close/>
                  <a:moveTo>
                    <a:pt x="9104" y="4663"/>
                  </a:moveTo>
                  <a:cubicBezTo>
                    <a:pt x="9284" y="4663"/>
                    <a:pt x="9463" y="4702"/>
                    <a:pt x="9624" y="4782"/>
                  </a:cubicBezTo>
                  <a:cubicBezTo>
                    <a:pt x="10170" y="5089"/>
                    <a:pt x="10443" y="5806"/>
                    <a:pt x="10135" y="6386"/>
                  </a:cubicBezTo>
                  <a:cubicBezTo>
                    <a:pt x="9919" y="6795"/>
                    <a:pt x="9516" y="7017"/>
                    <a:pt x="9094" y="7017"/>
                  </a:cubicBezTo>
                  <a:cubicBezTo>
                    <a:pt x="8917" y="7017"/>
                    <a:pt x="8737" y="6978"/>
                    <a:pt x="8566" y="6898"/>
                  </a:cubicBezTo>
                  <a:cubicBezTo>
                    <a:pt x="7986" y="6591"/>
                    <a:pt x="7747" y="5874"/>
                    <a:pt x="8054" y="5294"/>
                  </a:cubicBezTo>
                  <a:cubicBezTo>
                    <a:pt x="8246" y="4885"/>
                    <a:pt x="8676" y="4663"/>
                    <a:pt x="9104" y="4663"/>
                  </a:cubicBezTo>
                  <a:close/>
                  <a:moveTo>
                    <a:pt x="22362" y="5686"/>
                  </a:moveTo>
                  <a:cubicBezTo>
                    <a:pt x="22543" y="5686"/>
                    <a:pt x="22726" y="5725"/>
                    <a:pt x="22897" y="5806"/>
                  </a:cubicBezTo>
                  <a:cubicBezTo>
                    <a:pt x="23478" y="6113"/>
                    <a:pt x="23682" y="6830"/>
                    <a:pt x="23409" y="7410"/>
                  </a:cubicBezTo>
                  <a:cubicBezTo>
                    <a:pt x="23193" y="7819"/>
                    <a:pt x="22790" y="8041"/>
                    <a:pt x="22356" y="8041"/>
                  </a:cubicBezTo>
                  <a:cubicBezTo>
                    <a:pt x="22174" y="8041"/>
                    <a:pt x="21987" y="8002"/>
                    <a:pt x="21806" y="7921"/>
                  </a:cubicBezTo>
                  <a:cubicBezTo>
                    <a:pt x="21225" y="7648"/>
                    <a:pt x="20987" y="6932"/>
                    <a:pt x="21294" y="6318"/>
                  </a:cubicBezTo>
                  <a:cubicBezTo>
                    <a:pt x="21510" y="5909"/>
                    <a:pt x="21930" y="5686"/>
                    <a:pt x="22362" y="5686"/>
                  </a:cubicBezTo>
                  <a:close/>
                  <a:moveTo>
                    <a:pt x="13540" y="6881"/>
                  </a:moveTo>
                  <a:cubicBezTo>
                    <a:pt x="13720" y="6881"/>
                    <a:pt x="13899" y="6920"/>
                    <a:pt x="14060" y="7000"/>
                  </a:cubicBezTo>
                  <a:cubicBezTo>
                    <a:pt x="14606" y="7307"/>
                    <a:pt x="14879" y="8024"/>
                    <a:pt x="14571" y="8604"/>
                  </a:cubicBezTo>
                  <a:cubicBezTo>
                    <a:pt x="14355" y="9013"/>
                    <a:pt x="13952" y="9235"/>
                    <a:pt x="13530" y="9235"/>
                  </a:cubicBezTo>
                  <a:cubicBezTo>
                    <a:pt x="13353" y="9235"/>
                    <a:pt x="13173" y="9196"/>
                    <a:pt x="13002" y="9116"/>
                  </a:cubicBezTo>
                  <a:cubicBezTo>
                    <a:pt x="12422" y="8843"/>
                    <a:pt x="12217" y="8126"/>
                    <a:pt x="12490" y="7512"/>
                  </a:cubicBezTo>
                  <a:cubicBezTo>
                    <a:pt x="12682" y="7103"/>
                    <a:pt x="13112" y="6881"/>
                    <a:pt x="13540" y="6881"/>
                  </a:cubicBezTo>
                  <a:close/>
                  <a:moveTo>
                    <a:pt x="4789" y="7222"/>
                  </a:moveTo>
                  <a:cubicBezTo>
                    <a:pt x="4970" y="7222"/>
                    <a:pt x="5153" y="7261"/>
                    <a:pt x="5324" y="7341"/>
                  </a:cubicBezTo>
                  <a:cubicBezTo>
                    <a:pt x="5904" y="7648"/>
                    <a:pt x="6109" y="8365"/>
                    <a:pt x="5836" y="8945"/>
                  </a:cubicBezTo>
                  <a:cubicBezTo>
                    <a:pt x="5616" y="9337"/>
                    <a:pt x="5202" y="9570"/>
                    <a:pt x="4759" y="9570"/>
                  </a:cubicBezTo>
                  <a:cubicBezTo>
                    <a:pt x="4585" y="9570"/>
                    <a:pt x="4406" y="9534"/>
                    <a:pt x="4232" y="9457"/>
                  </a:cubicBezTo>
                  <a:cubicBezTo>
                    <a:pt x="3652" y="9184"/>
                    <a:pt x="3447" y="8467"/>
                    <a:pt x="3720" y="7853"/>
                  </a:cubicBezTo>
                  <a:cubicBezTo>
                    <a:pt x="3937" y="7444"/>
                    <a:pt x="4357" y="7222"/>
                    <a:pt x="4789" y="7222"/>
                  </a:cubicBezTo>
                  <a:close/>
                  <a:moveTo>
                    <a:pt x="17954" y="9144"/>
                  </a:moveTo>
                  <a:cubicBezTo>
                    <a:pt x="18142" y="9144"/>
                    <a:pt x="18337" y="9190"/>
                    <a:pt x="18530" y="9286"/>
                  </a:cubicBezTo>
                  <a:cubicBezTo>
                    <a:pt x="19144" y="9559"/>
                    <a:pt x="19349" y="10276"/>
                    <a:pt x="19042" y="10856"/>
                  </a:cubicBezTo>
                  <a:cubicBezTo>
                    <a:pt x="18821" y="11248"/>
                    <a:pt x="18408" y="11481"/>
                    <a:pt x="17978" y="11481"/>
                  </a:cubicBezTo>
                  <a:cubicBezTo>
                    <a:pt x="17808" y="11481"/>
                    <a:pt x="17636" y="11445"/>
                    <a:pt x="17472" y="11368"/>
                  </a:cubicBezTo>
                  <a:cubicBezTo>
                    <a:pt x="16926" y="11095"/>
                    <a:pt x="16653" y="10378"/>
                    <a:pt x="16960" y="9764"/>
                  </a:cubicBezTo>
                  <a:cubicBezTo>
                    <a:pt x="17171" y="9366"/>
                    <a:pt x="17543" y="9144"/>
                    <a:pt x="17954" y="9144"/>
                  </a:cubicBezTo>
                  <a:close/>
                  <a:moveTo>
                    <a:pt x="9198" y="9487"/>
                  </a:moveTo>
                  <a:cubicBezTo>
                    <a:pt x="9388" y="9487"/>
                    <a:pt x="9581" y="9533"/>
                    <a:pt x="9760" y="9628"/>
                  </a:cubicBezTo>
                  <a:cubicBezTo>
                    <a:pt x="10306" y="9901"/>
                    <a:pt x="10545" y="10617"/>
                    <a:pt x="10272" y="11197"/>
                  </a:cubicBezTo>
                  <a:cubicBezTo>
                    <a:pt x="10055" y="11606"/>
                    <a:pt x="9652" y="11829"/>
                    <a:pt x="9218" y="11829"/>
                  </a:cubicBezTo>
                  <a:cubicBezTo>
                    <a:pt x="9037" y="11829"/>
                    <a:pt x="8849" y="11790"/>
                    <a:pt x="8668" y="11709"/>
                  </a:cubicBezTo>
                  <a:cubicBezTo>
                    <a:pt x="8122" y="11436"/>
                    <a:pt x="7883" y="10720"/>
                    <a:pt x="8156" y="10139"/>
                  </a:cubicBezTo>
                  <a:cubicBezTo>
                    <a:pt x="8368" y="9715"/>
                    <a:pt x="8776" y="9487"/>
                    <a:pt x="9198" y="9487"/>
                  </a:cubicBezTo>
                  <a:close/>
                  <a:moveTo>
                    <a:pt x="22412" y="11397"/>
                  </a:moveTo>
                  <a:cubicBezTo>
                    <a:pt x="22597" y="11397"/>
                    <a:pt x="22786" y="11443"/>
                    <a:pt x="22966" y="11539"/>
                  </a:cubicBezTo>
                  <a:cubicBezTo>
                    <a:pt x="23580" y="11846"/>
                    <a:pt x="23785" y="12562"/>
                    <a:pt x="23478" y="13108"/>
                  </a:cubicBezTo>
                  <a:cubicBezTo>
                    <a:pt x="23262" y="13515"/>
                    <a:pt x="22861" y="13755"/>
                    <a:pt x="22441" y="13755"/>
                  </a:cubicBezTo>
                  <a:cubicBezTo>
                    <a:pt x="22263" y="13755"/>
                    <a:pt x="22081" y="13712"/>
                    <a:pt x="21908" y="13620"/>
                  </a:cubicBezTo>
                  <a:cubicBezTo>
                    <a:pt x="21362" y="13381"/>
                    <a:pt x="21089" y="12630"/>
                    <a:pt x="21396" y="12050"/>
                  </a:cubicBezTo>
                  <a:cubicBezTo>
                    <a:pt x="21608" y="11626"/>
                    <a:pt x="21999" y="11397"/>
                    <a:pt x="22412" y="11397"/>
                  </a:cubicBezTo>
                  <a:close/>
                  <a:moveTo>
                    <a:pt x="13685" y="11739"/>
                  </a:moveTo>
                  <a:cubicBezTo>
                    <a:pt x="13873" y="11739"/>
                    <a:pt x="14061" y="11785"/>
                    <a:pt x="14230" y="11880"/>
                  </a:cubicBezTo>
                  <a:cubicBezTo>
                    <a:pt x="14810" y="12187"/>
                    <a:pt x="15049" y="12903"/>
                    <a:pt x="14742" y="13449"/>
                  </a:cubicBezTo>
                  <a:cubicBezTo>
                    <a:pt x="14523" y="13839"/>
                    <a:pt x="14113" y="14090"/>
                    <a:pt x="13685" y="14090"/>
                  </a:cubicBezTo>
                  <a:cubicBezTo>
                    <a:pt x="13513" y="14090"/>
                    <a:pt x="13339" y="14049"/>
                    <a:pt x="13172" y="13961"/>
                  </a:cubicBezTo>
                  <a:cubicBezTo>
                    <a:pt x="12558" y="13654"/>
                    <a:pt x="12353" y="12972"/>
                    <a:pt x="12661" y="12392"/>
                  </a:cubicBezTo>
                  <a:cubicBezTo>
                    <a:pt x="12849" y="11968"/>
                    <a:pt x="13265" y="11739"/>
                    <a:pt x="13685" y="11739"/>
                  </a:cubicBezTo>
                  <a:close/>
                  <a:moveTo>
                    <a:pt x="4823" y="12933"/>
                  </a:moveTo>
                  <a:cubicBezTo>
                    <a:pt x="5009" y="12933"/>
                    <a:pt x="5202" y="12979"/>
                    <a:pt x="5392" y="13074"/>
                  </a:cubicBezTo>
                  <a:cubicBezTo>
                    <a:pt x="6007" y="13381"/>
                    <a:pt x="6211" y="14098"/>
                    <a:pt x="5904" y="14644"/>
                  </a:cubicBezTo>
                  <a:cubicBezTo>
                    <a:pt x="5692" y="15068"/>
                    <a:pt x="5301" y="15297"/>
                    <a:pt x="4889" y="15297"/>
                  </a:cubicBezTo>
                  <a:cubicBezTo>
                    <a:pt x="4704" y="15297"/>
                    <a:pt x="4514" y="15251"/>
                    <a:pt x="4335" y="15156"/>
                  </a:cubicBezTo>
                  <a:cubicBezTo>
                    <a:pt x="3789" y="14883"/>
                    <a:pt x="3550" y="14166"/>
                    <a:pt x="3823" y="13586"/>
                  </a:cubicBezTo>
                  <a:cubicBezTo>
                    <a:pt x="4035" y="13162"/>
                    <a:pt x="4409" y="12933"/>
                    <a:pt x="4823" y="12933"/>
                  </a:cubicBezTo>
                  <a:close/>
                  <a:moveTo>
                    <a:pt x="18112" y="13997"/>
                  </a:moveTo>
                  <a:cubicBezTo>
                    <a:pt x="18294" y="13997"/>
                    <a:pt x="18483" y="14040"/>
                    <a:pt x="18666" y="14132"/>
                  </a:cubicBezTo>
                  <a:cubicBezTo>
                    <a:pt x="19246" y="14439"/>
                    <a:pt x="19485" y="15156"/>
                    <a:pt x="19178" y="15702"/>
                  </a:cubicBezTo>
                  <a:cubicBezTo>
                    <a:pt x="18962" y="16109"/>
                    <a:pt x="18562" y="16348"/>
                    <a:pt x="18141" y="16348"/>
                  </a:cubicBezTo>
                  <a:cubicBezTo>
                    <a:pt x="17963" y="16348"/>
                    <a:pt x="17781" y="16305"/>
                    <a:pt x="17608" y="16213"/>
                  </a:cubicBezTo>
                  <a:cubicBezTo>
                    <a:pt x="17028" y="15940"/>
                    <a:pt x="16789" y="15258"/>
                    <a:pt x="17097" y="14644"/>
                  </a:cubicBezTo>
                  <a:cubicBezTo>
                    <a:pt x="17288" y="14236"/>
                    <a:pt x="17682" y="13997"/>
                    <a:pt x="18112" y="13997"/>
                  </a:cubicBezTo>
                  <a:close/>
                  <a:moveTo>
                    <a:pt x="40126" y="14729"/>
                  </a:moveTo>
                  <a:cubicBezTo>
                    <a:pt x="40307" y="14729"/>
                    <a:pt x="40494" y="14768"/>
                    <a:pt x="40676" y="14848"/>
                  </a:cubicBezTo>
                  <a:cubicBezTo>
                    <a:pt x="41256" y="15156"/>
                    <a:pt x="41495" y="15872"/>
                    <a:pt x="41187" y="16452"/>
                  </a:cubicBezTo>
                  <a:cubicBezTo>
                    <a:pt x="40967" y="16844"/>
                    <a:pt x="40536" y="17078"/>
                    <a:pt x="40108" y="17078"/>
                  </a:cubicBezTo>
                  <a:cubicBezTo>
                    <a:pt x="39940" y="17078"/>
                    <a:pt x="39772" y="17041"/>
                    <a:pt x="39618" y="16964"/>
                  </a:cubicBezTo>
                  <a:cubicBezTo>
                    <a:pt x="39038" y="16657"/>
                    <a:pt x="38833" y="15975"/>
                    <a:pt x="39106" y="15360"/>
                  </a:cubicBezTo>
                  <a:cubicBezTo>
                    <a:pt x="39298" y="14951"/>
                    <a:pt x="39694" y="14729"/>
                    <a:pt x="40126" y="14729"/>
                  </a:cubicBezTo>
                  <a:close/>
                  <a:moveTo>
                    <a:pt x="9329" y="15192"/>
                  </a:moveTo>
                  <a:cubicBezTo>
                    <a:pt x="9508" y="15192"/>
                    <a:pt x="9690" y="15235"/>
                    <a:pt x="9863" y="15326"/>
                  </a:cubicBezTo>
                  <a:cubicBezTo>
                    <a:pt x="10477" y="15633"/>
                    <a:pt x="10681" y="16316"/>
                    <a:pt x="10374" y="16896"/>
                  </a:cubicBezTo>
                  <a:cubicBezTo>
                    <a:pt x="10186" y="17320"/>
                    <a:pt x="9802" y="17549"/>
                    <a:pt x="9381" y="17549"/>
                  </a:cubicBezTo>
                  <a:cubicBezTo>
                    <a:pt x="9192" y="17549"/>
                    <a:pt x="8995" y="17503"/>
                    <a:pt x="8805" y="17408"/>
                  </a:cubicBezTo>
                  <a:cubicBezTo>
                    <a:pt x="8225" y="17135"/>
                    <a:pt x="7986" y="16452"/>
                    <a:pt x="8293" y="15838"/>
                  </a:cubicBezTo>
                  <a:cubicBezTo>
                    <a:pt x="8508" y="15431"/>
                    <a:pt x="8909" y="15192"/>
                    <a:pt x="9329" y="15192"/>
                  </a:cubicBezTo>
                  <a:close/>
                  <a:moveTo>
                    <a:pt x="31344" y="15923"/>
                  </a:moveTo>
                  <a:cubicBezTo>
                    <a:pt x="31521" y="15923"/>
                    <a:pt x="31701" y="15962"/>
                    <a:pt x="31872" y="16043"/>
                  </a:cubicBezTo>
                  <a:cubicBezTo>
                    <a:pt x="32486" y="16350"/>
                    <a:pt x="32691" y="17066"/>
                    <a:pt x="32384" y="17647"/>
                  </a:cubicBezTo>
                  <a:cubicBezTo>
                    <a:pt x="32188" y="18038"/>
                    <a:pt x="31746" y="18272"/>
                    <a:pt x="31311" y="18272"/>
                  </a:cubicBezTo>
                  <a:cubicBezTo>
                    <a:pt x="31139" y="18272"/>
                    <a:pt x="30968" y="18236"/>
                    <a:pt x="30814" y="18158"/>
                  </a:cubicBezTo>
                  <a:cubicBezTo>
                    <a:pt x="30268" y="17851"/>
                    <a:pt x="29995" y="17169"/>
                    <a:pt x="30302" y="16555"/>
                  </a:cubicBezTo>
                  <a:cubicBezTo>
                    <a:pt x="30519" y="16146"/>
                    <a:pt x="30922" y="15923"/>
                    <a:pt x="31344" y="15923"/>
                  </a:cubicBezTo>
                  <a:close/>
                  <a:moveTo>
                    <a:pt x="22608" y="16265"/>
                  </a:moveTo>
                  <a:cubicBezTo>
                    <a:pt x="22785" y="16265"/>
                    <a:pt x="22965" y="16303"/>
                    <a:pt x="23136" y="16384"/>
                  </a:cubicBezTo>
                  <a:cubicBezTo>
                    <a:pt x="23751" y="16691"/>
                    <a:pt x="23955" y="17408"/>
                    <a:pt x="23648" y="17988"/>
                  </a:cubicBezTo>
                  <a:cubicBezTo>
                    <a:pt x="23432" y="18397"/>
                    <a:pt x="23012" y="18619"/>
                    <a:pt x="22591" y="18619"/>
                  </a:cubicBezTo>
                  <a:cubicBezTo>
                    <a:pt x="22416" y="18619"/>
                    <a:pt x="22240" y="18580"/>
                    <a:pt x="22079" y="18500"/>
                  </a:cubicBezTo>
                  <a:cubicBezTo>
                    <a:pt x="21464" y="18193"/>
                    <a:pt x="21260" y="17510"/>
                    <a:pt x="21567" y="16896"/>
                  </a:cubicBezTo>
                  <a:cubicBezTo>
                    <a:pt x="21783" y="16487"/>
                    <a:pt x="22186" y="16265"/>
                    <a:pt x="22608" y="16265"/>
                  </a:cubicBezTo>
                  <a:close/>
                  <a:moveTo>
                    <a:pt x="44585" y="16994"/>
                  </a:moveTo>
                  <a:cubicBezTo>
                    <a:pt x="44773" y="16994"/>
                    <a:pt x="44966" y="17040"/>
                    <a:pt x="45146" y="17135"/>
                  </a:cubicBezTo>
                  <a:cubicBezTo>
                    <a:pt x="45760" y="17408"/>
                    <a:pt x="45965" y="18158"/>
                    <a:pt x="45658" y="18704"/>
                  </a:cubicBezTo>
                  <a:cubicBezTo>
                    <a:pt x="45442" y="19112"/>
                    <a:pt x="45024" y="19351"/>
                    <a:pt x="44606" y="19351"/>
                  </a:cubicBezTo>
                  <a:cubicBezTo>
                    <a:pt x="44428" y="19351"/>
                    <a:pt x="44250" y="19308"/>
                    <a:pt x="44088" y="19216"/>
                  </a:cubicBezTo>
                  <a:cubicBezTo>
                    <a:pt x="43542" y="18909"/>
                    <a:pt x="43269" y="18227"/>
                    <a:pt x="43576" y="17647"/>
                  </a:cubicBezTo>
                  <a:cubicBezTo>
                    <a:pt x="43764" y="17222"/>
                    <a:pt x="44164" y="16994"/>
                    <a:pt x="44585" y="16994"/>
                  </a:cubicBezTo>
                  <a:close/>
                  <a:moveTo>
                    <a:pt x="13771" y="17459"/>
                  </a:moveTo>
                  <a:cubicBezTo>
                    <a:pt x="13947" y="17459"/>
                    <a:pt x="14127" y="17498"/>
                    <a:pt x="14299" y="17578"/>
                  </a:cubicBezTo>
                  <a:cubicBezTo>
                    <a:pt x="14913" y="17885"/>
                    <a:pt x="15117" y="18602"/>
                    <a:pt x="14810" y="19148"/>
                  </a:cubicBezTo>
                  <a:cubicBezTo>
                    <a:pt x="14622" y="19572"/>
                    <a:pt x="14206" y="19801"/>
                    <a:pt x="13786" y="19801"/>
                  </a:cubicBezTo>
                  <a:cubicBezTo>
                    <a:pt x="13598" y="19801"/>
                    <a:pt x="13410" y="19755"/>
                    <a:pt x="13241" y="19660"/>
                  </a:cubicBezTo>
                  <a:cubicBezTo>
                    <a:pt x="12695" y="19387"/>
                    <a:pt x="12422" y="18704"/>
                    <a:pt x="12729" y="18090"/>
                  </a:cubicBezTo>
                  <a:cubicBezTo>
                    <a:pt x="12945" y="17681"/>
                    <a:pt x="13348" y="17459"/>
                    <a:pt x="13771" y="17459"/>
                  </a:cubicBezTo>
                  <a:close/>
                  <a:moveTo>
                    <a:pt x="5035" y="17800"/>
                  </a:moveTo>
                  <a:cubicBezTo>
                    <a:pt x="5212" y="17800"/>
                    <a:pt x="5392" y="17839"/>
                    <a:pt x="5563" y="17920"/>
                  </a:cubicBezTo>
                  <a:cubicBezTo>
                    <a:pt x="6177" y="18227"/>
                    <a:pt x="6382" y="18943"/>
                    <a:pt x="6075" y="19523"/>
                  </a:cubicBezTo>
                  <a:cubicBezTo>
                    <a:pt x="5864" y="19922"/>
                    <a:pt x="5476" y="20143"/>
                    <a:pt x="5065" y="20143"/>
                  </a:cubicBezTo>
                  <a:cubicBezTo>
                    <a:pt x="4878" y="20143"/>
                    <a:pt x="4687" y="20097"/>
                    <a:pt x="4505" y="20001"/>
                  </a:cubicBezTo>
                  <a:cubicBezTo>
                    <a:pt x="3891" y="19728"/>
                    <a:pt x="3686" y="19046"/>
                    <a:pt x="3993" y="18431"/>
                  </a:cubicBezTo>
                  <a:cubicBezTo>
                    <a:pt x="4210" y="18022"/>
                    <a:pt x="4613" y="17800"/>
                    <a:pt x="5035" y="17800"/>
                  </a:cubicBezTo>
                  <a:close/>
                  <a:moveTo>
                    <a:pt x="35814" y="18188"/>
                  </a:moveTo>
                  <a:cubicBezTo>
                    <a:pt x="36004" y="18188"/>
                    <a:pt x="36196" y="18234"/>
                    <a:pt x="36376" y="18329"/>
                  </a:cubicBezTo>
                  <a:cubicBezTo>
                    <a:pt x="36922" y="18602"/>
                    <a:pt x="37161" y="19353"/>
                    <a:pt x="36888" y="19899"/>
                  </a:cubicBezTo>
                  <a:cubicBezTo>
                    <a:pt x="36672" y="20306"/>
                    <a:pt x="36272" y="20545"/>
                    <a:pt x="35839" y="20545"/>
                  </a:cubicBezTo>
                  <a:cubicBezTo>
                    <a:pt x="35656" y="20545"/>
                    <a:pt x="35467" y="20502"/>
                    <a:pt x="35284" y="20411"/>
                  </a:cubicBezTo>
                  <a:cubicBezTo>
                    <a:pt x="34704" y="20103"/>
                    <a:pt x="34499" y="19421"/>
                    <a:pt x="34772" y="18841"/>
                  </a:cubicBezTo>
                  <a:cubicBezTo>
                    <a:pt x="34984" y="18417"/>
                    <a:pt x="35392" y="18188"/>
                    <a:pt x="35814" y="18188"/>
                  </a:cubicBezTo>
                  <a:close/>
                  <a:moveTo>
                    <a:pt x="49043" y="19246"/>
                  </a:moveTo>
                  <a:cubicBezTo>
                    <a:pt x="49227" y="19246"/>
                    <a:pt x="49413" y="19292"/>
                    <a:pt x="49582" y="19387"/>
                  </a:cubicBezTo>
                  <a:cubicBezTo>
                    <a:pt x="50196" y="19694"/>
                    <a:pt x="50401" y="20411"/>
                    <a:pt x="50093" y="20956"/>
                  </a:cubicBezTo>
                  <a:cubicBezTo>
                    <a:pt x="49874" y="21346"/>
                    <a:pt x="49464" y="21597"/>
                    <a:pt x="49036" y="21597"/>
                  </a:cubicBezTo>
                  <a:cubicBezTo>
                    <a:pt x="48865" y="21597"/>
                    <a:pt x="48690" y="21556"/>
                    <a:pt x="48524" y="21468"/>
                  </a:cubicBezTo>
                  <a:cubicBezTo>
                    <a:pt x="47978" y="21161"/>
                    <a:pt x="47739" y="20445"/>
                    <a:pt x="48012" y="19899"/>
                  </a:cubicBezTo>
                  <a:cubicBezTo>
                    <a:pt x="48224" y="19475"/>
                    <a:pt x="48631" y="19246"/>
                    <a:pt x="49043" y="19246"/>
                  </a:cubicBezTo>
                  <a:close/>
                  <a:moveTo>
                    <a:pt x="18226" y="19723"/>
                  </a:moveTo>
                  <a:cubicBezTo>
                    <a:pt x="18416" y="19723"/>
                    <a:pt x="18613" y="19769"/>
                    <a:pt x="18803" y="19865"/>
                  </a:cubicBezTo>
                  <a:cubicBezTo>
                    <a:pt x="19383" y="20138"/>
                    <a:pt x="19588" y="20854"/>
                    <a:pt x="19315" y="21434"/>
                  </a:cubicBezTo>
                  <a:cubicBezTo>
                    <a:pt x="19098" y="21843"/>
                    <a:pt x="18678" y="22066"/>
                    <a:pt x="18246" y="22066"/>
                  </a:cubicBezTo>
                  <a:cubicBezTo>
                    <a:pt x="18065" y="22066"/>
                    <a:pt x="17882" y="22027"/>
                    <a:pt x="17711" y="21946"/>
                  </a:cubicBezTo>
                  <a:cubicBezTo>
                    <a:pt x="17131" y="21639"/>
                    <a:pt x="16926" y="20956"/>
                    <a:pt x="17199" y="20376"/>
                  </a:cubicBezTo>
                  <a:cubicBezTo>
                    <a:pt x="17411" y="19952"/>
                    <a:pt x="17802" y="19723"/>
                    <a:pt x="18226" y="19723"/>
                  </a:cubicBezTo>
                  <a:close/>
                  <a:moveTo>
                    <a:pt x="9445" y="20065"/>
                  </a:moveTo>
                  <a:cubicBezTo>
                    <a:pt x="9630" y="20065"/>
                    <a:pt x="9819" y="20111"/>
                    <a:pt x="9999" y="20206"/>
                  </a:cubicBezTo>
                  <a:cubicBezTo>
                    <a:pt x="10613" y="20479"/>
                    <a:pt x="10818" y="21161"/>
                    <a:pt x="10511" y="21775"/>
                  </a:cubicBezTo>
                  <a:cubicBezTo>
                    <a:pt x="10294" y="22184"/>
                    <a:pt x="9874" y="22407"/>
                    <a:pt x="9454" y="22407"/>
                  </a:cubicBezTo>
                  <a:cubicBezTo>
                    <a:pt x="9278" y="22407"/>
                    <a:pt x="9102" y="22368"/>
                    <a:pt x="8941" y="22287"/>
                  </a:cubicBezTo>
                  <a:cubicBezTo>
                    <a:pt x="8395" y="21980"/>
                    <a:pt x="8122" y="21298"/>
                    <a:pt x="8429" y="20718"/>
                  </a:cubicBezTo>
                  <a:cubicBezTo>
                    <a:pt x="8641" y="20294"/>
                    <a:pt x="9032" y="20065"/>
                    <a:pt x="9445" y="20065"/>
                  </a:cubicBezTo>
                  <a:close/>
                  <a:moveTo>
                    <a:pt x="40250" y="20440"/>
                  </a:moveTo>
                  <a:cubicBezTo>
                    <a:pt x="40440" y="20440"/>
                    <a:pt x="40632" y="20486"/>
                    <a:pt x="40812" y="20581"/>
                  </a:cubicBezTo>
                  <a:cubicBezTo>
                    <a:pt x="41392" y="20854"/>
                    <a:pt x="41597" y="21605"/>
                    <a:pt x="41324" y="22151"/>
                  </a:cubicBezTo>
                  <a:cubicBezTo>
                    <a:pt x="41105" y="22540"/>
                    <a:pt x="40694" y="22791"/>
                    <a:pt x="40254" y="22791"/>
                  </a:cubicBezTo>
                  <a:cubicBezTo>
                    <a:pt x="40078" y="22791"/>
                    <a:pt x="39896" y="22751"/>
                    <a:pt x="39720" y="22663"/>
                  </a:cubicBezTo>
                  <a:cubicBezTo>
                    <a:pt x="39174" y="22356"/>
                    <a:pt x="38935" y="21673"/>
                    <a:pt x="39208" y="21093"/>
                  </a:cubicBezTo>
                  <a:cubicBezTo>
                    <a:pt x="39420" y="20669"/>
                    <a:pt x="39828" y="20440"/>
                    <a:pt x="40250" y="20440"/>
                  </a:cubicBezTo>
                  <a:close/>
                  <a:moveTo>
                    <a:pt x="31454" y="20781"/>
                  </a:moveTo>
                  <a:cubicBezTo>
                    <a:pt x="31639" y="20781"/>
                    <a:pt x="31829" y="20827"/>
                    <a:pt x="32008" y="20922"/>
                  </a:cubicBezTo>
                  <a:cubicBezTo>
                    <a:pt x="32623" y="21229"/>
                    <a:pt x="32827" y="21946"/>
                    <a:pt x="32520" y="22492"/>
                  </a:cubicBezTo>
                  <a:cubicBezTo>
                    <a:pt x="32305" y="22899"/>
                    <a:pt x="31887" y="23138"/>
                    <a:pt x="31469" y="23138"/>
                  </a:cubicBezTo>
                  <a:cubicBezTo>
                    <a:pt x="31291" y="23138"/>
                    <a:pt x="31113" y="23095"/>
                    <a:pt x="30951" y="23004"/>
                  </a:cubicBezTo>
                  <a:cubicBezTo>
                    <a:pt x="30405" y="22697"/>
                    <a:pt x="30166" y="21980"/>
                    <a:pt x="30439" y="21434"/>
                  </a:cubicBezTo>
                  <a:cubicBezTo>
                    <a:pt x="30651" y="21010"/>
                    <a:pt x="31042" y="20781"/>
                    <a:pt x="31454" y="20781"/>
                  </a:cubicBezTo>
                  <a:close/>
                  <a:moveTo>
                    <a:pt x="22677" y="21976"/>
                  </a:moveTo>
                  <a:cubicBezTo>
                    <a:pt x="22866" y="21976"/>
                    <a:pt x="23059" y="22022"/>
                    <a:pt x="23239" y="22117"/>
                  </a:cubicBezTo>
                  <a:cubicBezTo>
                    <a:pt x="23785" y="22424"/>
                    <a:pt x="24024" y="23106"/>
                    <a:pt x="23751" y="23686"/>
                  </a:cubicBezTo>
                  <a:cubicBezTo>
                    <a:pt x="23535" y="24094"/>
                    <a:pt x="23134" y="24333"/>
                    <a:pt x="22702" y="24333"/>
                  </a:cubicBezTo>
                  <a:cubicBezTo>
                    <a:pt x="22519" y="24333"/>
                    <a:pt x="22330" y="24290"/>
                    <a:pt x="22147" y="24198"/>
                  </a:cubicBezTo>
                  <a:cubicBezTo>
                    <a:pt x="21601" y="23891"/>
                    <a:pt x="21362" y="23209"/>
                    <a:pt x="21635" y="22629"/>
                  </a:cubicBezTo>
                  <a:cubicBezTo>
                    <a:pt x="21847" y="22204"/>
                    <a:pt x="22254" y="21976"/>
                    <a:pt x="22677" y="21976"/>
                  </a:cubicBezTo>
                  <a:close/>
                  <a:moveTo>
                    <a:pt x="13881" y="22317"/>
                  </a:moveTo>
                  <a:cubicBezTo>
                    <a:pt x="14066" y="22317"/>
                    <a:pt x="14255" y="22363"/>
                    <a:pt x="14435" y="22458"/>
                  </a:cubicBezTo>
                  <a:cubicBezTo>
                    <a:pt x="15049" y="22765"/>
                    <a:pt x="15254" y="23482"/>
                    <a:pt x="14947" y="24028"/>
                  </a:cubicBezTo>
                  <a:cubicBezTo>
                    <a:pt x="14735" y="24452"/>
                    <a:pt x="14328" y="24681"/>
                    <a:pt x="13916" y="24681"/>
                  </a:cubicBezTo>
                  <a:cubicBezTo>
                    <a:pt x="13732" y="24681"/>
                    <a:pt x="13546" y="24635"/>
                    <a:pt x="13377" y="24539"/>
                  </a:cubicBezTo>
                  <a:cubicBezTo>
                    <a:pt x="12831" y="24232"/>
                    <a:pt x="12592" y="23516"/>
                    <a:pt x="12865" y="22970"/>
                  </a:cubicBezTo>
                  <a:cubicBezTo>
                    <a:pt x="13077" y="22546"/>
                    <a:pt x="13468" y="22317"/>
                    <a:pt x="13881" y="22317"/>
                  </a:cubicBezTo>
                  <a:close/>
                  <a:moveTo>
                    <a:pt x="44743" y="22699"/>
                  </a:moveTo>
                  <a:cubicBezTo>
                    <a:pt x="44924" y="22699"/>
                    <a:pt x="45109" y="22742"/>
                    <a:pt x="45282" y="22833"/>
                  </a:cubicBezTo>
                  <a:cubicBezTo>
                    <a:pt x="45828" y="23140"/>
                    <a:pt x="46101" y="23857"/>
                    <a:pt x="45794" y="24403"/>
                  </a:cubicBezTo>
                  <a:cubicBezTo>
                    <a:pt x="45582" y="24827"/>
                    <a:pt x="45191" y="25056"/>
                    <a:pt x="44778" y="25056"/>
                  </a:cubicBezTo>
                  <a:cubicBezTo>
                    <a:pt x="44593" y="25056"/>
                    <a:pt x="44404" y="25010"/>
                    <a:pt x="44224" y="24915"/>
                  </a:cubicBezTo>
                  <a:cubicBezTo>
                    <a:pt x="43610" y="24642"/>
                    <a:pt x="43405" y="23891"/>
                    <a:pt x="43712" y="23345"/>
                  </a:cubicBezTo>
                  <a:cubicBezTo>
                    <a:pt x="43904" y="22938"/>
                    <a:pt x="44314" y="22699"/>
                    <a:pt x="44743" y="22699"/>
                  </a:cubicBezTo>
                  <a:close/>
                  <a:moveTo>
                    <a:pt x="35960" y="23040"/>
                  </a:moveTo>
                  <a:cubicBezTo>
                    <a:pt x="36138" y="23040"/>
                    <a:pt x="36316" y="23083"/>
                    <a:pt x="36478" y="23175"/>
                  </a:cubicBezTo>
                  <a:cubicBezTo>
                    <a:pt x="37093" y="23482"/>
                    <a:pt x="37297" y="24198"/>
                    <a:pt x="36990" y="24744"/>
                  </a:cubicBezTo>
                  <a:cubicBezTo>
                    <a:pt x="36802" y="25168"/>
                    <a:pt x="36418" y="25397"/>
                    <a:pt x="35997" y="25397"/>
                  </a:cubicBezTo>
                  <a:cubicBezTo>
                    <a:pt x="35807" y="25397"/>
                    <a:pt x="35611" y="25351"/>
                    <a:pt x="35421" y="25256"/>
                  </a:cubicBezTo>
                  <a:cubicBezTo>
                    <a:pt x="34875" y="24983"/>
                    <a:pt x="34602" y="24232"/>
                    <a:pt x="34909" y="23686"/>
                  </a:cubicBezTo>
                  <a:cubicBezTo>
                    <a:pt x="35124" y="23279"/>
                    <a:pt x="35542" y="23040"/>
                    <a:pt x="35960" y="23040"/>
                  </a:cubicBezTo>
                  <a:close/>
                  <a:moveTo>
                    <a:pt x="5123" y="23511"/>
                  </a:moveTo>
                  <a:cubicBezTo>
                    <a:pt x="5313" y="23511"/>
                    <a:pt x="5509" y="23557"/>
                    <a:pt x="5700" y="23652"/>
                  </a:cubicBezTo>
                  <a:cubicBezTo>
                    <a:pt x="6245" y="23959"/>
                    <a:pt x="6518" y="24642"/>
                    <a:pt x="6211" y="25222"/>
                  </a:cubicBezTo>
                  <a:cubicBezTo>
                    <a:pt x="5999" y="25646"/>
                    <a:pt x="5592" y="25875"/>
                    <a:pt x="5169" y="25875"/>
                  </a:cubicBezTo>
                  <a:cubicBezTo>
                    <a:pt x="4980" y="25875"/>
                    <a:pt x="4787" y="25829"/>
                    <a:pt x="4608" y="25734"/>
                  </a:cubicBezTo>
                  <a:cubicBezTo>
                    <a:pt x="4027" y="25427"/>
                    <a:pt x="3823" y="24744"/>
                    <a:pt x="4096" y="24164"/>
                  </a:cubicBezTo>
                  <a:cubicBezTo>
                    <a:pt x="4308" y="23740"/>
                    <a:pt x="4699" y="23511"/>
                    <a:pt x="5123" y="23511"/>
                  </a:cubicBezTo>
                  <a:close/>
                  <a:moveTo>
                    <a:pt x="27184" y="24234"/>
                  </a:moveTo>
                  <a:cubicBezTo>
                    <a:pt x="27365" y="24234"/>
                    <a:pt x="27546" y="24277"/>
                    <a:pt x="27709" y="24369"/>
                  </a:cubicBezTo>
                  <a:cubicBezTo>
                    <a:pt x="28289" y="24676"/>
                    <a:pt x="28528" y="25393"/>
                    <a:pt x="28221" y="25938"/>
                  </a:cubicBezTo>
                  <a:cubicBezTo>
                    <a:pt x="28009" y="26363"/>
                    <a:pt x="27618" y="26591"/>
                    <a:pt x="27205" y="26591"/>
                  </a:cubicBezTo>
                  <a:cubicBezTo>
                    <a:pt x="27020" y="26591"/>
                    <a:pt x="26831" y="26545"/>
                    <a:pt x="26651" y="26450"/>
                  </a:cubicBezTo>
                  <a:cubicBezTo>
                    <a:pt x="26037" y="26177"/>
                    <a:pt x="25832" y="25427"/>
                    <a:pt x="26139" y="24881"/>
                  </a:cubicBezTo>
                  <a:cubicBezTo>
                    <a:pt x="26331" y="24473"/>
                    <a:pt x="26758" y="24234"/>
                    <a:pt x="27184" y="24234"/>
                  </a:cubicBezTo>
                  <a:close/>
                  <a:moveTo>
                    <a:pt x="18372" y="24576"/>
                  </a:moveTo>
                  <a:cubicBezTo>
                    <a:pt x="18550" y="24576"/>
                    <a:pt x="18732" y="24619"/>
                    <a:pt x="18905" y="24710"/>
                  </a:cubicBezTo>
                  <a:cubicBezTo>
                    <a:pt x="19519" y="25017"/>
                    <a:pt x="19724" y="25700"/>
                    <a:pt x="19417" y="26280"/>
                  </a:cubicBezTo>
                  <a:cubicBezTo>
                    <a:pt x="19228" y="26704"/>
                    <a:pt x="18812" y="26933"/>
                    <a:pt x="18393" y="26933"/>
                  </a:cubicBezTo>
                  <a:cubicBezTo>
                    <a:pt x="18205" y="26933"/>
                    <a:pt x="18016" y="26887"/>
                    <a:pt x="17847" y="26792"/>
                  </a:cubicBezTo>
                  <a:cubicBezTo>
                    <a:pt x="17301" y="26519"/>
                    <a:pt x="17028" y="25768"/>
                    <a:pt x="17335" y="25222"/>
                  </a:cubicBezTo>
                  <a:cubicBezTo>
                    <a:pt x="17551" y="24815"/>
                    <a:pt x="17952" y="24576"/>
                    <a:pt x="18372" y="24576"/>
                  </a:cubicBezTo>
                  <a:close/>
                  <a:moveTo>
                    <a:pt x="49168" y="24966"/>
                  </a:moveTo>
                  <a:cubicBezTo>
                    <a:pt x="49350" y="24966"/>
                    <a:pt x="49537" y="25005"/>
                    <a:pt x="49718" y="25085"/>
                  </a:cubicBezTo>
                  <a:cubicBezTo>
                    <a:pt x="50298" y="25393"/>
                    <a:pt x="50503" y="26109"/>
                    <a:pt x="50230" y="26689"/>
                  </a:cubicBezTo>
                  <a:cubicBezTo>
                    <a:pt x="50013" y="27098"/>
                    <a:pt x="49610" y="27321"/>
                    <a:pt x="49176" y="27321"/>
                  </a:cubicBezTo>
                  <a:cubicBezTo>
                    <a:pt x="48995" y="27321"/>
                    <a:pt x="48807" y="27282"/>
                    <a:pt x="48626" y="27201"/>
                  </a:cubicBezTo>
                  <a:cubicBezTo>
                    <a:pt x="48080" y="26894"/>
                    <a:pt x="47841" y="26177"/>
                    <a:pt x="48114" y="25597"/>
                  </a:cubicBezTo>
                  <a:cubicBezTo>
                    <a:pt x="48331" y="25188"/>
                    <a:pt x="48734" y="24966"/>
                    <a:pt x="49168" y="24966"/>
                  </a:cubicBezTo>
                  <a:close/>
                  <a:moveTo>
                    <a:pt x="40402" y="25307"/>
                  </a:moveTo>
                  <a:cubicBezTo>
                    <a:pt x="40577" y="25307"/>
                    <a:pt x="40753" y="25346"/>
                    <a:pt x="40914" y="25427"/>
                  </a:cubicBezTo>
                  <a:cubicBezTo>
                    <a:pt x="41529" y="25734"/>
                    <a:pt x="41733" y="26450"/>
                    <a:pt x="41426" y="27030"/>
                  </a:cubicBezTo>
                  <a:cubicBezTo>
                    <a:pt x="41230" y="27422"/>
                    <a:pt x="40824" y="27656"/>
                    <a:pt x="40383" y="27656"/>
                  </a:cubicBezTo>
                  <a:cubicBezTo>
                    <a:pt x="40209" y="27656"/>
                    <a:pt x="40030" y="27619"/>
                    <a:pt x="39857" y="27542"/>
                  </a:cubicBezTo>
                  <a:cubicBezTo>
                    <a:pt x="39311" y="27235"/>
                    <a:pt x="39038" y="26519"/>
                    <a:pt x="39345" y="25938"/>
                  </a:cubicBezTo>
                  <a:cubicBezTo>
                    <a:pt x="39561" y="25530"/>
                    <a:pt x="39981" y="25307"/>
                    <a:pt x="40402" y="25307"/>
                  </a:cubicBezTo>
                  <a:close/>
                  <a:moveTo>
                    <a:pt x="9581" y="25770"/>
                  </a:moveTo>
                  <a:cubicBezTo>
                    <a:pt x="9764" y="25770"/>
                    <a:pt x="9953" y="25813"/>
                    <a:pt x="10135" y="25904"/>
                  </a:cubicBezTo>
                  <a:cubicBezTo>
                    <a:pt x="10716" y="26211"/>
                    <a:pt x="10954" y="26928"/>
                    <a:pt x="10647" y="27474"/>
                  </a:cubicBezTo>
                  <a:cubicBezTo>
                    <a:pt x="10435" y="27898"/>
                    <a:pt x="10044" y="28127"/>
                    <a:pt x="9632" y="28127"/>
                  </a:cubicBezTo>
                  <a:cubicBezTo>
                    <a:pt x="9447" y="28127"/>
                    <a:pt x="9257" y="28081"/>
                    <a:pt x="9078" y="27986"/>
                  </a:cubicBezTo>
                  <a:cubicBezTo>
                    <a:pt x="8463" y="27679"/>
                    <a:pt x="8259" y="26962"/>
                    <a:pt x="8566" y="26416"/>
                  </a:cubicBezTo>
                  <a:cubicBezTo>
                    <a:pt x="8758" y="26009"/>
                    <a:pt x="9151" y="25770"/>
                    <a:pt x="9581" y="25770"/>
                  </a:cubicBezTo>
                  <a:close/>
                  <a:moveTo>
                    <a:pt x="31626" y="26501"/>
                  </a:moveTo>
                  <a:cubicBezTo>
                    <a:pt x="31805" y="26501"/>
                    <a:pt x="31984" y="26540"/>
                    <a:pt x="32145" y="26621"/>
                  </a:cubicBezTo>
                  <a:cubicBezTo>
                    <a:pt x="32691" y="26928"/>
                    <a:pt x="32964" y="27611"/>
                    <a:pt x="32657" y="28225"/>
                  </a:cubicBezTo>
                  <a:cubicBezTo>
                    <a:pt x="32440" y="28634"/>
                    <a:pt x="32037" y="28856"/>
                    <a:pt x="31615" y="28856"/>
                  </a:cubicBezTo>
                  <a:cubicBezTo>
                    <a:pt x="31438" y="28856"/>
                    <a:pt x="31258" y="28817"/>
                    <a:pt x="31087" y="28737"/>
                  </a:cubicBezTo>
                  <a:cubicBezTo>
                    <a:pt x="30507" y="28429"/>
                    <a:pt x="30268" y="27679"/>
                    <a:pt x="30575" y="27133"/>
                  </a:cubicBezTo>
                  <a:cubicBezTo>
                    <a:pt x="30768" y="26724"/>
                    <a:pt x="31197" y="26501"/>
                    <a:pt x="31626" y="26501"/>
                  </a:cubicBezTo>
                  <a:close/>
                  <a:moveTo>
                    <a:pt x="22828" y="26843"/>
                  </a:moveTo>
                  <a:cubicBezTo>
                    <a:pt x="23004" y="26843"/>
                    <a:pt x="23180" y="26882"/>
                    <a:pt x="23341" y="26962"/>
                  </a:cubicBezTo>
                  <a:cubicBezTo>
                    <a:pt x="23955" y="27269"/>
                    <a:pt x="24160" y="27952"/>
                    <a:pt x="23853" y="28532"/>
                  </a:cubicBezTo>
                  <a:cubicBezTo>
                    <a:pt x="23664" y="28956"/>
                    <a:pt x="23281" y="29185"/>
                    <a:pt x="22859" y="29185"/>
                  </a:cubicBezTo>
                  <a:cubicBezTo>
                    <a:pt x="22670" y="29185"/>
                    <a:pt x="22473" y="29139"/>
                    <a:pt x="22283" y="29044"/>
                  </a:cubicBezTo>
                  <a:cubicBezTo>
                    <a:pt x="21737" y="28771"/>
                    <a:pt x="21533" y="28054"/>
                    <a:pt x="21771" y="27474"/>
                  </a:cubicBezTo>
                  <a:cubicBezTo>
                    <a:pt x="21988" y="27065"/>
                    <a:pt x="22408" y="26843"/>
                    <a:pt x="22828" y="26843"/>
                  </a:cubicBezTo>
                  <a:close/>
                  <a:moveTo>
                    <a:pt x="44857" y="27525"/>
                  </a:moveTo>
                  <a:cubicBezTo>
                    <a:pt x="45033" y="27525"/>
                    <a:pt x="45213" y="27564"/>
                    <a:pt x="45385" y="27645"/>
                  </a:cubicBezTo>
                  <a:cubicBezTo>
                    <a:pt x="45999" y="27952"/>
                    <a:pt x="46203" y="28668"/>
                    <a:pt x="45896" y="29248"/>
                  </a:cubicBezTo>
                  <a:cubicBezTo>
                    <a:pt x="45704" y="29657"/>
                    <a:pt x="45308" y="29880"/>
                    <a:pt x="44876" y="29880"/>
                  </a:cubicBezTo>
                  <a:cubicBezTo>
                    <a:pt x="44695" y="29880"/>
                    <a:pt x="44508" y="29841"/>
                    <a:pt x="44327" y="29760"/>
                  </a:cubicBezTo>
                  <a:cubicBezTo>
                    <a:pt x="43747" y="29487"/>
                    <a:pt x="43542" y="28771"/>
                    <a:pt x="43815" y="28156"/>
                  </a:cubicBezTo>
                  <a:cubicBezTo>
                    <a:pt x="44031" y="27748"/>
                    <a:pt x="44434" y="27525"/>
                    <a:pt x="44857" y="27525"/>
                  </a:cubicBezTo>
                  <a:close/>
                  <a:moveTo>
                    <a:pt x="14052" y="28037"/>
                  </a:moveTo>
                  <a:cubicBezTo>
                    <a:pt x="14232" y="28037"/>
                    <a:pt x="14410" y="28076"/>
                    <a:pt x="14571" y="28156"/>
                  </a:cubicBezTo>
                  <a:cubicBezTo>
                    <a:pt x="15152" y="28464"/>
                    <a:pt x="15390" y="29180"/>
                    <a:pt x="15083" y="29760"/>
                  </a:cubicBezTo>
                  <a:cubicBezTo>
                    <a:pt x="14872" y="30159"/>
                    <a:pt x="14484" y="30380"/>
                    <a:pt x="14074" y="30380"/>
                  </a:cubicBezTo>
                  <a:cubicBezTo>
                    <a:pt x="13887" y="30380"/>
                    <a:pt x="13695" y="30334"/>
                    <a:pt x="13514" y="30238"/>
                  </a:cubicBezTo>
                  <a:cubicBezTo>
                    <a:pt x="12934" y="29965"/>
                    <a:pt x="12695" y="29248"/>
                    <a:pt x="13002" y="28668"/>
                  </a:cubicBezTo>
                  <a:cubicBezTo>
                    <a:pt x="13194" y="28259"/>
                    <a:pt x="13624" y="28037"/>
                    <a:pt x="14052" y="28037"/>
                  </a:cubicBezTo>
                  <a:close/>
                  <a:moveTo>
                    <a:pt x="36055" y="28765"/>
                  </a:moveTo>
                  <a:cubicBezTo>
                    <a:pt x="36242" y="28765"/>
                    <a:pt x="36433" y="28811"/>
                    <a:pt x="36615" y="28907"/>
                  </a:cubicBezTo>
                  <a:cubicBezTo>
                    <a:pt x="37229" y="29180"/>
                    <a:pt x="37434" y="29863"/>
                    <a:pt x="37127" y="30477"/>
                  </a:cubicBezTo>
                  <a:cubicBezTo>
                    <a:pt x="36910" y="30886"/>
                    <a:pt x="36507" y="31108"/>
                    <a:pt x="36085" y="31108"/>
                  </a:cubicBezTo>
                  <a:cubicBezTo>
                    <a:pt x="35908" y="31108"/>
                    <a:pt x="35728" y="31069"/>
                    <a:pt x="35557" y="30989"/>
                  </a:cubicBezTo>
                  <a:cubicBezTo>
                    <a:pt x="34943" y="30682"/>
                    <a:pt x="34738" y="29965"/>
                    <a:pt x="35045" y="29385"/>
                  </a:cubicBezTo>
                  <a:cubicBezTo>
                    <a:pt x="35256" y="28986"/>
                    <a:pt x="35644" y="28765"/>
                    <a:pt x="36055" y="28765"/>
                  </a:cubicBezTo>
                  <a:close/>
                  <a:moveTo>
                    <a:pt x="27310" y="29061"/>
                  </a:moveTo>
                  <a:cubicBezTo>
                    <a:pt x="27491" y="29061"/>
                    <a:pt x="27674" y="29100"/>
                    <a:pt x="27845" y="29180"/>
                  </a:cubicBezTo>
                  <a:cubicBezTo>
                    <a:pt x="28391" y="29487"/>
                    <a:pt x="28630" y="30204"/>
                    <a:pt x="28357" y="30784"/>
                  </a:cubicBezTo>
                  <a:cubicBezTo>
                    <a:pt x="28141" y="31193"/>
                    <a:pt x="27738" y="31415"/>
                    <a:pt x="27303" y="31415"/>
                  </a:cubicBezTo>
                  <a:cubicBezTo>
                    <a:pt x="27122" y="31415"/>
                    <a:pt x="26935" y="31376"/>
                    <a:pt x="26753" y="31296"/>
                  </a:cubicBezTo>
                  <a:cubicBezTo>
                    <a:pt x="26173" y="31023"/>
                    <a:pt x="25969" y="30306"/>
                    <a:pt x="26242" y="29692"/>
                  </a:cubicBezTo>
                  <a:cubicBezTo>
                    <a:pt x="26458" y="29283"/>
                    <a:pt x="26878" y="29061"/>
                    <a:pt x="27310" y="29061"/>
                  </a:cubicBezTo>
                  <a:close/>
                  <a:moveTo>
                    <a:pt x="49313" y="29790"/>
                  </a:moveTo>
                  <a:cubicBezTo>
                    <a:pt x="49502" y="29790"/>
                    <a:pt x="49699" y="29836"/>
                    <a:pt x="49889" y="29931"/>
                  </a:cubicBezTo>
                  <a:cubicBezTo>
                    <a:pt x="50435" y="30204"/>
                    <a:pt x="50674" y="30955"/>
                    <a:pt x="50401" y="31501"/>
                  </a:cubicBezTo>
                  <a:cubicBezTo>
                    <a:pt x="50185" y="31908"/>
                    <a:pt x="49784" y="32147"/>
                    <a:pt x="49364" y="32147"/>
                  </a:cubicBezTo>
                  <a:cubicBezTo>
                    <a:pt x="49186" y="32147"/>
                    <a:pt x="49004" y="32104"/>
                    <a:pt x="48831" y="32012"/>
                  </a:cubicBezTo>
                  <a:cubicBezTo>
                    <a:pt x="48217" y="31705"/>
                    <a:pt x="48012" y="31023"/>
                    <a:pt x="48319" y="30443"/>
                  </a:cubicBezTo>
                  <a:cubicBezTo>
                    <a:pt x="48508" y="30019"/>
                    <a:pt x="48891" y="29790"/>
                    <a:pt x="49313" y="29790"/>
                  </a:cubicBezTo>
                  <a:close/>
                  <a:moveTo>
                    <a:pt x="18529" y="30255"/>
                  </a:moveTo>
                  <a:cubicBezTo>
                    <a:pt x="18705" y="30255"/>
                    <a:pt x="18881" y="30294"/>
                    <a:pt x="19042" y="30374"/>
                  </a:cubicBezTo>
                  <a:cubicBezTo>
                    <a:pt x="19656" y="30682"/>
                    <a:pt x="19861" y="31398"/>
                    <a:pt x="19553" y="31944"/>
                  </a:cubicBezTo>
                  <a:cubicBezTo>
                    <a:pt x="19338" y="32351"/>
                    <a:pt x="18937" y="32591"/>
                    <a:pt x="18517" y="32591"/>
                  </a:cubicBezTo>
                  <a:cubicBezTo>
                    <a:pt x="18338" y="32591"/>
                    <a:pt x="18157" y="32547"/>
                    <a:pt x="17984" y="32456"/>
                  </a:cubicBezTo>
                  <a:cubicBezTo>
                    <a:pt x="17370" y="32217"/>
                    <a:pt x="17165" y="31501"/>
                    <a:pt x="17472" y="30886"/>
                  </a:cubicBezTo>
                  <a:cubicBezTo>
                    <a:pt x="17688" y="30477"/>
                    <a:pt x="18108" y="30255"/>
                    <a:pt x="18529" y="30255"/>
                  </a:cubicBezTo>
                  <a:close/>
                  <a:moveTo>
                    <a:pt x="9737" y="30596"/>
                  </a:moveTo>
                  <a:cubicBezTo>
                    <a:pt x="9918" y="30596"/>
                    <a:pt x="10101" y="30635"/>
                    <a:pt x="10272" y="30716"/>
                  </a:cubicBezTo>
                  <a:cubicBezTo>
                    <a:pt x="10852" y="31023"/>
                    <a:pt x="11057" y="31739"/>
                    <a:pt x="10784" y="32319"/>
                  </a:cubicBezTo>
                  <a:cubicBezTo>
                    <a:pt x="10573" y="32718"/>
                    <a:pt x="10185" y="32939"/>
                    <a:pt x="9763" y="32939"/>
                  </a:cubicBezTo>
                  <a:cubicBezTo>
                    <a:pt x="9571" y="32939"/>
                    <a:pt x="9372" y="32893"/>
                    <a:pt x="9180" y="32797"/>
                  </a:cubicBezTo>
                  <a:cubicBezTo>
                    <a:pt x="8600" y="32524"/>
                    <a:pt x="8395" y="31808"/>
                    <a:pt x="8668" y="31228"/>
                  </a:cubicBezTo>
                  <a:cubicBezTo>
                    <a:pt x="8885" y="30819"/>
                    <a:pt x="9305" y="30596"/>
                    <a:pt x="9737" y="30596"/>
                  </a:cubicBezTo>
                  <a:close/>
                  <a:moveTo>
                    <a:pt x="40497" y="30984"/>
                  </a:moveTo>
                  <a:cubicBezTo>
                    <a:pt x="40682" y="30984"/>
                    <a:pt x="40871" y="31030"/>
                    <a:pt x="41051" y="31125"/>
                  </a:cubicBezTo>
                  <a:cubicBezTo>
                    <a:pt x="41665" y="31398"/>
                    <a:pt x="41870" y="32149"/>
                    <a:pt x="41563" y="32695"/>
                  </a:cubicBezTo>
                  <a:cubicBezTo>
                    <a:pt x="41347" y="33102"/>
                    <a:pt x="40946" y="33341"/>
                    <a:pt x="40526" y="33341"/>
                  </a:cubicBezTo>
                  <a:cubicBezTo>
                    <a:pt x="40348" y="33341"/>
                    <a:pt x="40166" y="33298"/>
                    <a:pt x="39993" y="33207"/>
                  </a:cubicBezTo>
                  <a:cubicBezTo>
                    <a:pt x="39447" y="32934"/>
                    <a:pt x="39174" y="32217"/>
                    <a:pt x="39481" y="31637"/>
                  </a:cubicBezTo>
                  <a:cubicBezTo>
                    <a:pt x="39693" y="31213"/>
                    <a:pt x="40084" y="30984"/>
                    <a:pt x="40497" y="30984"/>
                  </a:cubicBezTo>
                  <a:close/>
                  <a:moveTo>
                    <a:pt x="31698" y="31324"/>
                  </a:moveTo>
                  <a:cubicBezTo>
                    <a:pt x="31890" y="31324"/>
                    <a:pt x="32089" y="31370"/>
                    <a:pt x="32281" y="31466"/>
                  </a:cubicBezTo>
                  <a:cubicBezTo>
                    <a:pt x="32861" y="31739"/>
                    <a:pt x="33066" y="32422"/>
                    <a:pt x="32793" y="33036"/>
                  </a:cubicBezTo>
                  <a:cubicBezTo>
                    <a:pt x="32577" y="33445"/>
                    <a:pt x="32174" y="33667"/>
                    <a:pt x="31739" y="33667"/>
                  </a:cubicBezTo>
                  <a:cubicBezTo>
                    <a:pt x="31558" y="33667"/>
                    <a:pt x="31371" y="33628"/>
                    <a:pt x="31189" y="33548"/>
                  </a:cubicBezTo>
                  <a:cubicBezTo>
                    <a:pt x="30643" y="33275"/>
                    <a:pt x="30405" y="32558"/>
                    <a:pt x="30678" y="31944"/>
                  </a:cubicBezTo>
                  <a:cubicBezTo>
                    <a:pt x="30888" y="31546"/>
                    <a:pt x="31277" y="31324"/>
                    <a:pt x="31698" y="31324"/>
                  </a:cubicBezTo>
                  <a:close/>
                  <a:moveTo>
                    <a:pt x="22924" y="32520"/>
                  </a:moveTo>
                  <a:cubicBezTo>
                    <a:pt x="23109" y="32520"/>
                    <a:pt x="23298" y="32566"/>
                    <a:pt x="23478" y="32661"/>
                  </a:cubicBezTo>
                  <a:cubicBezTo>
                    <a:pt x="24092" y="32934"/>
                    <a:pt x="24297" y="33650"/>
                    <a:pt x="23989" y="34230"/>
                  </a:cubicBezTo>
                  <a:cubicBezTo>
                    <a:pt x="23773" y="34639"/>
                    <a:pt x="23370" y="34862"/>
                    <a:pt x="22948" y="34862"/>
                  </a:cubicBezTo>
                  <a:cubicBezTo>
                    <a:pt x="22771" y="34862"/>
                    <a:pt x="22591" y="34823"/>
                    <a:pt x="22420" y="34742"/>
                  </a:cubicBezTo>
                  <a:cubicBezTo>
                    <a:pt x="21840" y="34469"/>
                    <a:pt x="21601" y="33753"/>
                    <a:pt x="21908" y="33173"/>
                  </a:cubicBezTo>
                  <a:cubicBezTo>
                    <a:pt x="22120" y="32749"/>
                    <a:pt x="22511" y="32520"/>
                    <a:pt x="22924" y="32520"/>
                  </a:cubicBezTo>
                  <a:close/>
                  <a:moveTo>
                    <a:pt x="14146" y="32861"/>
                  </a:moveTo>
                  <a:cubicBezTo>
                    <a:pt x="14336" y="32861"/>
                    <a:pt x="14528" y="32907"/>
                    <a:pt x="14708" y="33002"/>
                  </a:cubicBezTo>
                  <a:cubicBezTo>
                    <a:pt x="15288" y="33275"/>
                    <a:pt x="15493" y="34026"/>
                    <a:pt x="15220" y="34572"/>
                  </a:cubicBezTo>
                  <a:cubicBezTo>
                    <a:pt x="15003" y="34981"/>
                    <a:pt x="14600" y="35203"/>
                    <a:pt x="14166" y="35203"/>
                  </a:cubicBezTo>
                  <a:cubicBezTo>
                    <a:pt x="13984" y="35203"/>
                    <a:pt x="13797" y="35164"/>
                    <a:pt x="13616" y="35083"/>
                  </a:cubicBezTo>
                  <a:cubicBezTo>
                    <a:pt x="13070" y="34810"/>
                    <a:pt x="12831" y="34094"/>
                    <a:pt x="13104" y="33514"/>
                  </a:cubicBezTo>
                  <a:cubicBezTo>
                    <a:pt x="13316" y="33090"/>
                    <a:pt x="13723" y="32861"/>
                    <a:pt x="14146" y="32861"/>
                  </a:cubicBezTo>
                  <a:close/>
                  <a:moveTo>
                    <a:pt x="44967" y="33236"/>
                  </a:moveTo>
                  <a:cubicBezTo>
                    <a:pt x="45152" y="33236"/>
                    <a:pt x="45341" y="33282"/>
                    <a:pt x="45521" y="33377"/>
                  </a:cubicBezTo>
                  <a:cubicBezTo>
                    <a:pt x="46101" y="33650"/>
                    <a:pt x="46340" y="34401"/>
                    <a:pt x="46033" y="34947"/>
                  </a:cubicBezTo>
                  <a:cubicBezTo>
                    <a:pt x="45841" y="35354"/>
                    <a:pt x="45414" y="35593"/>
                    <a:pt x="44988" y="35593"/>
                  </a:cubicBezTo>
                  <a:cubicBezTo>
                    <a:pt x="44807" y="35593"/>
                    <a:pt x="44626" y="35550"/>
                    <a:pt x="44463" y="35459"/>
                  </a:cubicBezTo>
                  <a:cubicBezTo>
                    <a:pt x="43883" y="35152"/>
                    <a:pt x="43644" y="34435"/>
                    <a:pt x="43951" y="33889"/>
                  </a:cubicBezTo>
                  <a:cubicBezTo>
                    <a:pt x="44163" y="33465"/>
                    <a:pt x="44554" y="33236"/>
                    <a:pt x="44967" y="33236"/>
                  </a:cubicBezTo>
                  <a:close/>
                  <a:moveTo>
                    <a:pt x="36176" y="33577"/>
                  </a:moveTo>
                  <a:cubicBezTo>
                    <a:pt x="36365" y="33577"/>
                    <a:pt x="36561" y="33623"/>
                    <a:pt x="36751" y="33719"/>
                  </a:cubicBezTo>
                  <a:cubicBezTo>
                    <a:pt x="37332" y="34026"/>
                    <a:pt x="37570" y="34742"/>
                    <a:pt x="37263" y="35288"/>
                  </a:cubicBezTo>
                  <a:cubicBezTo>
                    <a:pt x="37048" y="35695"/>
                    <a:pt x="36647" y="35935"/>
                    <a:pt x="36227" y="35935"/>
                  </a:cubicBezTo>
                  <a:cubicBezTo>
                    <a:pt x="36048" y="35935"/>
                    <a:pt x="35866" y="35892"/>
                    <a:pt x="35694" y="35800"/>
                  </a:cubicBezTo>
                  <a:cubicBezTo>
                    <a:pt x="35079" y="35493"/>
                    <a:pt x="34875" y="34776"/>
                    <a:pt x="35182" y="34230"/>
                  </a:cubicBezTo>
                  <a:cubicBezTo>
                    <a:pt x="35370" y="33806"/>
                    <a:pt x="35754" y="33577"/>
                    <a:pt x="36176" y="33577"/>
                  </a:cubicBezTo>
                  <a:close/>
                  <a:moveTo>
                    <a:pt x="27394" y="34772"/>
                  </a:moveTo>
                  <a:cubicBezTo>
                    <a:pt x="27579" y="34772"/>
                    <a:pt x="27768" y="34818"/>
                    <a:pt x="27948" y="34913"/>
                  </a:cubicBezTo>
                  <a:cubicBezTo>
                    <a:pt x="28562" y="35220"/>
                    <a:pt x="28767" y="35937"/>
                    <a:pt x="28460" y="36483"/>
                  </a:cubicBezTo>
                  <a:cubicBezTo>
                    <a:pt x="28268" y="36890"/>
                    <a:pt x="27874" y="37129"/>
                    <a:pt x="27444" y="37129"/>
                  </a:cubicBezTo>
                  <a:cubicBezTo>
                    <a:pt x="27262" y="37129"/>
                    <a:pt x="27073" y="37086"/>
                    <a:pt x="26890" y="36994"/>
                  </a:cubicBezTo>
                  <a:cubicBezTo>
                    <a:pt x="26310" y="36755"/>
                    <a:pt x="26071" y="36005"/>
                    <a:pt x="26378" y="35425"/>
                  </a:cubicBezTo>
                  <a:cubicBezTo>
                    <a:pt x="26590" y="35001"/>
                    <a:pt x="26981" y="34772"/>
                    <a:pt x="27394" y="34772"/>
                  </a:cubicBezTo>
                  <a:close/>
                  <a:moveTo>
                    <a:pt x="18631" y="35113"/>
                  </a:moveTo>
                  <a:cubicBezTo>
                    <a:pt x="18820" y="35113"/>
                    <a:pt x="19009" y="35159"/>
                    <a:pt x="19178" y="35254"/>
                  </a:cubicBezTo>
                  <a:cubicBezTo>
                    <a:pt x="19758" y="35561"/>
                    <a:pt x="19997" y="36278"/>
                    <a:pt x="19690" y="36824"/>
                  </a:cubicBezTo>
                  <a:cubicBezTo>
                    <a:pt x="19471" y="37213"/>
                    <a:pt x="19061" y="37464"/>
                    <a:pt x="18633" y="37464"/>
                  </a:cubicBezTo>
                  <a:cubicBezTo>
                    <a:pt x="18461" y="37464"/>
                    <a:pt x="18286" y="37424"/>
                    <a:pt x="18120" y="37336"/>
                  </a:cubicBezTo>
                  <a:cubicBezTo>
                    <a:pt x="17506" y="37028"/>
                    <a:pt x="17301" y="36346"/>
                    <a:pt x="17574" y="35766"/>
                  </a:cubicBezTo>
                  <a:cubicBezTo>
                    <a:pt x="17786" y="35342"/>
                    <a:pt x="18210" y="35113"/>
                    <a:pt x="18631" y="35113"/>
                  </a:cubicBezTo>
                  <a:close/>
                  <a:moveTo>
                    <a:pt x="40688" y="35836"/>
                  </a:moveTo>
                  <a:cubicBezTo>
                    <a:pt x="40867" y="35836"/>
                    <a:pt x="41049" y="35879"/>
                    <a:pt x="41222" y="35971"/>
                  </a:cubicBezTo>
                  <a:cubicBezTo>
                    <a:pt x="41767" y="36278"/>
                    <a:pt x="42040" y="36960"/>
                    <a:pt x="41733" y="37540"/>
                  </a:cubicBezTo>
                  <a:cubicBezTo>
                    <a:pt x="41521" y="37964"/>
                    <a:pt x="41114" y="38193"/>
                    <a:pt x="40703" y="38193"/>
                  </a:cubicBezTo>
                  <a:cubicBezTo>
                    <a:pt x="40518" y="38193"/>
                    <a:pt x="40333" y="38147"/>
                    <a:pt x="40164" y="38052"/>
                  </a:cubicBezTo>
                  <a:cubicBezTo>
                    <a:pt x="39549" y="37779"/>
                    <a:pt x="39345" y="37063"/>
                    <a:pt x="39652" y="36483"/>
                  </a:cubicBezTo>
                  <a:cubicBezTo>
                    <a:pt x="39867" y="36075"/>
                    <a:pt x="40268" y="35836"/>
                    <a:pt x="40688" y="35836"/>
                  </a:cubicBezTo>
                  <a:close/>
                  <a:moveTo>
                    <a:pt x="31851" y="37030"/>
                  </a:moveTo>
                  <a:cubicBezTo>
                    <a:pt x="32029" y="37030"/>
                    <a:pt x="32211" y="37073"/>
                    <a:pt x="32384" y="37165"/>
                  </a:cubicBezTo>
                  <a:cubicBezTo>
                    <a:pt x="32998" y="37472"/>
                    <a:pt x="33203" y="38189"/>
                    <a:pt x="32896" y="38735"/>
                  </a:cubicBezTo>
                  <a:cubicBezTo>
                    <a:pt x="32707" y="39159"/>
                    <a:pt x="32291" y="39388"/>
                    <a:pt x="31872" y="39388"/>
                  </a:cubicBezTo>
                  <a:cubicBezTo>
                    <a:pt x="31684" y="39388"/>
                    <a:pt x="31495" y="39342"/>
                    <a:pt x="31326" y="39246"/>
                  </a:cubicBezTo>
                  <a:cubicBezTo>
                    <a:pt x="30746" y="38974"/>
                    <a:pt x="30507" y="38223"/>
                    <a:pt x="30814" y="37677"/>
                  </a:cubicBezTo>
                  <a:cubicBezTo>
                    <a:pt x="31030" y="37270"/>
                    <a:pt x="31430" y="37030"/>
                    <a:pt x="31851" y="37030"/>
                  </a:cubicBezTo>
                  <a:close/>
                  <a:moveTo>
                    <a:pt x="23100" y="37372"/>
                  </a:moveTo>
                  <a:cubicBezTo>
                    <a:pt x="23279" y="37372"/>
                    <a:pt x="23465" y="37415"/>
                    <a:pt x="23648" y="37506"/>
                  </a:cubicBezTo>
                  <a:cubicBezTo>
                    <a:pt x="24194" y="37813"/>
                    <a:pt x="24467" y="38496"/>
                    <a:pt x="24160" y="39076"/>
                  </a:cubicBezTo>
                  <a:cubicBezTo>
                    <a:pt x="23948" y="39500"/>
                    <a:pt x="23557" y="39729"/>
                    <a:pt x="23144" y="39729"/>
                  </a:cubicBezTo>
                  <a:cubicBezTo>
                    <a:pt x="22959" y="39729"/>
                    <a:pt x="22770" y="39683"/>
                    <a:pt x="22590" y="39588"/>
                  </a:cubicBezTo>
                  <a:cubicBezTo>
                    <a:pt x="21976" y="39315"/>
                    <a:pt x="21771" y="38564"/>
                    <a:pt x="22079" y="38018"/>
                  </a:cubicBezTo>
                  <a:cubicBezTo>
                    <a:pt x="22294" y="37611"/>
                    <a:pt x="22678" y="37372"/>
                    <a:pt x="23100" y="37372"/>
                  </a:cubicBezTo>
                  <a:close/>
                  <a:moveTo>
                    <a:pt x="14277" y="38566"/>
                  </a:moveTo>
                  <a:cubicBezTo>
                    <a:pt x="14456" y="38566"/>
                    <a:pt x="14638" y="38609"/>
                    <a:pt x="14810" y="38701"/>
                  </a:cubicBezTo>
                  <a:cubicBezTo>
                    <a:pt x="15425" y="39008"/>
                    <a:pt x="15629" y="39724"/>
                    <a:pt x="15322" y="40270"/>
                  </a:cubicBezTo>
                  <a:cubicBezTo>
                    <a:pt x="15110" y="40694"/>
                    <a:pt x="14735" y="40923"/>
                    <a:pt x="14322" y="40923"/>
                  </a:cubicBezTo>
                  <a:cubicBezTo>
                    <a:pt x="14136" y="40923"/>
                    <a:pt x="13943" y="40877"/>
                    <a:pt x="13753" y="40782"/>
                  </a:cubicBezTo>
                  <a:cubicBezTo>
                    <a:pt x="13172" y="40509"/>
                    <a:pt x="12934" y="39758"/>
                    <a:pt x="13241" y="39212"/>
                  </a:cubicBezTo>
                  <a:cubicBezTo>
                    <a:pt x="13456" y="38805"/>
                    <a:pt x="13857" y="38566"/>
                    <a:pt x="14277" y="38566"/>
                  </a:cubicBezTo>
                  <a:close/>
                  <a:moveTo>
                    <a:pt x="27556" y="39639"/>
                  </a:moveTo>
                  <a:cubicBezTo>
                    <a:pt x="27733" y="39639"/>
                    <a:pt x="27913" y="39678"/>
                    <a:pt x="28084" y="39758"/>
                  </a:cubicBezTo>
                  <a:cubicBezTo>
                    <a:pt x="28698" y="40065"/>
                    <a:pt x="28903" y="40748"/>
                    <a:pt x="28596" y="41362"/>
                  </a:cubicBezTo>
                  <a:cubicBezTo>
                    <a:pt x="28380" y="41771"/>
                    <a:pt x="27976" y="41993"/>
                    <a:pt x="27554" y="41993"/>
                  </a:cubicBezTo>
                  <a:cubicBezTo>
                    <a:pt x="27378" y="41993"/>
                    <a:pt x="27198" y="41955"/>
                    <a:pt x="27026" y="41874"/>
                  </a:cubicBezTo>
                  <a:cubicBezTo>
                    <a:pt x="26412" y="41567"/>
                    <a:pt x="26207" y="40884"/>
                    <a:pt x="26515" y="40270"/>
                  </a:cubicBezTo>
                  <a:cubicBezTo>
                    <a:pt x="26731" y="39861"/>
                    <a:pt x="27134" y="39639"/>
                    <a:pt x="27556" y="39639"/>
                  </a:cubicBezTo>
                  <a:close/>
                  <a:moveTo>
                    <a:pt x="18753" y="40833"/>
                  </a:moveTo>
                  <a:cubicBezTo>
                    <a:pt x="18929" y="40833"/>
                    <a:pt x="19109" y="40872"/>
                    <a:pt x="19280" y="40953"/>
                  </a:cubicBezTo>
                  <a:cubicBezTo>
                    <a:pt x="19861" y="41260"/>
                    <a:pt x="20099" y="41942"/>
                    <a:pt x="19826" y="42556"/>
                  </a:cubicBezTo>
                  <a:cubicBezTo>
                    <a:pt x="19610" y="42965"/>
                    <a:pt x="19173" y="43188"/>
                    <a:pt x="18743" y="43188"/>
                  </a:cubicBezTo>
                  <a:cubicBezTo>
                    <a:pt x="18563" y="43188"/>
                    <a:pt x="18384" y="43149"/>
                    <a:pt x="18223" y="43068"/>
                  </a:cubicBezTo>
                  <a:cubicBezTo>
                    <a:pt x="17643" y="42761"/>
                    <a:pt x="17404" y="42079"/>
                    <a:pt x="17711" y="41464"/>
                  </a:cubicBezTo>
                  <a:cubicBezTo>
                    <a:pt x="17927" y="41056"/>
                    <a:pt x="18330" y="40833"/>
                    <a:pt x="18753" y="40833"/>
                  </a:cubicBezTo>
                  <a:close/>
                  <a:moveTo>
                    <a:pt x="13317" y="0"/>
                  </a:moveTo>
                  <a:cubicBezTo>
                    <a:pt x="12224" y="0"/>
                    <a:pt x="11132" y="131"/>
                    <a:pt x="10067" y="380"/>
                  </a:cubicBezTo>
                  <a:cubicBezTo>
                    <a:pt x="10067" y="483"/>
                    <a:pt x="10033" y="517"/>
                    <a:pt x="9999" y="619"/>
                  </a:cubicBezTo>
                  <a:cubicBezTo>
                    <a:pt x="9783" y="1028"/>
                    <a:pt x="9363" y="1250"/>
                    <a:pt x="8942" y="1250"/>
                  </a:cubicBezTo>
                  <a:cubicBezTo>
                    <a:pt x="8766" y="1250"/>
                    <a:pt x="8590" y="1212"/>
                    <a:pt x="8429" y="1131"/>
                  </a:cubicBezTo>
                  <a:cubicBezTo>
                    <a:pt x="8327" y="1063"/>
                    <a:pt x="8293" y="1029"/>
                    <a:pt x="8259" y="994"/>
                  </a:cubicBezTo>
                  <a:cubicBezTo>
                    <a:pt x="7235" y="1404"/>
                    <a:pt x="6280" y="1916"/>
                    <a:pt x="5392" y="2598"/>
                  </a:cubicBezTo>
                  <a:cubicBezTo>
                    <a:pt x="5802" y="2939"/>
                    <a:pt x="5938" y="3554"/>
                    <a:pt x="5700" y="4066"/>
                  </a:cubicBezTo>
                  <a:cubicBezTo>
                    <a:pt x="5484" y="4473"/>
                    <a:pt x="5083" y="4712"/>
                    <a:pt x="4651" y="4712"/>
                  </a:cubicBezTo>
                  <a:cubicBezTo>
                    <a:pt x="4468" y="4712"/>
                    <a:pt x="4279" y="4669"/>
                    <a:pt x="4096" y="4577"/>
                  </a:cubicBezTo>
                  <a:cubicBezTo>
                    <a:pt x="3891" y="4475"/>
                    <a:pt x="3755" y="4304"/>
                    <a:pt x="3652" y="4134"/>
                  </a:cubicBezTo>
                  <a:cubicBezTo>
                    <a:pt x="1809" y="6079"/>
                    <a:pt x="786" y="8229"/>
                    <a:pt x="308" y="10617"/>
                  </a:cubicBezTo>
                  <a:cubicBezTo>
                    <a:pt x="513" y="10617"/>
                    <a:pt x="752" y="10617"/>
                    <a:pt x="956" y="10754"/>
                  </a:cubicBezTo>
                  <a:cubicBezTo>
                    <a:pt x="1537" y="11061"/>
                    <a:pt x="1775" y="11743"/>
                    <a:pt x="1468" y="12323"/>
                  </a:cubicBezTo>
                  <a:cubicBezTo>
                    <a:pt x="1250" y="12732"/>
                    <a:pt x="837" y="12988"/>
                    <a:pt x="401" y="12988"/>
                  </a:cubicBezTo>
                  <a:cubicBezTo>
                    <a:pt x="291" y="12988"/>
                    <a:pt x="179" y="12972"/>
                    <a:pt x="69" y="12938"/>
                  </a:cubicBezTo>
                  <a:lnTo>
                    <a:pt x="69" y="12938"/>
                  </a:lnTo>
                  <a:cubicBezTo>
                    <a:pt x="1" y="13791"/>
                    <a:pt x="69" y="14678"/>
                    <a:pt x="137" y="15565"/>
                  </a:cubicBezTo>
                  <a:cubicBezTo>
                    <a:pt x="272" y="15520"/>
                    <a:pt x="412" y="15495"/>
                    <a:pt x="556" y="15495"/>
                  </a:cubicBezTo>
                  <a:cubicBezTo>
                    <a:pt x="742" y="15495"/>
                    <a:pt x="935" y="15537"/>
                    <a:pt x="1127" y="15633"/>
                  </a:cubicBezTo>
                  <a:cubicBezTo>
                    <a:pt x="1707" y="15906"/>
                    <a:pt x="1946" y="16657"/>
                    <a:pt x="1639" y="17203"/>
                  </a:cubicBezTo>
                  <a:cubicBezTo>
                    <a:pt x="1446" y="17589"/>
                    <a:pt x="1009" y="17854"/>
                    <a:pt x="560" y="17854"/>
                  </a:cubicBezTo>
                  <a:cubicBezTo>
                    <a:pt x="533" y="17854"/>
                    <a:pt x="506" y="17853"/>
                    <a:pt x="479" y="17851"/>
                  </a:cubicBezTo>
                  <a:lnTo>
                    <a:pt x="479" y="17851"/>
                  </a:lnTo>
                  <a:cubicBezTo>
                    <a:pt x="683" y="19046"/>
                    <a:pt x="991" y="20240"/>
                    <a:pt x="1366" y="21434"/>
                  </a:cubicBezTo>
                  <a:cubicBezTo>
                    <a:pt x="1809" y="21707"/>
                    <a:pt x="1980" y="22287"/>
                    <a:pt x="1809" y="22731"/>
                  </a:cubicBezTo>
                  <a:cubicBezTo>
                    <a:pt x="2526" y="24778"/>
                    <a:pt x="3413" y="26792"/>
                    <a:pt x="4403" y="28702"/>
                  </a:cubicBezTo>
                  <a:cubicBezTo>
                    <a:pt x="4629" y="28454"/>
                    <a:pt x="4974" y="28295"/>
                    <a:pt x="5310" y="28295"/>
                  </a:cubicBezTo>
                  <a:cubicBezTo>
                    <a:pt x="5482" y="28295"/>
                    <a:pt x="5652" y="28337"/>
                    <a:pt x="5802" y="28429"/>
                  </a:cubicBezTo>
                  <a:cubicBezTo>
                    <a:pt x="6416" y="28702"/>
                    <a:pt x="6621" y="29453"/>
                    <a:pt x="6314" y="29999"/>
                  </a:cubicBezTo>
                  <a:cubicBezTo>
                    <a:pt x="6143" y="30374"/>
                    <a:pt x="5768" y="30579"/>
                    <a:pt x="5392" y="30647"/>
                  </a:cubicBezTo>
                  <a:cubicBezTo>
                    <a:pt x="6587" y="32797"/>
                    <a:pt x="7815" y="34810"/>
                    <a:pt x="9009" y="36619"/>
                  </a:cubicBezTo>
                  <a:cubicBezTo>
                    <a:pt x="9232" y="36396"/>
                    <a:pt x="9543" y="36275"/>
                    <a:pt x="9864" y="36275"/>
                  </a:cubicBezTo>
                  <a:cubicBezTo>
                    <a:pt x="10035" y="36275"/>
                    <a:pt x="10209" y="36309"/>
                    <a:pt x="10374" y="36380"/>
                  </a:cubicBezTo>
                  <a:cubicBezTo>
                    <a:pt x="10989" y="36687"/>
                    <a:pt x="11193" y="37404"/>
                    <a:pt x="10886" y="37984"/>
                  </a:cubicBezTo>
                  <a:cubicBezTo>
                    <a:pt x="10750" y="38223"/>
                    <a:pt x="10545" y="38393"/>
                    <a:pt x="10340" y="38530"/>
                  </a:cubicBezTo>
                  <a:cubicBezTo>
                    <a:pt x="12388" y="41396"/>
                    <a:pt x="13889" y="43171"/>
                    <a:pt x="13889" y="43171"/>
                  </a:cubicBezTo>
                  <a:cubicBezTo>
                    <a:pt x="13889" y="43171"/>
                    <a:pt x="15527" y="43292"/>
                    <a:pt x="18125" y="43292"/>
                  </a:cubicBezTo>
                  <a:cubicBezTo>
                    <a:pt x="19425" y="43292"/>
                    <a:pt x="20964" y="43262"/>
                    <a:pt x="22659" y="43171"/>
                  </a:cubicBezTo>
                  <a:cubicBezTo>
                    <a:pt x="22821" y="43081"/>
                    <a:pt x="22992" y="43038"/>
                    <a:pt x="23168" y="43038"/>
                  </a:cubicBezTo>
                  <a:cubicBezTo>
                    <a:pt x="23326" y="43038"/>
                    <a:pt x="23487" y="43072"/>
                    <a:pt x="23648" y="43137"/>
                  </a:cubicBezTo>
                  <a:cubicBezTo>
                    <a:pt x="25934" y="43000"/>
                    <a:pt x="28494" y="42761"/>
                    <a:pt x="31053" y="42318"/>
                  </a:cubicBezTo>
                  <a:cubicBezTo>
                    <a:pt x="31288" y="42036"/>
                    <a:pt x="31652" y="41867"/>
                    <a:pt x="32023" y="41867"/>
                  </a:cubicBezTo>
                  <a:cubicBezTo>
                    <a:pt x="32191" y="41867"/>
                    <a:pt x="32360" y="41902"/>
                    <a:pt x="32520" y="41976"/>
                  </a:cubicBezTo>
                  <a:cubicBezTo>
                    <a:pt x="32554" y="41976"/>
                    <a:pt x="32554" y="42010"/>
                    <a:pt x="32588" y="42010"/>
                  </a:cubicBezTo>
                  <a:cubicBezTo>
                    <a:pt x="33578" y="41840"/>
                    <a:pt x="34602" y="41601"/>
                    <a:pt x="35591" y="41328"/>
                  </a:cubicBezTo>
                  <a:cubicBezTo>
                    <a:pt x="35148" y="40987"/>
                    <a:pt x="34977" y="40407"/>
                    <a:pt x="35250" y="39895"/>
                  </a:cubicBezTo>
                  <a:cubicBezTo>
                    <a:pt x="35462" y="39471"/>
                    <a:pt x="35853" y="39242"/>
                    <a:pt x="36266" y="39242"/>
                  </a:cubicBezTo>
                  <a:cubicBezTo>
                    <a:pt x="36451" y="39242"/>
                    <a:pt x="36640" y="39288"/>
                    <a:pt x="36820" y="39383"/>
                  </a:cubicBezTo>
                  <a:cubicBezTo>
                    <a:pt x="37366" y="39690"/>
                    <a:pt x="37604" y="40304"/>
                    <a:pt x="37366" y="40884"/>
                  </a:cubicBezTo>
                  <a:cubicBezTo>
                    <a:pt x="44804" y="38666"/>
                    <a:pt x="51254" y="34435"/>
                    <a:pt x="51595" y="26553"/>
                  </a:cubicBezTo>
                  <a:cubicBezTo>
                    <a:pt x="51834" y="21912"/>
                    <a:pt x="49513" y="17305"/>
                    <a:pt x="45521" y="14814"/>
                  </a:cubicBezTo>
                  <a:cubicBezTo>
                    <a:pt x="43440" y="13499"/>
                    <a:pt x="41343" y="12988"/>
                    <a:pt x="39335" y="12988"/>
                  </a:cubicBezTo>
                  <a:cubicBezTo>
                    <a:pt x="38478" y="12988"/>
                    <a:pt x="37636" y="13081"/>
                    <a:pt x="36820" y="13245"/>
                  </a:cubicBezTo>
                  <a:cubicBezTo>
                    <a:pt x="36956" y="13552"/>
                    <a:pt x="36956" y="13893"/>
                    <a:pt x="36786" y="14234"/>
                  </a:cubicBezTo>
                  <a:cubicBezTo>
                    <a:pt x="36569" y="14643"/>
                    <a:pt x="36149" y="14866"/>
                    <a:pt x="35729" y="14866"/>
                  </a:cubicBezTo>
                  <a:cubicBezTo>
                    <a:pt x="35553" y="14866"/>
                    <a:pt x="35377" y="14827"/>
                    <a:pt x="35216" y="14746"/>
                  </a:cubicBezTo>
                  <a:cubicBezTo>
                    <a:pt x="34875" y="14575"/>
                    <a:pt x="34670" y="14268"/>
                    <a:pt x="34568" y="13893"/>
                  </a:cubicBezTo>
                  <a:cubicBezTo>
                    <a:pt x="31496" y="15019"/>
                    <a:pt x="28903" y="17066"/>
                    <a:pt x="27265" y="18568"/>
                  </a:cubicBezTo>
                  <a:cubicBezTo>
                    <a:pt x="27368" y="18568"/>
                    <a:pt x="27470" y="18602"/>
                    <a:pt x="27572" y="18670"/>
                  </a:cubicBezTo>
                  <a:cubicBezTo>
                    <a:pt x="28187" y="18943"/>
                    <a:pt x="28391" y="19660"/>
                    <a:pt x="28084" y="20240"/>
                  </a:cubicBezTo>
                  <a:cubicBezTo>
                    <a:pt x="27864" y="20632"/>
                    <a:pt x="27433" y="20865"/>
                    <a:pt x="27005" y="20865"/>
                  </a:cubicBezTo>
                  <a:cubicBezTo>
                    <a:pt x="26837" y="20865"/>
                    <a:pt x="26669" y="20829"/>
                    <a:pt x="26515" y="20752"/>
                  </a:cubicBezTo>
                  <a:cubicBezTo>
                    <a:pt x="26173" y="20581"/>
                    <a:pt x="25934" y="20274"/>
                    <a:pt x="25866" y="19899"/>
                  </a:cubicBezTo>
                  <a:cubicBezTo>
                    <a:pt x="25559" y="20172"/>
                    <a:pt x="25388" y="20411"/>
                    <a:pt x="25388" y="20411"/>
                  </a:cubicBezTo>
                  <a:cubicBezTo>
                    <a:pt x="25388" y="20411"/>
                    <a:pt x="25900" y="18397"/>
                    <a:pt x="26003" y="15633"/>
                  </a:cubicBezTo>
                  <a:cubicBezTo>
                    <a:pt x="25696" y="15292"/>
                    <a:pt x="25627" y="14780"/>
                    <a:pt x="25832" y="14302"/>
                  </a:cubicBezTo>
                  <a:cubicBezTo>
                    <a:pt x="25866" y="14200"/>
                    <a:pt x="25934" y="14132"/>
                    <a:pt x="26003" y="14030"/>
                  </a:cubicBezTo>
                  <a:cubicBezTo>
                    <a:pt x="25866" y="9389"/>
                    <a:pt x="24331" y="3417"/>
                    <a:pt x="18052" y="892"/>
                  </a:cubicBezTo>
                  <a:cubicBezTo>
                    <a:pt x="16530" y="283"/>
                    <a:pt x="14923" y="0"/>
                    <a:pt x="13317" y="0"/>
                  </a:cubicBezTo>
                  <a:close/>
                </a:path>
              </a:pathLst>
            </a:custGeom>
            <a:solidFill>
              <a:srgbClr val="EE5E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9" name="Google Shape;239;p8"/>
          <p:cNvGrpSpPr/>
          <p:nvPr/>
        </p:nvGrpSpPr>
        <p:grpSpPr>
          <a:xfrm rot="-2248036">
            <a:off x="6839309" y="128930"/>
            <a:ext cx="761659" cy="534333"/>
            <a:chOff x="2683075" y="2759700"/>
            <a:chExt cx="1544925" cy="1083825"/>
          </a:xfrm>
        </p:grpSpPr>
        <p:sp>
          <p:nvSpPr>
            <p:cNvPr id="240" name="Google Shape;240;p8"/>
            <p:cNvSpPr/>
            <p:nvPr/>
          </p:nvSpPr>
          <p:spPr>
            <a:xfrm>
              <a:off x="2683075" y="2759850"/>
              <a:ext cx="1544925" cy="1083675"/>
            </a:xfrm>
            <a:custGeom>
              <a:avLst/>
              <a:gdLst/>
              <a:ahLst/>
              <a:cxnLst/>
              <a:rect l="l" t="t" r="r" b="b"/>
              <a:pathLst>
                <a:path w="61797" h="43347" extrusionOk="0">
                  <a:moveTo>
                    <a:pt x="23324" y="1"/>
                  </a:moveTo>
                  <a:cubicBezTo>
                    <a:pt x="20321" y="1"/>
                    <a:pt x="17333" y="1037"/>
                    <a:pt x="14980" y="2968"/>
                  </a:cubicBezTo>
                  <a:cubicBezTo>
                    <a:pt x="0" y="14979"/>
                    <a:pt x="23886" y="43233"/>
                    <a:pt x="23886" y="43233"/>
                  </a:cubicBezTo>
                  <a:cubicBezTo>
                    <a:pt x="23886" y="43233"/>
                    <a:pt x="25517" y="43346"/>
                    <a:pt x="28101" y="43346"/>
                  </a:cubicBezTo>
                  <a:cubicBezTo>
                    <a:pt x="37799" y="43346"/>
                    <a:pt x="60918" y="41750"/>
                    <a:pt x="61592" y="26581"/>
                  </a:cubicBezTo>
                  <a:cubicBezTo>
                    <a:pt x="61797" y="21906"/>
                    <a:pt x="59476" y="17299"/>
                    <a:pt x="55484" y="14808"/>
                  </a:cubicBezTo>
                  <a:cubicBezTo>
                    <a:pt x="53361" y="13486"/>
                    <a:pt x="51246" y="12963"/>
                    <a:pt x="49230" y="12963"/>
                  </a:cubicBezTo>
                  <a:cubicBezTo>
                    <a:pt x="41625" y="12963"/>
                    <a:pt x="35420" y="20405"/>
                    <a:pt x="35420" y="20405"/>
                  </a:cubicBezTo>
                  <a:cubicBezTo>
                    <a:pt x="35420" y="20405"/>
                    <a:pt x="39173" y="5356"/>
                    <a:pt x="28083" y="920"/>
                  </a:cubicBezTo>
                  <a:cubicBezTo>
                    <a:pt x="26556" y="300"/>
                    <a:pt x="24938" y="1"/>
                    <a:pt x="23324" y="1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8"/>
            <p:cNvSpPr/>
            <p:nvPr/>
          </p:nvSpPr>
          <p:spPr>
            <a:xfrm>
              <a:off x="2932150" y="2759700"/>
              <a:ext cx="1295850" cy="1082300"/>
            </a:xfrm>
            <a:custGeom>
              <a:avLst/>
              <a:gdLst/>
              <a:ahLst/>
              <a:cxnLst/>
              <a:rect l="l" t="t" r="r" b="b"/>
              <a:pathLst>
                <a:path w="51834" h="43292" extrusionOk="0">
                  <a:moveTo>
                    <a:pt x="13424" y="1201"/>
                  </a:moveTo>
                  <a:cubicBezTo>
                    <a:pt x="13603" y="1201"/>
                    <a:pt x="13784" y="1244"/>
                    <a:pt x="13957" y="1336"/>
                  </a:cubicBezTo>
                  <a:cubicBezTo>
                    <a:pt x="14571" y="1643"/>
                    <a:pt x="14776" y="2359"/>
                    <a:pt x="14469" y="2905"/>
                  </a:cubicBezTo>
                  <a:cubicBezTo>
                    <a:pt x="14281" y="3329"/>
                    <a:pt x="13897" y="3558"/>
                    <a:pt x="13475" y="3558"/>
                  </a:cubicBezTo>
                  <a:cubicBezTo>
                    <a:pt x="13286" y="3558"/>
                    <a:pt x="13090" y="3512"/>
                    <a:pt x="12899" y="3417"/>
                  </a:cubicBezTo>
                  <a:cubicBezTo>
                    <a:pt x="12319" y="3144"/>
                    <a:pt x="12081" y="2394"/>
                    <a:pt x="12388" y="1848"/>
                  </a:cubicBezTo>
                  <a:cubicBezTo>
                    <a:pt x="12603" y="1440"/>
                    <a:pt x="13004" y="1201"/>
                    <a:pt x="13424" y="1201"/>
                  </a:cubicBezTo>
                  <a:close/>
                  <a:moveTo>
                    <a:pt x="17875" y="3419"/>
                  </a:moveTo>
                  <a:cubicBezTo>
                    <a:pt x="18053" y="3419"/>
                    <a:pt x="18231" y="3462"/>
                    <a:pt x="18393" y="3554"/>
                  </a:cubicBezTo>
                  <a:cubicBezTo>
                    <a:pt x="19007" y="3861"/>
                    <a:pt x="19212" y="4577"/>
                    <a:pt x="18905" y="5123"/>
                  </a:cubicBezTo>
                  <a:cubicBezTo>
                    <a:pt x="18717" y="5547"/>
                    <a:pt x="18333" y="5776"/>
                    <a:pt x="17911" y="5776"/>
                  </a:cubicBezTo>
                  <a:cubicBezTo>
                    <a:pt x="17722" y="5776"/>
                    <a:pt x="17526" y="5730"/>
                    <a:pt x="17335" y="5635"/>
                  </a:cubicBezTo>
                  <a:cubicBezTo>
                    <a:pt x="16789" y="5396"/>
                    <a:pt x="16516" y="4680"/>
                    <a:pt x="16824" y="4066"/>
                  </a:cubicBezTo>
                  <a:cubicBezTo>
                    <a:pt x="17039" y="3658"/>
                    <a:pt x="17457" y="3419"/>
                    <a:pt x="17875" y="3419"/>
                  </a:cubicBezTo>
                  <a:close/>
                  <a:moveTo>
                    <a:pt x="9104" y="4663"/>
                  </a:moveTo>
                  <a:cubicBezTo>
                    <a:pt x="9284" y="4663"/>
                    <a:pt x="9463" y="4702"/>
                    <a:pt x="9624" y="4782"/>
                  </a:cubicBezTo>
                  <a:cubicBezTo>
                    <a:pt x="10170" y="5089"/>
                    <a:pt x="10443" y="5806"/>
                    <a:pt x="10135" y="6386"/>
                  </a:cubicBezTo>
                  <a:cubicBezTo>
                    <a:pt x="9919" y="6795"/>
                    <a:pt x="9516" y="7017"/>
                    <a:pt x="9094" y="7017"/>
                  </a:cubicBezTo>
                  <a:cubicBezTo>
                    <a:pt x="8917" y="7017"/>
                    <a:pt x="8737" y="6978"/>
                    <a:pt x="8566" y="6898"/>
                  </a:cubicBezTo>
                  <a:cubicBezTo>
                    <a:pt x="7986" y="6591"/>
                    <a:pt x="7747" y="5874"/>
                    <a:pt x="8054" y="5294"/>
                  </a:cubicBezTo>
                  <a:cubicBezTo>
                    <a:pt x="8246" y="4885"/>
                    <a:pt x="8676" y="4663"/>
                    <a:pt x="9104" y="4663"/>
                  </a:cubicBezTo>
                  <a:close/>
                  <a:moveTo>
                    <a:pt x="22362" y="5686"/>
                  </a:moveTo>
                  <a:cubicBezTo>
                    <a:pt x="22543" y="5686"/>
                    <a:pt x="22726" y="5725"/>
                    <a:pt x="22897" y="5806"/>
                  </a:cubicBezTo>
                  <a:cubicBezTo>
                    <a:pt x="23478" y="6113"/>
                    <a:pt x="23682" y="6830"/>
                    <a:pt x="23409" y="7410"/>
                  </a:cubicBezTo>
                  <a:cubicBezTo>
                    <a:pt x="23193" y="7819"/>
                    <a:pt x="22790" y="8041"/>
                    <a:pt x="22356" y="8041"/>
                  </a:cubicBezTo>
                  <a:cubicBezTo>
                    <a:pt x="22174" y="8041"/>
                    <a:pt x="21987" y="8002"/>
                    <a:pt x="21806" y="7921"/>
                  </a:cubicBezTo>
                  <a:cubicBezTo>
                    <a:pt x="21225" y="7648"/>
                    <a:pt x="20987" y="6932"/>
                    <a:pt x="21294" y="6318"/>
                  </a:cubicBezTo>
                  <a:cubicBezTo>
                    <a:pt x="21510" y="5909"/>
                    <a:pt x="21930" y="5686"/>
                    <a:pt x="22362" y="5686"/>
                  </a:cubicBezTo>
                  <a:close/>
                  <a:moveTo>
                    <a:pt x="13540" y="6881"/>
                  </a:moveTo>
                  <a:cubicBezTo>
                    <a:pt x="13720" y="6881"/>
                    <a:pt x="13899" y="6920"/>
                    <a:pt x="14060" y="7000"/>
                  </a:cubicBezTo>
                  <a:cubicBezTo>
                    <a:pt x="14606" y="7307"/>
                    <a:pt x="14879" y="8024"/>
                    <a:pt x="14571" y="8604"/>
                  </a:cubicBezTo>
                  <a:cubicBezTo>
                    <a:pt x="14355" y="9013"/>
                    <a:pt x="13952" y="9235"/>
                    <a:pt x="13530" y="9235"/>
                  </a:cubicBezTo>
                  <a:cubicBezTo>
                    <a:pt x="13353" y="9235"/>
                    <a:pt x="13173" y="9196"/>
                    <a:pt x="13002" y="9116"/>
                  </a:cubicBezTo>
                  <a:cubicBezTo>
                    <a:pt x="12422" y="8843"/>
                    <a:pt x="12217" y="8126"/>
                    <a:pt x="12490" y="7512"/>
                  </a:cubicBezTo>
                  <a:cubicBezTo>
                    <a:pt x="12682" y="7103"/>
                    <a:pt x="13112" y="6881"/>
                    <a:pt x="13540" y="6881"/>
                  </a:cubicBezTo>
                  <a:close/>
                  <a:moveTo>
                    <a:pt x="4789" y="7222"/>
                  </a:moveTo>
                  <a:cubicBezTo>
                    <a:pt x="4970" y="7222"/>
                    <a:pt x="5153" y="7261"/>
                    <a:pt x="5324" y="7341"/>
                  </a:cubicBezTo>
                  <a:cubicBezTo>
                    <a:pt x="5904" y="7648"/>
                    <a:pt x="6109" y="8365"/>
                    <a:pt x="5836" y="8945"/>
                  </a:cubicBezTo>
                  <a:cubicBezTo>
                    <a:pt x="5616" y="9337"/>
                    <a:pt x="5202" y="9570"/>
                    <a:pt x="4759" y="9570"/>
                  </a:cubicBezTo>
                  <a:cubicBezTo>
                    <a:pt x="4585" y="9570"/>
                    <a:pt x="4406" y="9534"/>
                    <a:pt x="4232" y="9457"/>
                  </a:cubicBezTo>
                  <a:cubicBezTo>
                    <a:pt x="3652" y="9184"/>
                    <a:pt x="3447" y="8467"/>
                    <a:pt x="3720" y="7853"/>
                  </a:cubicBezTo>
                  <a:cubicBezTo>
                    <a:pt x="3937" y="7444"/>
                    <a:pt x="4357" y="7222"/>
                    <a:pt x="4789" y="7222"/>
                  </a:cubicBezTo>
                  <a:close/>
                  <a:moveTo>
                    <a:pt x="17954" y="9144"/>
                  </a:moveTo>
                  <a:cubicBezTo>
                    <a:pt x="18142" y="9144"/>
                    <a:pt x="18337" y="9190"/>
                    <a:pt x="18530" y="9286"/>
                  </a:cubicBezTo>
                  <a:cubicBezTo>
                    <a:pt x="19144" y="9559"/>
                    <a:pt x="19349" y="10276"/>
                    <a:pt x="19042" y="10856"/>
                  </a:cubicBezTo>
                  <a:cubicBezTo>
                    <a:pt x="18821" y="11248"/>
                    <a:pt x="18408" y="11481"/>
                    <a:pt x="17978" y="11481"/>
                  </a:cubicBezTo>
                  <a:cubicBezTo>
                    <a:pt x="17808" y="11481"/>
                    <a:pt x="17636" y="11445"/>
                    <a:pt x="17472" y="11368"/>
                  </a:cubicBezTo>
                  <a:cubicBezTo>
                    <a:pt x="16926" y="11095"/>
                    <a:pt x="16653" y="10378"/>
                    <a:pt x="16960" y="9764"/>
                  </a:cubicBezTo>
                  <a:cubicBezTo>
                    <a:pt x="17171" y="9366"/>
                    <a:pt x="17543" y="9144"/>
                    <a:pt x="17954" y="9144"/>
                  </a:cubicBezTo>
                  <a:close/>
                  <a:moveTo>
                    <a:pt x="9198" y="9487"/>
                  </a:moveTo>
                  <a:cubicBezTo>
                    <a:pt x="9388" y="9487"/>
                    <a:pt x="9581" y="9533"/>
                    <a:pt x="9760" y="9628"/>
                  </a:cubicBezTo>
                  <a:cubicBezTo>
                    <a:pt x="10306" y="9901"/>
                    <a:pt x="10545" y="10617"/>
                    <a:pt x="10272" y="11197"/>
                  </a:cubicBezTo>
                  <a:cubicBezTo>
                    <a:pt x="10055" y="11606"/>
                    <a:pt x="9652" y="11829"/>
                    <a:pt x="9218" y="11829"/>
                  </a:cubicBezTo>
                  <a:cubicBezTo>
                    <a:pt x="9037" y="11829"/>
                    <a:pt x="8849" y="11790"/>
                    <a:pt x="8668" y="11709"/>
                  </a:cubicBezTo>
                  <a:cubicBezTo>
                    <a:pt x="8122" y="11436"/>
                    <a:pt x="7883" y="10720"/>
                    <a:pt x="8156" y="10139"/>
                  </a:cubicBezTo>
                  <a:cubicBezTo>
                    <a:pt x="8368" y="9715"/>
                    <a:pt x="8776" y="9487"/>
                    <a:pt x="9198" y="9487"/>
                  </a:cubicBezTo>
                  <a:close/>
                  <a:moveTo>
                    <a:pt x="22412" y="11397"/>
                  </a:moveTo>
                  <a:cubicBezTo>
                    <a:pt x="22597" y="11397"/>
                    <a:pt x="22786" y="11443"/>
                    <a:pt x="22966" y="11539"/>
                  </a:cubicBezTo>
                  <a:cubicBezTo>
                    <a:pt x="23580" y="11846"/>
                    <a:pt x="23785" y="12562"/>
                    <a:pt x="23478" y="13108"/>
                  </a:cubicBezTo>
                  <a:cubicBezTo>
                    <a:pt x="23262" y="13515"/>
                    <a:pt x="22861" y="13755"/>
                    <a:pt x="22441" y="13755"/>
                  </a:cubicBezTo>
                  <a:cubicBezTo>
                    <a:pt x="22263" y="13755"/>
                    <a:pt x="22081" y="13712"/>
                    <a:pt x="21908" y="13620"/>
                  </a:cubicBezTo>
                  <a:cubicBezTo>
                    <a:pt x="21362" y="13381"/>
                    <a:pt x="21089" y="12630"/>
                    <a:pt x="21396" y="12050"/>
                  </a:cubicBezTo>
                  <a:cubicBezTo>
                    <a:pt x="21608" y="11626"/>
                    <a:pt x="21999" y="11397"/>
                    <a:pt x="22412" y="11397"/>
                  </a:cubicBezTo>
                  <a:close/>
                  <a:moveTo>
                    <a:pt x="13685" y="11739"/>
                  </a:moveTo>
                  <a:cubicBezTo>
                    <a:pt x="13873" y="11739"/>
                    <a:pt x="14061" y="11785"/>
                    <a:pt x="14230" y="11880"/>
                  </a:cubicBezTo>
                  <a:cubicBezTo>
                    <a:pt x="14810" y="12187"/>
                    <a:pt x="15049" y="12903"/>
                    <a:pt x="14742" y="13449"/>
                  </a:cubicBezTo>
                  <a:cubicBezTo>
                    <a:pt x="14523" y="13839"/>
                    <a:pt x="14113" y="14090"/>
                    <a:pt x="13685" y="14090"/>
                  </a:cubicBezTo>
                  <a:cubicBezTo>
                    <a:pt x="13513" y="14090"/>
                    <a:pt x="13339" y="14049"/>
                    <a:pt x="13172" y="13961"/>
                  </a:cubicBezTo>
                  <a:cubicBezTo>
                    <a:pt x="12558" y="13654"/>
                    <a:pt x="12353" y="12972"/>
                    <a:pt x="12661" y="12392"/>
                  </a:cubicBezTo>
                  <a:cubicBezTo>
                    <a:pt x="12849" y="11968"/>
                    <a:pt x="13265" y="11739"/>
                    <a:pt x="13685" y="11739"/>
                  </a:cubicBezTo>
                  <a:close/>
                  <a:moveTo>
                    <a:pt x="4823" y="12933"/>
                  </a:moveTo>
                  <a:cubicBezTo>
                    <a:pt x="5009" y="12933"/>
                    <a:pt x="5202" y="12979"/>
                    <a:pt x="5392" y="13074"/>
                  </a:cubicBezTo>
                  <a:cubicBezTo>
                    <a:pt x="6007" y="13381"/>
                    <a:pt x="6211" y="14098"/>
                    <a:pt x="5904" y="14644"/>
                  </a:cubicBezTo>
                  <a:cubicBezTo>
                    <a:pt x="5692" y="15068"/>
                    <a:pt x="5301" y="15297"/>
                    <a:pt x="4889" y="15297"/>
                  </a:cubicBezTo>
                  <a:cubicBezTo>
                    <a:pt x="4704" y="15297"/>
                    <a:pt x="4514" y="15251"/>
                    <a:pt x="4335" y="15156"/>
                  </a:cubicBezTo>
                  <a:cubicBezTo>
                    <a:pt x="3789" y="14883"/>
                    <a:pt x="3550" y="14166"/>
                    <a:pt x="3823" y="13586"/>
                  </a:cubicBezTo>
                  <a:cubicBezTo>
                    <a:pt x="4035" y="13162"/>
                    <a:pt x="4409" y="12933"/>
                    <a:pt x="4823" y="12933"/>
                  </a:cubicBezTo>
                  <a:close/>
                  <a:moveTo>
                    <a:pt x="18112" y="13997"/>
                  </a:moveTo>
                  <a:cubicBezTo>
                    <a:pt x="18294" y="13997"/>
                    <a:pt x="18483" y="14040"/>
                    <a:pt x="18666" y="14132"/>
                  </a:cubicBezTo>
                  <a:cubicBezTo>
                    <a:pt x="19246" y="14439"/>
                    <a:pt x="19485" y="15156"/>
                    <a:pt x="19178" y="15702"/>
                  </a:cubicBezTo>
                  <a:cubicBezTo>
                    <a:pt x="18962" y="16109"/>
                    <a:pt x="18562" y="16348"/>
                    <a:pt x="18141" y="16348"/>
                  </a:cubicBezTo>
                  <a:cubicBezTo>
                    <a:pt x="17963" y="16348"/>
                    <a:pt x="17781" y="16305"/>
                    <a:pt x="17608" y="16213"/>
                  </a:cubicBezTo>
                  <a:cubicBezTo>
                    <a:pt x="17028" y="15940"/>
                    <a:pt x="16789" y="15258"/>
                    <a:pt x="17097" y="14644"/>
                  </a:cubicBezTo>
                  <a:cubicBezTo>
                    <a:pt x="17288" y="14236"/>
                    <a:pt x="17682" y="13997"/>
                    <a:pt x="18112" y="13997"/>
                  </a:cubicBezTo>
                  <a:close/>
                  <a:moveTo>
                    <a:pt x="40126" y="14729"/>
                  </a:moveTo>
                  <a:cubicBezTo>
                    <a:pt x="40307" y="14729"/>
                    <a:pt x="40494" y="14768"/>
                    <a:pt x="40676" y="14848"/>
                  </a:cubicBezTo>
                  <a:cubicBezTo>
                    <a:pt x="41256" y="15156"/>
                    <a:pt x="41495" y="15872"/>
                    <a:pt x="41187" y="16452"/>
                  </a:cubicBezTo>
                  <a:cubicBezTo>
                    <a:pt x="40967" y="16844"/>
                    <a:pt x="40536" y="17078"/>
                    <a:pt x="40108" y="17078"/>
                  </a:cubicBezTo>
                  <a:cubicBezTo>
                    <a:pt x="39940" y="17078"/>
                    <a:pt x="39772" y="17041"/>
                    <a:pt x="39618" y="16964"/>
                  </a:cubicBezTo>
                  <a:cubicBezTo>
                    <a:pt x="39038" y="16657"/>
                    <a:pt x="38833" y="15975"/>
                    <a:pt x="39106" y="15360"/>
                  </a:cubicBezTo>
                  <a:cubicBezTo>
                    <a:pt x="39298" y="14951"/>
                    <a:pt x="39694" y="14729"/>
                    <a:pt x="40126" y="14729"/>
                  </a:cubicBezTo>
                  <a:close/>
                  <a:moveTo>
                    <a:pt x="9329" y="15192"/>
                  </a:moveTo>
                  <a:cubicBezTo>
                    <a:pt x="9508" y="15192"/>
                    <a:pt x="9690" y="15235"/>
                    <a:pt x="9863" y="15326"/>
                  </a:cubicBezTo>
                  <a:cubicBezTo>
                    <a:pt x="10477" y="15633"/>
                    <a:pt x="10681" y="16316"/>
                    <a:pt x="10374" y="16896"/>
                  </a:cubicBezTo>
                  <a:cubicBezTo>
                    <a:pt x="10186" y="17320"/>
                    <a:pt x="9802" y="17549"/>
                    <a:pt x="9381" y="17549"/>
                  </a:cubicBezTo>
                  <a:cubicBezTo>
                    <a:pt x="9192" y="17549"/>
                    <a:pt x="8995" y="17503"/>
                    <a:pt x="8805" y="17408"/>
                  </a:cubicBezTo>
                  <a:cubicBezTo>
                    <a:pt x="8225" y="17135"/>
                    <a:pt x="7986" y="16452"/>
                    <a:pt x="8293" y="15838"/>
                  </a:cubicBezTo>
                  <a:cubicBezTo>
                    <a:pt x="8508" y="15431"/>
                    <a:pt x="8909" y="15192"/>
                    <a:pt x="9329" y="15192"/>
                  </a:cubicBezTo>
                  <a:close/>
                  <a:moveTo>
                    <a:pt x="31344" y="15923"/>
                  </a:moveTo>
                  <a:cubicBezTo>
                    <a:pt x="31521" y="15923"/>
                    <a:pt x="31701" y="15962"/>
                    <a:pt x="31872" y="16043"/>
                  </a:cubicBezTo>
                  <a:cubicBezTo>
                    <a:pt x="32486" y="16350"/>
                    <a:pt x="32691" y="17066"/>
                    <a:pt x="32384" y="17647"/>
                  </a:cubicBezTo>
                  <a:cubicBezTo>
                    <a:pt x="32188" y="18038"/>
                    <a:pt x="31746" y="18272"/>
                    <a:pt x="31311" y="18272"/>
                  </a:cubicBezTo>
                  <a:cubicBezTo>
                    <a:pt x="31139" y="18272"/>
                    <a:pt x="30968" y="18236"/>
                    <a:pt x="30814" y="18158"/>
                  </a:cubicBezTo>
                  <a:cubicBezTo>
                    <a:pt x="30268" y="17851"/>
                    <a:pt x="29995" y="17169"/>
                    <a:pt x="30302" y="16555"/>
                  </a:cubicBezTo>
                  <a:cubicBezTo>
                    <a:pt x="30519" y="16146"/>
                    <a:pt x="30922" y="15923"/>
                    <a:pt x="31344" y="15923"/>
                  </a:cubicBezTo>
                  <a:close/>
                  <a:moveTo>
                    <a:pt x="22608" y="16265"/>
                  </a:moveTo>
                  <a:cubicBezTo>
                    <a:pt x="22785" y="16265"/>
                    <a:pt x="22965" y="16303"/>
                    <a:pt x="23136" y="16384"/>
                  </a:cubicBezTo>
                  <a:cubicBezTo>
                    <a:pt x="23751" y="16691"/>
                    <a:pt x="23955" y="17408"/>
                    <a:pt x="23648" y="17988"/>
                  </a:cubicBezTo>
                  <a:cubicBezTo>
                    <a:pt x="23432" y="18397"/>
                    <a:pt x="23012" y="18619"/>
                    <a:pt x="22591" y="18619"/>
                  </a:cubicBezTo>
                  <a:cubicBezTo>
                    <a:pt x="22416" y="18619"/>
                    <a:pt x="22240" y="18580"/>
                    <a:pt x="22079" y="18500"/>
                  </a:cubicBezTo>
                  <a:cubicBezTo>
                    <a:pt x="21464" y="18193"/>
                    <a:pt x="21260" y="17510"/>
                    <a:pt x="21567" y="16896"/>
                  </a:cubicBezTo>
                  <a:cubicBezTo>
                    <a:pt x="21783" y="16487"/>
                    <a:pt x="22186" y="16265"/>
                    <a:pt x="22608" y="16265"/>
                  </a:cubicBezTo>
                  <a:close/>
                  <a:moveTo>
                    <a:pt x="44585" y="16994"/>
                  </a:moveTo>
                  <a:cubicBezTo>
                    <a:pt x="44773" y="16994"/>
                    <a:pt x="44966" y="17040"/>
                    <a:pt x="45146" y="17135"/>
                  </a:cubicBezTo>
                  <a:cubicBezTo>
                    <a:pt x="45760" y="17408"/>
                    <a:pt x="45965" y="18158"/>
                    <a:pt x="45658" y="18704"/>
                  </a:cubicBezTo>
                  <a:cubicBezTo>
                    <a:pt x="45442" y="19112"/>
                    <a:pt x="45024" y="19351"/>
                    <a:pt x="44606" y="19351"/>
                  </a:cubicBezTo>
                  <a:cubicBezTo>
                    <a:pt x="44428" y="19351"/>
                    <a:pt x="44250" y="19308"/>
                    <a:pt x="44088" y="19216"/>
                  </a:cubicBezTo>
                  <a:cubicBezTo>
                    <a:pt x="43542" y="18909"/>
                    <a:pt x="43269" y="18227"/>
                    <a:pt x="43576" y="17647"/>
                  </a:cubicBezTo>
                  <a:cubicBezTo>
                    <a:pt x="43764" y="17222"/>
                    <a:pt x="44164" y="16994"/>
                    <a:pt x="44585" y="16994"/>
                  </a:cubicBezTo>
                  <a:close/>
                  <a:moveTo>
                    <a:pt x="13771" y="17459"/>
                  </a:moveTo>
                  <a:cubicBezTo>
                    <a:pt x="13947" y="17459"/>
                    <a:pt x="14127" y="17498"/>
                    <a:pt x="14299" y="17578"/>
                  </a:cubicBezTo>
                  <a:cubicBezTo>
                    <a:pt x="14913" y="17885"/>
                    <a:pt x="15117" y="18602"/>
                    <a:pt x="14810" y="19148"/>
                  </a:cubicBezTo>
                  <a:cubicBezTo>
                    <a:pt x="14622" y="19572"/>
                    <a:pt x="14206" y="19801"/>
                    <a:pt x="13786" y="19801"/>
                  </a:cubicBezTo>
                  <a:cubicBezTo>
                    <a:pt x="13598" y="19801"/>
                    <a:pt x="13410" y="19755"/>
                    <a:pt x="13241" y="19660"/>
                  </a:cubicBezTo>
                  <a:cubicBezTo>
                    <a:pt x="12695" y="19387"/>
                    <a:pt x="12422" y="18704"/>
                    <a:pt x="12729" y="18090"/>
                  </a:cubicBezTo>
                  <a:cubicBezTo>
                    <a:pt x="12945" y="17681"/>
                    <a:pt x="13348" y="17459"/>
                    <a:pt x="13771" y="17459"/>
                  </a:cubicBezTo>
                  <a:close/>
                  <a:moveTo>
                    <a:pt x="5035" y="17800"/>
                  </a:moveTo>
                  <a:cubicBezTo>
                    <a:pt x="5212" y="17800"/>
                    <a:pt x="5392" y="17839"/>
                    <a:pt x="5563" y="17920"/>
                  </a:cubicBezTo>
                  <a:cubicBezTo>
                    <a:pt x="6177" y="18227"/>
                    <a:pt x="6382" y="18943"/>
                    <a:pt x="6075" y="19523"/>
                  </a:cubicBezTo>
                  <a:cubicBezTo>
                    <a:pt x="5864" y="19922"/>
                    <a:pt x="5476" y="20143"/>
                    <a:pt x="5065" y="20143"/>
                  </a:cubicBezTo>
                  <a:cubicBezTo>
                    <a:pt x="4878" y="20143"/>
                    <a:pt x="4687" y="20097"/>
                    <a:pt x="4505" y="20001"/>
                  </a:cubicBezTo>
                  <a:cubicBezTo>
                    <a:pt x="3891" y="19728"/>
                    <a:pt x="3686" y="19046"/>
                    <a:pt x="3993" y="18431"/>
                  </a:cubicBezTo>
                  <a:cubicBezTo>
                    <a:pt x="4210" y="18022"/>
                    <a:pt x="4613" y="17800"/>
                    <a:pt x="5035" y="17800"/>
                  </a:cubicBezTo>
                  <a:close/>
                  <a:moveTo>
                    <a:pt x="35814" y="18188"/>
                  </a:moveTo>
                  <a:cubicBezTo>
                    <a:pt x="36004" y="18188"/>
                    <a:pt x="36196" y="18234"/>
                    <a:pt x="36376" y="18329"/>
                  </a:cubicBezTo>
                  <a:cubicBezTo>
                    <a:pt x="36922" y="18602"/>
                    <a:pt x="37161" y="19353"/>
                    <a:pt x="36888" y="19899"/>
                  </a:cubicBezTo>
                  <a:cubicBezTo>
                    <a:pt x="36672" y="20306"/>
                    <a:pt x="36272" y="20545"/>
                    <a:pt x="35839" y="20545"/>
                  </a:cubicBezTo>
                  <a:cubicBezTo>
                    <a:pt x="35656" y="20545"/>
                    <a:pt x="35467" y="20502"/>
                    <a:pt x="35284" y="20411"/>
                  </a:cubicBezTo>
                  <a:cubicBezTo>
                    <a:pt x="34704" y="20103"/>
                    <a:pt x="34499" y="19421"/>
                    <a:pt x="34772" y="18841"/>
                  </a:cubicBezTo>
                  <a:cubicBezTo>
                    <a:pt x="34984" y="18417"/>
                    <a:pt x="35392" y="18188"/>
                    <a:pt x="35814" y="18188"/>
                  </a:cubicBezTo>
                  <a:close/>
                  <a:moveTo>
                    <a:pt x="49043" y="19246"/>
                  </a:moveTo>
                  <a:cubicBezTo>
                    <a:pt x="49227" y="19246"/>
                    <a:pt x="49413" y="19292"/>
                    <a:pt x="49582" y="19387"/>
                  </a:cubicBezTo>
                  <a:cubicBezTo>
                    <a:pt x="50196" y="19694"/>
                    <a:pt x="50401" y="20411"/>
                    <a:pt x="50093" y="20956"/>
                  </a:cubicBezTo>
                  <a:cubicBezTo>
                    <a:pt x="49874" y="21346"/>
                    <a:pt x="49464" y="21597"/>
                    <a:pt x="49036" y="21597"/>
                  </a:cubicBezTo>
                  <a:cubicBezTo>
                    <a:pt x="48865" y="21597"/>
                    <a:pt x="48690" y="21556"/>
                    <a:pt x="48524" y="21468"/>
                  </a:cubicBezTo>
                  <a:cubicBezTo>
                    <a:pt x="47978" y="21161"/>
                    <a:pt x="47739" y="20445"/>
                    <a:pt x="48012" y="19899"/>
                  </a:cubicBezTo>
                  <a:cubicBezTo>
                    <a:pt x="48224" y="19475"/>
                    <a:pt x="48631" y="19246"/>
                    <a:pt x="49043" y="19246"/>
                  </a:cubicBezTo>
                  <a:close/>
                  <a:moveTo>
                    <a:pt x="18226" y="19723"/>
                  </a:moveTo>
                  <a:cubicBezTo>
                    <a:pt x="18416" y="19723"/>
                    <a:pt x="18613" y="19769"/>
                    <a:pt x="18803" y="19865"/>
                  </a:cubicBezTo>
                  <a:cubicBezTo>
                    <a:pt x="19383" y="20138"/>
                    <a:pt x="19588" y="20854"/>
                    <a:pt x="19315" y="21434"/>
                  </a:cubicBezTo>
                  <a:cubicBezTo>
                    <a:pt x="19098" y="21843"/>
                    <a:pt x="18678" y="22066"/>
                    <a:pt x="18246" y="22066"/>
                  </a:cubicBezTo>
                  <a:cubicBezTo>
                    <a:pt x="18065" y="22066"/>
                    <a:pt x="17882" y="22027"/>
                    <a:pt x="17711" y="21946"/>
                  </a:cubicBezTo>
                  <a:cubicBezTo>
                    <a:pt x="17131" y="21639"/>
                    <a:pt x="16926" y="20956"/>
                    <a:pt x="17199" y="20376"/>
                  </a:cubicBezTo>
                  <a:cubicBezTo>
                    <a:pt x="17411" y="19952"/>
                    <a:pt x="17802" y="19723"/>
                    <a:pt x="18226" y="19723"/>
                  </a:cubicBezTo>
                  <a:close/>
                  <a:moveTo>
                    <a:pt x="9445" y="20065"/>
                  </a:moveTo>
                  <a:cubicBezTo>
                    <a:pt x="9630" y="20065"/>
                    <a:pt x="9819" y="20111"/>
                    <a:pt x="9999" y="20206"/>
                  </a:cubicBezTo>
                  <a:cubicBezTo>
                    <a:pt x="10613" y="20479"/>
                    <a:pt x="10818" y="21161"/>
                    <a:pt x="10511" y="21775"/>
                  </a:cubicBezTo>
                  <a:cubicBezTo>
                    <a:pt x="10294" y="22184"/>
                    <a:pt x="9874" y="22407"/>
                    <a:pt x="9454" y="22407"/>
                  </a:cubicBezTo>
                  <a:cubicBezTo>
                    <a:pt x="9278" y="22407"/>
                    <a:pt x="9102" y="22368"/>
                    <a:pt x="8941" y="22287"/>
                  </a:cubicBezTo>
                  <a:cubicBezTo>
                    <a:pt x="8395" y="21980"/>
                    <a:pt x="8122" y="21298"/>
                    <a:pt x="8429" y="20718"/>
                  </a:cubicBezTo>
                  <a:cubicBezTo>
                    <a:pt x="8641" y="20294"/>
                    <a:pt x="9032" y="20065"/>
                    <a:pt x="9445" y="20065"/>
                  </a:cubicBezTo>
                  <a:close/>
                  <a:moveTo>
                    <a:pt x="40250" y="20440"/>
                  </a:moveTo>
                  <a:cubicBezTo>
                    <a:pt x="40440" y="20440"/>
                    <a:pt x="40632" y="20486"/>
                    <a:pt x="40812" y="20581"/>
                  </a:cubicBezTo>
                  <a:cubicBezTo>
                    <a:pt x="41392" y="20854"/>
                    <a:pt x="41597" y="21605"/>
                    <a:pt x="41324" y="22151"/>
                  </a:cubicBezTo>
                  <a:cubicBezTo>
                    <a:pt x="41105" y="22540"/>
                    <a:pt x="40694" y="22791"/>
                    <a:pt x="40254" y="22791"/>
                  </a:cubicBezTo>
                  <a:cubicBezTo>
                    <a:pt x="40078" y="22791"/>
                    <a:pt x="39896" y="22751"/>
                    <a:pt x="39720" y="22663"/>
                  </a:cubicBezTo>
                  <a:cubicBezTo>
                    <a:pt x="39174" y="22356"/>
                    <a:pt x="38935" y="21673"/>
                    <a:pt x="39208" y="21093"/>
                  </a:cubicBezTo>
                  <a:cubicBezTo>
                    <a:pt x="39420" y="20669"/>
                    <a:pt x="39828" y="20440"/>
                    <a:pt x="40250" y="20440"/>
                  </a:cubicBezTo>
                  <a:close/>
                  <a:moveTo>
                    <a:pt x="31454" y="20781"/>
                  </a:moveTo>
                  <a:cubicBezTo>
                    <a:pt x="31639" y="20781"/>
                    <a:pt x="31829" y="20827"/>
                    <a:pt x="32008" y="20922"/>
                  </a:cubicBezTo>
                  <a:cubicBezTo>
                    <a:pt x="32623" y="21229"/>
                    <a:pt x="32827" y="21946"/>
                    <a:pt x="32520" y="22492"/>
                  </a:cubicBezTo>
                  <a:cubicBezTo>
                    <a:pt x="32305" y="22899"/>
                    <a:pt x="31887" y="23138"/>
                    <a:pt x="31469" y="23138"/>
                  </a:cubicBezTo>
                  <a:cubicBezTo>
                    <a:pt x="31291" y="23138"/>
                    <a:pt x="31113" y="23095"/>
                    <a:pt x="30951" y="23004"/>
                  </a:cubicBezTo>
                  <a:cubicBezTo>
                    <a:pt x="30405" y="22697"/>
                    <a:pt x="30166" y="21980"/>
                    <a:pt x="30439" y="21434"/>
                  </a:cubicBezTo>
                  <a:cubicBezTo>
                    <a:pt x="30651" y="21010"/>
                    <a:pt x="31042" y="20781"/>
                    <a:pt x="31454" y="20781"/>
                  </a:cubicBezTo>
                  <a:close/>
                  <a:moveTo>
                    <a:pt x="22677" y="21976"/>
                  </a:moveTo>
                  <a:cubicBezTo>
                    <a:pt x="22866" y="21976"/>
                    <a:pt x="23059" y="22022"/>
                    <a:pt x="23239" y="22117"/>
                  </a:cubicBezTo>
                  <a:cubicBezTo>
                    <a:pt x="23785" y="22424"/>
                    <a:pt x="24024" y="23106"/>
                    <a:pt x="23751" y="23686"/>
                  </a:cubicBezTo>
                  <a:cubicBezTo>
                    <a:pt x="23535" y="24094"/>
                    <a:pt x="23134" y="24333"/>
                    <a:pt x="22702" y="24333"/>
                  </a:cubicBezTo>
                  <a:cubicBezTo>
                    <a:pt x="22519" y="24333"/>
                    <a:pt x="22330" y="24290"/>
                    <a:pt x="22147" y="24198"/>
                  </a:cubicBezTo>
                  <a:cubicBezTo>
                    <a:pt x="21601" y="23891"/>
                    <a:pt x="21362" y="23209"/>
                    <a:pt x="21635" y="22629"/>
                  </a:cubicBezTo>
                  <a:cubicBezTo>
                    <a:pt x="21847" y="22204"/>
                    <a:pt x="22254" y="21976"/>
                    <a:pt x="22677" y="21976"/>
                  </a:cubicBezTo>
                  <a:close/>
                  <a:moveTo>
                    <a:pt x="13881" y="22317"/>
                  </a:moveTo>
                  <a:cubicBezTo>
                    <a:pt x="14066" y="22317"/>
                    <a:pt x="14255" y="22363"/>
                    <a:pt x="14435" y="22458"/>
                  </a:cubicBezTo>
                  <a:cubicBezTo>
                    <a:pt x="15049" y="22765"/>
                    <a:pt x="15254" y="23482"/>
                    <a:pt x="14947" y="24028"/>
                  </a:cubicBezTo>
                  <a:cubicBezTo>
                    <a:pt x="14735" y="24452"/>
                    <a:pt x="14328" y="24681"/>
                    <a:pt x="13916" y="24681"/>
                  </a:cubicBezTo>
                  <a:cubicBezTo>
                    <a:pt x="13732" y="24681"/>
                    <a:pt x="13546" y="24635"/>
                    <a:pt x="13377" y="24539"/>
                  </a:cubicBezTo>
                  <a:cubicBezTo>
                    <a:pt x="12831" y="24232"/>
                    <a:pt x="12592" y="23516"/>
                    <a:pt x="12865" y="22970"/>
                  </a:cubicBezTo>
                  <a:cubicBezTo>
                    <a:pt x="13077" y="22546"/>
                    <a:pt x="13468" y="22317"/>
                    <a:pt x="13881" y="22317"/>
                  </a:cubicBezTo>
                  <a:close/>
                  <a:moveTo>
                    <a:pt x="44743" y="22699"/>
                  </a:moveTo>
                  <a:cubicBezTo>
                    <a:pt x="44924" y="22699"/>
                    <a:pt x="45109" y="22742"/>
                    <a:pt x="45282" y="22833"/>
                  </a:cubicBezTo>
                  <a:cubicBezTo>
                    <a:pt x="45828" y="23140"/>
                    <a:pt x="46101" y="23857"/>
                    <a:pt x="45794" y="24403"/>
                  </a:cubicBezTo>
                  <a:cubicBezTo>
                    <a:pt x="45582" y="24827"/>
                    <a:pt x="45191" y="25056"/>
                    <a:pt x="44778" y="25056"/>
                  </a:cubicBezTo>
                  <a:cubicBezTo>
                    <a:pt x="44593" y="25056"/>
                    <a:pt x="44404" y="25010"/>
                    <a:pt x="44224" y="24915"/>
                  </a:cubicBezTo>
                  <a:cubicBezTo>
                    <a:pt x="43610" y="24642"/>
                    <a:pt x="43405" y="23891"/>
                    <a:pt x="43712" y="23345"/>
                  </a:cubicBezTo>
                  <a:cubicBezTo>
                    <a:pt x="43904" y="22938"/>
                    <a:pt x="44314" y="22699"/>
                    <a:pt x="44743" y="22699"/>
                  </a:cubicBezTo>
                  <a:close/>
                  <a:moveTo>
                    <a:pt x="35960" y="23040"/>
                  </a:moveTo>
                  <a:cubicBezTo>
                    <a:pt x="36138" y="23040"/>
                    <a:pt x="36316" y="23083"/>
                    <a:pt x="36478" y="23175"/>
                  </a:cubicBezTo>
                  <a:cubicBezTo>
                    <a:pt x="37093" y="23482"/>
                    <a:pt x="37297" y="24198"/>
                    <a:pt x="36990" y="24744"/>
                  </a:cubicBezTo>
                  <a:cubicBezTo>
                    <a:pt x="36802" y="25168"/>
                    <a:pt x="36418" y="25397"/>
                    <a:pt x="35997" y="25397"/>
                  </a:cubicBezTo>
                  <a:cubicBezTo>
                    <a:pt x="35807" y="25397"/>
                    <a:pt x="35611" y="25351"/>
                    <a:pt x="35421" y="25256"/>
                  </a:cubicBezTo>
                  <a:cubicBezTo>
                    <a:pt x="34875" y="24983"/>
                    <a:pt x="34602" y="24232"/>
                    <a:pt x="34909" y="23686"/>
                  </a:cubicBezTo>
                  <a:cubicBezTo>
                    <a:pt x="35124" y="23279"/>
                    <a:pt x="35542" y="23040"/>
                    <a:pt x="35960" y="23040"/>
                  </a:cubicBezTo>
                  <a:close/>
                  <a:moveTo>
                    <a:pt x="5123" y="23511"/>
                  </a:moveTo>
                  <a:cubicBezTo>
                    <a:pt x="5313" y="23511"/>
                    <a:pt x="5509" y="23557"/>
                    <a:pt x="5700" y="23652"/>
                  </a:cubicBezTo>
                  <a:cubicBezTo>
                    <a:pt x="6245" y="23959"/>
                    <a:pt x="6518" y="24642"/>
                    <a:pt x="6211" y="25222"/>
                  </a:cubicBezTo>
                  <a:cubicBezTo>
                    <a:pt x="5999" y="25646"/>
                    <a:pt x="5592" y="25875"/>
                    <a:pt x="5169" y="25875"/>
                  </a:cubicBezTo>
                  <a:cubicBezTo>
                    <a:pt x="4980" y="25875"/>
                    <a:pt x="4787" y="25829"/>
                    <a:pt x="4608" y="25734"/>
                  </a:cubicBezTo>
                  <a:cubicBezTo>
                    <a:pt x="4027" y="25427"/>
                    <a:pt x="3823" y="24744"/>
                    <a:pt x="4096" y="24164"/>
                  </a:cubicBezTo>
                  <a:cubicBezTo>
                    <a:pt x="4308" y="23740"/>
                    <a:pt x="4699" y="23511"/>
                    <a:pt x="5123" y="23511"/>
                  </a:cubicBezTo>
                  <a:close/>
                  <a:moveTo>
                    <a:pt x="27184" y="24234"/>
                  </a:moveTo>
                  <a:cubicBezTo>
                    <a:pt x="27365" y="24234"/>
                    <a:pt x="27546" y="24277"/>
                    <a:pt x="27709" y="24369"/>
                  </a:cubicBezTo>
                  <a:cubicBezTo>
                    <a:pt x="28289" y="24676"/>
                    <a:pt x="28528" y="25393"/>
                    <a:pt x="28221" y="25938"/>
                  </a:cubicBezTo>
                  <a:cubicBezTo>
                    <a:pt x="28009" y="26363"/>
                    <a:pt x="27618" y="26591"/>
                    <a:pt x="27205" y="26591"/>
                  </a:cubicBezTo>
                  <a:cubicBezTo>
                    <a:pt x="27020" y="26591"/>
                    <a:pt x="26831" y="26545"/>
                    <a:pt x="26651" y="26450"/>
                  </a:cubicBezTo>
                  <a:cubicBezTo>
                    <a:pt x="26037" y="26177"/>
                    <a:pt x="25832" y="25427"/>
                    <a:pt x="26139" y="24881"/>
                  </a:cubicBezTo>
                  <a:cubicBezTo>
                    <a:pt x="26331" y="24473"/>
                    <a:pt x="26758" y="24234"/>
                    <a:pt x="27184" y="24234"/>
                  </a:cubicBezTo>
                  <a:close/>
                  <a:moveTo>
                    <a:pt x="18372" y="24576"/>
                  </a:moveTo>
                  <a:cubicBezTo>
                    <a:pt x="18550" y="24576"/>
                    <a:pt x="18732" y="24619"/>
                    <a:pt x="18905" y="24710"/>
                  </a:cubicBezTo>
                  <a:cubicBezTo>
                    <a:pt x="19519" y="25017"/>
                    <a:pt x="19724" y="25700"/>
                    <a:pt x="19417" y="26280"/>
                  </a:cubicBezTo>
                  <a:cubicBezTo>
                    <a:pt x="19228" y="26704"/>
                    <a:pt x="18812" y="26933"/>
                    <a:pt x="18393" y="26933"/>
                  </a:cubicBezTo>
                  <a:cubicBezTo>
                    <a:pt x="18205" y="26933"/>
                    <a:pt x="18016" y="26887"/>
                    <a:pt x="17847" y="26792"/>
                  </a:cubicBezTo>
                  <a:cubicBezTo>
                    <a:pt x="17301" y="26519"/>
                    <a:pt x="17028" y="25768"/>
                    <a:pt x="17335" y="25222"/>
                  </a:cubicBezTo>
                  <a:cubicBezTo>
                    <a:pt x="17551" y="24815"/>
                    <a:pt x="17952" y="24576"/>
                    <a:pt x="18372" y="24576"/>
                  </a:cubicBezTo>
                  <a:close/>
                  <a:moveTo>
                    <a:pt x="49168" y="24966"/>
                  </a:moveTo>
                  <a:cubicBezTo>
                    <a:pt x="49350" y="24966"/>
                    <a:pt x="49537" y="25005"/>
                    <a:pt x="49718" y="25085"/>
                  </a:cubicBezTo>
                  <a:cubicBezTo>
                    <a:pt x="50298" y="25393"/>
                    <a:pt x="50503" y="26109"/>
                    <a:pt x="50230" y="26689"/>
                  </a:cubicBezTo>
                  <a:cubicBezTo>
                    <a:pt x="50013" y="27098"/>
                    <a:pt x="49610" y="27321"/>
                    <a:pt x="49176" y="27321"/>
                  </a:cubicBezTo>
                  <a:cubicBezTo>
                    <a:pt x="48995" y="27321"/>
                    <a:pt x="48807" y="27282"/>
                    <a:pt x="48626" y="27201"/>
                  </a:cubicBezTo>
                  <a:cubicBezTo>
                    <a:pt x="48080" y="26894"/>
                    <a:pt x="47841" y="26177"/>
                    <a:pt x="48114" y="25597"/>
                  </a:cubicBezTo>
                  <a:cubicBezTo>
                    <a:pt x="48331" y="25188"/>
                    <a:pt x="48734" y="24966"/>
                    <a:pt x="49168" y="24966"/>
                  </a:cubicBezTo>
                  <a:close/>
                  <a:moveTo>
                    <a:pt x="40402" y="25307"/>
                  </a:moveTo>
                  <a:cubicBezTo>
                    <a:pt x="40577" y="25307"/>
                    <a:pt x="40753" y="25346"/>
                    <a:pt x="40914" y="25427"/>
                  </a:cubicBezTo>
                  <a:cubicBezTo>
                    <a:pt x="41529" y="25734"/>
                    <a:pt x="41733" y="26450"/>
                    <a:pt x="41426" y="27030"/>
                  </a:cubicBezTo>
                  <a:cubicBezTo>
                    <a:pt x="41230" y="27422"/>
                    <a:pt x="40824" y="27656"/>
                    <a:pt x="40383" y="27656"/>
                  </a:cubicBezTo>
                  <a:cubicBezTo>
                    <a:pt x="40209" y="27656"/>
                    <a:pt x="40030" y="27619"/>
                    <a:pt x="39857" y="27542"/>
                  </a:cubicBezTo>
                  <a:cubicBezTo>
                    <a:pt x="39311" y="27235"/>
                    <a:pt x="39038" y="26519"/>
                    <a:pt x="39345" y="25938"/>
                  </a:cubicBezTo>
                  <a:cubicBezTo>
                    <a:pt x="39561" y="25530"/>
                    <a:pt x="39981" y="25307"/>
                    <a:pt x="40402" y="25307"/>
                  </a:cubicBezTo>
                  <a:close/>
                  <a:moveTo>
                    <a:pt x="9581" y="25770"/>
                  </a:moveTo>
                  <a:cubicBezTo>
                    <a:pt x="9764" y="25770"/>
                    <a:pt x="9953" y="25813"/>
                    <a:pt x="10135" y="25904"/>
                  </a:cubicBezTo>
                  <a:cubicBezTo>
                    <a:pt x="10716" y="26211"/>
                    <a:pt x="10954" y="26928"/>
                    <a:pt x="10647" y="27474"/>
                  </a:cubicBezTo>
                  <a:cubicBezTo>
                    <a:pt x="10435" y="27898"/>
                    <a:pt x="10044" y="28127"/>
                    <a:pt x="9632" y="28127"/>
                  </a:cubicBezTo>
                  <a:cubicBezTo>
                    <a:pt x="9447" y="28127"/>
                    <a:pt x="9257" y="28081"/>
                    <a:pt x="9078" y="27986"/>
                  </a:cubicBezTo>
                  <a:cubicBezTo>
                    <a:pt x="8463" y="27679"/>
                    <a:pt x="8259" y="26962"/>
                    <a:pt x="8566" y="26416"/>
                  </a:cubicBezTo>
                  <a:cubicBezTo>
                    <a:pt x="8758" y="26009"/>
                    <a:pt x="9151" y="25770"/>
                    <a:pt x="9581" y="25770"/>
                  </a:cubicBezTo>
                  <a:close/>
                  <a:moveTo>
                    <a:pt x="31626" y="26501"/>
                  </a:moveTo>
                  <a:cubicBezTo>
                    <a:pt x="31805" y="26501"/>
                    <a:pt x="31984" y="26540"/>
                    <a:pt x="32145" y="26621"/>
                  </a:cubicBezTo>
                  <a:cubicBezTo>
                    <a:pt x="32691" y="26928"/>
                    <a:pt x="32964" y="27611"/>
                    <a:pt x="32657" y="28225"/>
                  </a:cubicBezTo>
                  <a:cubicBezTo>
                    <a:pt x="32440" y="28634"/>
                    <a:pt x="32037" y="28856"/>
                    <a:pt x="31615" y="28856"/>
                  </a:cubicBezTo>
                  <a:cubicBezTo>
                    <a:pt x="31438" y="28856"/>
                    <a:pt x="31258" y="28817"/>
                    <a:pt x="31087" y="28737"/>
                  </a:cubicBezTo>
                  <a:cubicBezTo>
                    <a:pt x="30507" y="28429"/>
                    <a:pt x="30268" y="27679"/>
                    <a:pt x="30575" y="27133"/>
                  </a:cubicBezTo>
                  <a:cubicBezTo>
                    <a:pt x="30768" y="26724"/>
                    <a:pt x="31197" y="26501"/>
                    <a:pt x="31626" y="26501"/>
                  </a:cubicBezTo>
                  <a:close/>
                  <a:moveTo>
                    <a:pt x="22828" y="26843"/>
                  </a:moveTo>
                  <a:cubicBezTo>
                    <a:pt x="23004" y="26843"/>
                    <a:pt x="23180" y="26882"/>
                    <a:pt x="23341" y="26962"/>
                  </a:cubicBezTo>
                  <a:cubicBezTo>
                    <a:pt x="23955" y="27269"/>
                    <a:pt x="24160" y="27952"/>
                    <a:pt x="23853" y="28532"/>
                  </a:cubicBezTo>
                  <a:cubicBezTo>
                    <a:pt x="23664" y="28956"/>
                    <a:pt x="23281" y="29185"/>
                    <a:pt x="22859" y="29185"/>
                  </a:cubicBezTo>
                  <a:cubicBezTo>
                    <a:pt x="22670" y="29185"/>
                    <a:pt x="22473" y="29139"/>
                    <a:pt x="22283" y="29044"/>
                  </a:cubicBezTo>
                  <a:cubicBezTo>
                    <a:pt x="21737" y="28771"/>
                    <a:pt x="21533" y="28054"/>
                    <a:pt x="21771" y="27474"/>
                  </a:cubicBezTo>
                  <a:cubicBezTo>
                    <a:pt x="21988" y="27065"/>
                    <a:pt x="22408" y="26843"/>
                    <a:pt x="22828" y="26843"/>
                  </a:cubicBezTo>
                  <a:close/>
                  <a:moveTo>
                    <a:pt x="44857" y="27525"/>
                  </a:moveTo>
                  <a:cubicBezTo>
                    <a:pt x="45033" y="27525"/>
                    <a:pt x="45213" y="27564"/>
                    <a:pt x="45385" y="27645"/>
                  </a:cubicBezTo>
                  <a:cubicBezTo>
                    <a:pt x="45999" y="27952"/>
                    <a:pt x="46203" y="28668"/>
                    <a:pt x="45896" y="29248"/>
                  </a:cubicBezTo>
                  <a:cubicBezTo>
                    <a:pt x="45704" y="29657"/>
                    <a:pt x="45308" y="29880"/>
                    <a:pt x="44876" y="29880"/>
                  </a:cubicBezTo>
                  <a:cubicBezTo>
                    <a:pt x="44695" y="29880"/>
                    <a:pt x="44508" y="29841"/>
                    <a:pt x="44327" y="29760"/>
                  </a:cubicBezTo>
                  <a:cubicBezTo>
                    <a:pt x="43747" y="29487"/>
                    <a:pt x="43542" y="28771"/>
                    <a:pt x="43815" y="28156"/>
                  </a:cubicBezTo>
                  <a:cubicBezTo>
                    <a:pt x="44031" y="27748"/>
                    <a:pt x="44434" y="27525"/>
                    <a:pt x="44857" y="27525"/>
                  </a:cubicBezTo>
                  <a:close/>
                  <a:moveTo>
                    <a:pt x="14052" y="28037"/>
                  </a:moveTo>
                  <a:cubicBezTo>
                    <a:pt x="14232" y="28037"/>
                    <a:pt x="14410" y="28076"/>
                    <a:pt x="14571" y="28156"/>
                  </a:cubicBezTo>
                  <a:cubicBezTo>
                    <a:pt x="15152" y="28464"/>
                    <a:pt x="15390" y="29180"/>
                    <a:pt x="15083" y="29760"/>
                  </a:cubicBezTo>
                  <a:cubicBezTo>
                    <a:pt x="14872" y="30159"/>
                    <a:pt x="14484" y="30380"/>
                    <a:pt x="14074" y="30380"/>
                  </a:cubicBezTo>
                  <a:cubicBezTo>
                    <a:pt x="13887" y="30380"/>
                    <a:pt x="13695" y="30334"/>
                    <a:pt x="13514" y="30238"/>
                  </a:cubicBezTo>
                  <a:cubicBezTo>
                    <a:pt x="12934" y="29965"/>
                    <a:pt x="12695" y="29248"/>
                    <a:pt x="13002" y="28668"/>
                  </a:cubicBezTo>
                  <a:cubicBezTo>
                    <a:pt x="13194" y="28259"/>
                    <a:pt x="13624" y="28037"/>
                    <a:pt x="14052" y="28037"/>
                  </a:cubicBezTo>
                  <a:close/>
                  <a:moveTo>
                    <a:pt x="36055" y="28765"/>
                  </a:moveTo>
                  <a:cubicBezTo>
                    <a:pt x="36242" y="28765"/>
                    <a:pt x="36433" y="28811"/>
                    <a:pt x="36615" y="28907"/>
                  </a:cubicBezTo>
                  <a:cubicBezTo>
                    <a:pt x="37229" y="29180"/>
                    <a:pt x="37434" y="29863"/>
                    <a:pt x="37127" y="30477"/>
                  </a:cubicBezTo>
                  <a:cubicBezTo>
                    <a:pt x="36910" y="30886"/>
                    <a:pt x="36507" y="31108"/>
                    <a:pt x="36085" y="31108"/>
                  </a:cubicBezTo>
                  <a:cubicBezTo>
                    <a:pt x="35908" y="31108"/>
                    <a:pt x="35728" y="31069"/>
                    <a:pt x="35557" y="30989"/>
                  </a:cubicBezTo>
                  <a:cubicBezTo>
                    <a:pt x="34943" y="30682"/>
                    <a:pt x="34738" y="29965"/>
                    <a:pt x="35045" y="29385"/>
                  </a:cubicBezTo>
                  <a:cubicBezTo>
                    <a:pt x="35256" y="28986"/>
                    <a:pt x="35644" y="28765"/>
                    <a:pt x="36055" y="28765"/>
                  </a:cubicBezTo>
                  <a:close/>
                  <a:moveTo>
                    <a:pt x="27310" y="29061"/>
                  </a:moveTo>
                  <a:cubicBezTo>
                    <a:pt x="27491" y="29061"/>
                    <a:pt x="27674" y="29100"/>
                    <a:pt x="27845" y="29180"/>
                  </a:cubicBezTo>
                  <a:cubicBezTo>
                    <a:pt x="28391" y="29487"/>
                    <a:pt x="28630" y="30204"/>
                    <a:pt x="28357" y="30784"/>
                  </a:cubicBezTo>
                  <a:cubicBezTo>
                    <a:pt x="28141" y="31193"/>
                    <a:pt x="27738" y="31415"/>
                    <a:pt x="27303" y="31415"/>
                  </a:cubicBezTo>
                  <a:cubicBezTo>
                    <a:pt x="27122" y="31415"/>
                    <a:pt x="26935" y="31376"/>
                    <a:pt x="26753" y="31296"/>
                  </a:cubicBezTo>
                  <a:cubicBezTo>
                    <a:pt x="26173" y="31023"/>
                    <a:pt x="25969" y="30306"/>
                    <a:pt x="26242" y="29692"/>
                  </a:cubicBezTo>
                  <a:cubicBezTo>
                    <a:pt x="26458" y="29283"/>
                    <a:pt x="26878" y="29061"/>
                    <a:pt x="27310" y="29061"/>
                  </a:cubicBezTo>
                  <a:close/>
                  <a:moveTo>
                    <a:pt x="49313" y="29790"/>
                  </a:moveTo>
                  <a:cubicBezTo>
                    <a:pt x="49502" y="29790"/>
                    <a:pt x="49699" y="29836"/>
                    <a:pt x="49889" y="29931"/>
                  </a:cubicBezTo>
                  <a:cubicBezTo>
                    <a:pt x="50435" y="30204"/>
                    <a:pt x="50674" y="30955"/>
                    <a:pt x="50401" y="31501"/>
                  </a:cubicBezTo>
                  <a:cubicBezTo>
                    <a:pt x="50185" y="31908"/>
                    <a:pt x="49784" y="32147"/>
                    <a:pt x="49364" y="32147"/>
                  </a:cubicBezTo>
                  <a:cubicBezTo>
                    <a:pt x="49186" y="32147"/>
                    <a:pt x="49004" y="32104"/>
                    <a:pt x="48831" y="32012"/>
                  </a:cubicBezTo>
                  <a:cubicBezTo>
                    <a:pt x="48217" y="31705"/>
                    <a:pt x="48012" y="31023"/>
                    <a:pt x="48319" y="30443"/>
                  </a:cubicBezTo>
                  <a:cubicBezTo>
                    <a:pt x="48508" y="30019"/>
                    <a:pt x="48891" y="29790"/>
                    <a:pt x="49313" y="29790"/>
                  </a:cubicBezTo>
                  <a:close/>
                  <a:moveTo>
                    <a:pt x="18529" y="30255"/>
                  </a:moveTo>
                  <a:cubicBezTo>
                    <a:pt x="18705" y="30255"/>
                    <a:pt x="18881" y="30294"/>
                    <a:pt x="19042" y="30374"/>
                  </a:cubicBezTo>
                  <a:cubicBezTo>
                    <a:pt x="19656" y="30682"/>
                    <a:pt x="19861" y="31398"/>
                    <a:pt x="19553" y="31944"/>
                  </a:cubicBezTo>
                  <a:cubicBezTo>
                    <a:pt x="19338" y="32351"/>
                    <a:pt x="18937" y="32591"/>
                    <a:pt x="18517" y="32591"/>
                  </a:cubicBezTo>
                  <a:cubicBezTo>
                    <a:pt x="18338" y="32591"/>
                    <a:pt x="18157" y="32547"/>
                    <a:pt x="17984" y="32456"/>
                  </a:cubicBezTo>
                  <a:cubicBezTo>
                    <a:pt x="17370" y="32217"/>
                    <a:pt x="17165" y="31501"/>
                    <a:pt x="17472" y="30886"/>
                  </a:cubicBezTo>
                  <a:cubicBezTo>
                    <a:pt x="17688" y="30477"/>
                    <a:pt x="18108" y="30255"/>
                    <a:pt x="18529" y="30255"/>
                  </a:cubicBezTo>
                  <a:close/>
                  <a:moveTo>
                    <a:pt x="9737" y="30596"/>
                  </a:moveTo>
                  <a:cubicBezTo>
                    <a:pt x="9918" y="30596"/>
                    <a:pt x="10101" y="30635"/>
                    <a:pt x="10272" y="30716"/>
                  </a:cubicBezTo>
                  <a:cubicBezTo>
                    <a:pt x="10852" y="31023"/>
                    <a:pt x="11057" y="31739"/>
                    <a:pt x="10784" y="32319"/>
                  </a:cubicBezTo>
                  <a:cubicBezTo>
                    <a:pt x="10573" y="32718"/>
                    <a:pt x="10185" y="32939"/>
                    <a:pt x="9763" y="32939"/>
                  </a:cubicBezTo>
                  <a:cubicBezTo>
                    <a:pt x="9571" y="32939"/>
                    <a:pt x="9372" y="32893"/>
                    <a:pt x="9180" y="32797"/>
                  </a:cubicBezTo>
                  <a:cubicBezTo>
                    <a:pt x="8600" y="32524"/>
                    <a:pt x="8395" y="31808"/>
                    <a:pt x="8668" y="31228"/>
                  </a:cubicBezTo>
                  <a:cubicBezTo>
                    <a:pt x="8885" y="30819"/>
                    <a:pt x="9305" y="30596"/>
                    <a:pt x="9737" y="30596"/>
                  </a:cubicBezTo>
                  <a:close/>
                  <a:moveTo>
                    <a:pt x="40497" y="30984"/>
                  </a:moveTo>
                  <a:cubicBezTo>
                    <a:pt x="40682" y="30984"/>
                    <a:pt x="40871" y="31030"/>
                    <a:pt x="41051" y="31125"/>
                  </a:cubicBezTo>
                  <a:cubicBezTo>
                    <a:pt x="41665" y="31398"/>
                    <a:pt x="41870" y="32149"/>
                    <a:pt x="41563" y="32695"/>
                  </a:cubicBezTo>
                  <a:cubicBezTo>
                    <a:pt x="41347" y="33102"/>
                    <a:pt x="40946" y="33341"/>
                    <a:pt x="40526" y="33341"/>
                  </a:cubicBezTo>
                  <a:cubicBezTo>
                    <a:pt x="40348" y="33341"/>
                    <a:pt x="40166" y="33298"/>
                    <a:pt x="39993" y="33207"/>
                  </a:cubicBezTo>
                  <a:cubicBezTo>
                    <a:pt x="39447" y="32934"/>
                    <a:pt x="39174" y="32217"/>
                    <a:pt x="39481" y="31637"/>
                  </a:cubicBezTo>
                  <a:cubicBezTo>
                    <a:pt x="39693" y="31213"/>
                    <a:pt x="40084" y="30984"/>
                    <a:pt x="40497" y="30984"/>
                  </a:cubicBezTo>
                  <a:close/>
                  <a:moveTo>
                    <a:pt x="31698" y="31324"/>
                  </a:moveTo>
                  <a:cubicBezTo>
                    <a:pt x="31890" y="31324"/>
                    <a:pt x="32089" y="31370"/>
                    <a:pt x="32281" y="31466"/>
                  </a:cubicBezTo>
                  <a:cubicBezTo>
                    <a:pt x="32861" y="31739"/>
                    <a:pt x="33066" y="32422"/>
                    <a:pt x="32793" y="33036"/>
                  </a:cubicBezTo>
                  <a:cubicBezTo>
                    <a:pt x="32577" y="33445"/>
                    <a:pt x="32174" y="33667"/>
                    <a:pt x="31739" y="33667"/>
                  </a:cubicBezTo>
                  <a:cubicBezTo>
                    <a:pt x="31558" y="33667"/>
                    <a:pt x="31371" y="33628"/>
                    <a:pt x="31189" y="33548"/>
                  </a:cubicBezTo>
                  <a:cubicBezTo>
                    <a:pt x="30643" y="33275"/>
                    <a:pt x="30405" y="32558"/>
                    <a:pt x="30678" y="31944"/>
                  </a:cubicBezTo>
                  <a:cubicBezTo>
                    <a:pt x="30888" y="31546"/>
                    <a:pt x="31277" y="31324"/>
                    <a:pt x="31698" y="31324"/>
                  </a:cubicBezTo>
                  <a:close/>
                  <a:moveTo>
                    <a:pt x="22924" y="32520"/>
                  </a:moveTo>
                  <a:cubicBezTo>
                    <a:pt x="23109" y="32520"/>
                    <a:pt x="23298" y="32566"/>
                    <a:pt x="23478" y="32661"/>
                  </a:cubicBezTo>
                  <a:cubicBezTo>
                    <a:pt x="24092" y="32934"/>
                    <a:pt x="24297" y="33650"/>
                    <a:pt x="23989" y="34230"/>
                  </a:cubicBezTo>
                  <a:cubicBezTo>
                    <a:pt x="23773" y="34639"/>
                    <a:pt x="23370" y="34862"/>
                    <a:pt x="22948" y="34862"/>
                  </a:cubicBezTo>
                  <a:cubicBezTo>
                    <a:pt x="22771" y="34862"/>
                    <a:pt x="22591" y="34823"/>
                    <a:pt x="22420" y="34742"/>
                  </a:cubicBezTo>
                  <a:cubicBezTo>
                    <a:pt x="21840" y="34469"/>
                    <a:pt x="21601" y="33753"/>
                    <a:pt x="21908" y="33173"/>
                  </a:cubicBezTo>
                  <a:cubicBezTo>
                    <a:pt x="22120" y="32749"/>
                    <a:pt x="22511" y="32520"/>
                    <a:pt x="22924" y="32520"/>
                  </a:cubicBezTo>
                  <a:close/>
                  <a:moveTo>
                    <a:pt x="14146" y="32861"/>
                  </a:moveTo>
                  <a:cubicBezTo>
                    <a:pt x="14336" y="32861"/>
                    <a:pt x="14528" y="32907"/>
                    <a:pt x="14708" y="33002"/>
                  </a:cubicBezTo>
                  <a:cubicBezTo>
                    <a:pt x="15288" y="33275"/>
                    <a:pt x="15493" y="34026"/>
                    <a:pt x="15220" y="34572"/>
                  </a:cubicBezTo>
                  <a:cubicBezTo>
                    <a:pt x="15003" y="34981"/>
                    <a:pt x="14600" y="35203"/>
                    <a:pt x="14166" y="35203"/>
                  </a:cubicBezTo>
                  <a:cubicBezTo>
                    <a:pt x="13984" y="35203"/>
                    <a:pt x="13797" y="35164"/>
                    <a:pt x="13616" y="35083"/>
                  </a:cubicBezTo>
                  <a:cubicBezTo>
                    <a:pt x="13070" y="34810"/>
                    <a:pt x="12831" y="34094"/>
                    <a:pt x="13104" y="33514"/>
                  </a:cubicBezTo>
                  <a:cubicBezTo>
                    <a:pt x="13316" y="33090"/>
                    <a:pt x="13723" y="32861"/>
                    <a:pt x="14146" y="32861"/>
                  </a:cubicBezTo>
                  <a:close/>
                  <a:moveTo>
                    <a:pt x="44967" y="33236"/>
                  </a:moveTo>
                  <a:cubicBezTo>
                    <a:pt x="45152" y="33236"/>
                    <a:pt x="45341" y="33282"/>
                    <a:pt x="45521" y="33377"/>
                  </a:cubicBezTo>
                  <a:cubicBezTo>
                    <a:pt x="46101" y="33650"/>
                    <a:pt x="46340" y="34401"/>
                    <a:pt x="46033" y="34947"/>
                  </a:cubicBezTo>
                  <a:cubicBezTo>
                    <a:pt x="45841" y="35354"/>
                    <a:pt x="45414" y="35593"/>
                    <a:pt x="44988" y="35593"/>
                  </a:cubicBezTo>
                  <a:cubicBezTo>
                    <a:pt x="44807" y="35593"/>
                    <a:pt x="44626" y="35550"/>
                    <a:pt x="44463" y="35459"/>
                  </a:cubicBezTo>
                  <a:cubicBezTo>
                    <a:pt x="43883" y="35152"/>
                    <a:pt x="43644" y="34435"/>
                    <a:pt x="43951" y="33889"/>
                  </a:cubicBezTo>
                  <a:cubicBezTo>
                    <a:pt x="44163" y="33465"/>
                    <a:pt x="44554" y="33236"/>
                    <a:pt x="44967" y="33236"/>
                  </a:cubicBezTo>
                  <a:close/>
                  <a:moveTo>
                    <a:pt x="36176" y="33577"/>
                  </a:moveTo>
                  <a:cubicBezTo>
                    <a:pt x="36365" y="33577"/>
                    <a:pt x="36561" y="33623"/>
                    <a:pt x="36751" y="33719"/>
                  </a:cubicBezTo>
                  <a:cubicBezTo>
                    <a:pt x="37332" y="34026"/>
                    <a:pt x="37570" y="34742"/>
                    <a:pt x="37263" y="35288"/>
                  </a:cubicBezTo>
                  <a:cubicBezTo>
                    <a:pt x="37048" y="35695"/>
                    <a:pt x="36647" y="35935"/>
                    <a:pt x="36227" y="35935"/>
                  </a:cubicBezTo>
                  <a:cubicBezTo>
                    <a:pt x="36048" y="35935"/>
                    <a:pt x="35866" y="35892"/>
                    <a:pt x="35694" y="35800"/>
                  </a:cubicBezTo>
                  <a:cubicBezTo>
                    <a:pt x="35079" y="35493"/>
                    <a:pt x="34875" y="34776"/>
                    <a:pt x="35182" y="34230"/>
                  </a:cubicBezTo>
                  <a:cubicBezTo>
                    <a:pt x="35370" y="33806"/>
                    <a:pt x="35754" y="33577"/>
                    <a:pt x="36176" y="33577"/>
                  </a:cubicBezTo>
                  <a:close/>
                  <a:moveTo>
                    <a:pt x="27394" y="34772"/>
                  </a:moveTo>
                  <a:cubicBezTo>
                    <a:pt x="27579" y="34772"/>
                    <a:pt x="27768" y="34818"/>
                    <a:pt x="27948" y="34913"/>
                  </a:cubicBezTo>
                  <a:cubicBezTo>
                    <a:pt x="28562" y="35220"/>
                    <a:pt x="28767" y="35937"/>
                    <a:pt x="28460" y="36483"/>
                  </a:cubicBezTo>
                  <a:cubicBezTo>
                    <a:pt x="28268" y="36890"/>
                    <a:pt x="27874" y="37129"/>
                    <a:pt x="27444" y="37129"/>
                  </a:cubicBezTo>
                  <a:cubicBezTo>
                    <a:pt x="27262" y="37129"/>
                    <a:pt x="27073" y="37086"/>
                    <a:pt x="26890" y="36994"/>
                  </a:cubicBezTo>
                  <a:cubicBezTo>
                    <a:pt x="26310" y="36755"/>
                    <a:pt x="26071" y="36005"/>
                    <a:pt x="26378" y="35425"/>
                  </a:cubicBezTo>
                  <a:cubicBezTo>
                    <a:pt x="26590" y="35001"/>
                    <a:pt x="26981" y="34772"/>
                    <a:pt x="27394" y="34772"/>
                  </a:cubicBezTo>
                  <a:close/>
                  <a:moveTo>
                    <a:pt x="18631" y="35113"/>
                  </a:moveTo>
                  <a:cubicBezTo>
                    <a:pt x="18820" y="35113"/>
                    <a:pt x="19009" y="35159"/>
                    <a:pt x="19178" y="35254"/>
                  </a:cubicBezTo>
                  <a:cubicBezTo>
                    <a:pt x="19758" y="35561"/>
                    <a:pt x="19997" y="36278"/>
                    <a:pt x="19690" y="36824"/>
                  </a:cubicBezTo>
                  <a:cubicBezTo>
                    <a:pt x="19471" y="37213"/>
                    <a:pt x="19061" y="37464"/>
                    <a:pt x="18633" y="37464"/>
                  </a:cubicBezTo>
                  <a:cubicBezTo>
                    <a:pt x="18461" y="37464"/>
                    <a:pt x="18286" y="37424"/>
                    <a:pt x="18120" y="37336"/>
                  </a:cubicBezTo>
                  <a:cubicBezTo>
                    <a:pt x="17506" y="37028"/>
                    <a:pt x="17301" y="36346"/>
                    <a:pt x="17574" y="35766"/>
                  </a:cubicBezTo>
                  <a:cubicBezTo>
                    <a:pt x="17786" y="35342"/>
                    <a:pt x="18210" y="35113"/>
                    <a:pt x="18631" y="35113"/>
                  </a:cubicBezTo>
                  <a:close/>
                  <a:moveTo>
                    <a:pt x="40688" y="35836"/>
                  </a:moveTo>
                  <a:cubicBezTo>
                    <a:pt x="40867" y="35836"/>
                    <a:pt x="41049" y="35879"/>
                    <a:pt x="41222" y="35971"/>
                  </a:cubicBezTo>
                  <a:cubicBezTo>
                    <a:pt x="41767" y="36278"/>
                    <a:pt x="42040" y="36960"/>
                    <a:pt x="41733" y="37540"/>
                  </a:cubicBezTo>
                  <a:cubicBezTo>
                    <a:pt x="41521" y="37964"/>
                    <a:pt x="41114" y="38193"/>
                    <a:pt x="40703" y="38193"/>
                  </a:cubicBezTo>
                  <a:cubicBezTo>
                    <a:pt x="40518" y="38193"/>
                    <a:pt x="40333" y="38147"/>
                    <a:pt x="40164" y="38052"/>
                  </a:cubicBezTo>
                  <a:cubicBezTo>
                    <a:pt x="39549" y="37779"/>
                    <a:pt x="39345" y="37063"/>
                    <a:pt x="39652" y="36483"/>
                  </a:cubicBezTo>
                  <a:cubicBezTo>
                    <a:pt x="39867" y="36075"/>
                    <a:pt x="40268" y="35836"/>
                    <a:pt x="40688" y="35836"/>
                  </a:cubicBezTo>
                  <a:close/>
                  <a:moveTo>
                    <a:pt x="31851" y="37030"/>
                  </a:moveTo>
                  <a:cubicBezTo>
                    <a:pt x="32029" y="37030"/>
                    <a:pt x="32211" y="37073"/>
                    <a:pt x="32384" y="37165"/>
                  </a:cubicBezTo>
                  <a:cubicBezTo>
                    <a:pt x="32998" y="37472"/>
                    <a:pt x="33203" y="38189"/>
                    <a:pt x="32896" y="38735"/>
                  </a:cubicBezTo>
                  <a:cubicBezTo>
                    <a:pt x="32707" y="39159"/>
                    <a:pt x="32291" y="39388"/>
                    <a:pt x="31872" y="39388"/>
                  </a:cubicBezTo>
                  <a:cubicBezTo>
                    <a:pt x="31684" y="39388"/>
                    <a:pt x="31495" y="39342"/>
                    <a:pt x="31326" y="39246"/>
                  </a:cubicBezTo>
                  <a:cubicBezTo>
                    <a:pt x="30746" y="38974"/>
                    <a:pt x="30507" y="38223"/>
                    <a:pt x="30814" y="37677"/>
                  </a:cubicBezTo>
                  <a:cubicBezTo>
                    <a:pt x="31030" y="37270"/>
                    <a:pt x="31430" y="37030"/>
                    <a:pt x="31851" y="37030"/>
                  </a:cubicBezTo>
                  <a:close/>
                  <a:moveTo>
                    <a:pt x="23100" y="37372"/>
                  </a:moveTo>
                  <a:cubicBezTo>
                    <a:pt x="23279" y="37372"/>
                    <a:pt x="23465" y="37415"/>
                    <a:pt x="23648" y="37506"/>
                  </a:cubicBezTo>
                  <a:cubicBezTo>
                    <a:pt x="24194" y="37813"/>
                    <a:pt x="24467" y="38496"/>
                    <a:pt x="24160" y="39076"/>
                  </a:cubicBezTo>
                  <a:cubicBezTo>
                    <a:pt x="23948" y="39500"/>
                    <a:pt x="23557" y="39729"/>
                    <a:pt x="23144" y="39729"/>
                  </a:cubicBezTo>
                  <a:cubicBezTo>
                    <a:pt x="22959" y="39729"/>
                    <a:pt x="22770" y="39683"/>
                    <a:pt x="22590" y="39588"/>
                  </a:cubicBezTo>
                  <a:cubicBezTo>
                    <a:pt x="21976" y="39315"/>
                    <a:pt x="21771" y="38564"/>
                    <a:pt x="22079" y="38018"/>
                  </a:cubicBezTo>
                  <a:cubicBezTo>
                    <a:pt x="22294" y="37611"/>
                    <a:pt x="22678" y="37372"/>
                    <a:pt x="23100" y="37372"/>
                  </a:cubicBezTo>
                  <a:close/>
                  <a:moveTo>
                    <a:pt x="14277" y="38566"/>
                  </a:moveTo>
                  <a:cubicBezTo>
                    <a:pt x="14456" y="38566"/>
                    <a:pt x="14638" y="38609"/>
                    <a:pt x="14810" y="38701"/>
                  </a:cubicBezTo>
                  <a:cubicBezTo>
                    <a:pt x="15425" y="39008"/>
                    <a:pt x="15629" y="39724"/>
                    <a:pt x="15322" y="40270"/>
                  </a:cubicBezTo>
                  <a:cubicBezTo>
                    <a:pt x="15110" y="40694"/>
                    <a:pt x="14735" y="40923"/>
                    <a:pt x="14322" y="40923"/>
                  </a:cubicBezTo>
                  <a:cubicBezTo>
                    <a:pt x="14136" y="40923"/>
                    <a:pt x="13943" y="40877"/>
                    <a:pt x="13753" y="40782"/>
                  </a:cubicBezTo>
                  <a:cubicBezTo>
                    <a:pt x="13172" y="40509"/>
                    <a:pt x="12934" y="39758"/>
                    <a:pt x="13241" y="39212"/>
                  </a:cubicBezTo>
                  <a:cubicBezTo>
                    <a:pt x="13456" y="38805"/>
                    <a:pt x="13857" y="38566"/>
                    <a:pt x="14277" y="38566"/>
                  </a:cubicBezTo>
                  <a:close/>
                  <a:moveTo>
                    <a:pt x="27556" y="39639"/>
                  </a:moveTo>
                  <a:cubicBezTo>
                    <a:pt x="27733" y="39639"/>
                    <a:pt x="27913" y="39678"/>
                    <a:pt x="28084" y="39758"/>
                  </a:cubicBezTo>
                  <a:cubicBezTo>
                    <a:pt x="28698" y="40065"/>
                    <a:pt x="28903" y="40748"/>
                    <a:pt x="28596" y="41362"/>
                  </a:cubicBezTo>
                  <a:cubicBezTo>
                    <a:pt x="28380" y="41771"/>
                    <a:pt x="27976" y="41993"/>
                    <a:pt x="27554" y="41993"/>
                  </a:cubicBezTo>
                  <a:cubicBezTo>
                    <a:pt x="27378" y="41993"/>
                    <a:pt x="27198" y="41955"/>
                    <a:pt x="27026" y="41874"/>
                  </a:cubicBezTo>
                  <a:cubicBezTo>
                    <a:pt x="26412" y="41567"/>
                    <a:pt x="26207" y="40884"/>
                    <a:pt x="26515" y="40270"/>
                  </a:cubicBezTo>
                  <a:cubicBezTo>
                    <a:pt x="26731" y="39861"/>
                    <a:pt x="27134" y="39639"/>
                    <a:pt x="27556" y="39639"/>
                  </a:cubicBezTo>
                  <a:close/>
                  <a:moveTo>
                    <a:pt x="18753" y="40833"/>
                  </a:moveTo>
                  <a:cubicBezTo>
                    <a:pt x="18929" y="40833"/>
                    <a:pt x="19109" y="40872"/>
                    <a:pt x="19280" y="40953"/>
                  </a:cubicBezTo>
                  <a:cubicBezTo>
                    <a:pt x="19861" y="41260"/>
                    <a:pt x="20099" y="41942"/>
                    <a:pt x="19826" y="42556"/>
                  </a:cubicBezTo>
                  <a:cubicBezTo>
                    <a:pt x="19610" y="42965"/>
                    <a:pt x="19173" y="43188"/>
                    <a:pt x="18743" y="43188"/>
                  </a:cubicBezTo>
                  <a:cubicBezTo>
                    <a:pt x="18563" y="43188"/>
                    <a:pt x="18384" y="43149"/>
                    <a:pt x="18223" y="43068"/>
                  </a:cubicBezTo>
                  <a:cubicBezTo>
                    <a:pt x="17643" y="42761"/>
                    <a:pt x="17404" y="42079"/>
                    <a:pt x="17711" y="41464"/>
                  </a:cubicBezTo>
                  <a:cubicBezTo>
                    <a:pt x="17927" y="41056"/>
                    <a:pt x="18330" y="40833"/>
                    <a:pt x="18753" y="40833"/>
                  </a:cubicBezTo>
                  <a:close/>
                  <a:moveTo>
                    <a:pt x="13317" y="0"/>
                  </a:moveTo>
                  <a:cubicBezTo>
                    <a:pt x="12224" y="0"/>
                    <a:pt x="11132" y="131"/>
                    <a:pt x="10067" y="380"/>
                  </a:cubicBezTo>
                  <a:cubicBezTo>
                    <a:pt x="10067" y="483"/>
                    <a:pt x="10033" y="517"/>
                    <a:pt x="9999" y="619"/>
                  </a:cubicBezTo>
                  <a:cubicBezTo>
                    <a:pt x="9783" y="1028"/>
                    <a:pt x="9363" y="1250"/>
                    <a:pt x="8942" y="1250"/>
                  </a:cubicBezTo>
                  <a:cubicBezTo>
                    <a:pt x="8766" y="1250"/>
                    <a:pt x="8590" y="1212"/>
                    <a:pt x="8429" y="1131"/>
                  </a:cubicBezTo>
                  <a:cubicBezTo>
                    <a:pt x="8327" y="1063"/>
                    <a:pt x="8293" y="1029"/>
                    <a:pt x="8259" y="994"/>
                  </a:cubicBezTo>
                  <a:cubicBezTo>
                    <a:pt x="7235" y="1404"/>
                    <a:pt x="6280" y="1916"/>
                    <a:pt x="5392" y="2598"/>
                  </a:cubicBezTo>
                  <a:cubicBezTo>
                    <a:pt x="5802" y="2939"/>
                    <a:pt x="5938" y="3554"/>
                    <a:pt x="5700" y="4066"/>
                  </a:cubicBezTo>
                  <a:cubicBezTo>
                    <a:pt x="5484" y="4473"/>
                    <a:pt x="5083" y="4712"/>
                    <a:pt x="4651" y="4712"/>
                  </a:cubicBezTo>
                  <a:cubicBezTo>
                    <a:pt x="4468" y="4712"/>
                    <a:pt x="4279" y="4669"/>
                    <a:pt x="4096" y="4577"/>
                  </a:cubicBezTo>
                  <a:cubicBezTo>
                    <a:pt x="3891" y="4475"/>
                    <a:pt x="3755" y="4304"/>
                    <a:pt x="3652" y="4134"/>
                  </a:cubicBezTo>
                  <a:cubicBezTo>
                    <a:pt x="1809" y="6079"/>
                    <a:pt x="786" y="8229"/>
                    <a:pt x="308" y="10617"/>
                  </a:cubicBezTo>
                  <a:cubicBezTo>
                    <a:pt x="513" y="10617"/>
                    <a:pt x="752" y="10617"/>
                    <a:pt x="956" y="10754"/>
                  </a:cubicBezTo>
                  <a:cubicBezTo>
                    <a:pt x="1537" y="11061"/>
                    <a:pt x="1775" y="11743"/>
                    <a:pt x="1468" y="12323"/>
                  </a:cubicBezTo>
                  <a:cubicBezTo>
                    <a:pt x="1250" y="12732"/>
                    <a:pt x="837" y="12988"/>
                    <a:pt x="401" y="12988"/>
                  </a:cubicBezTo>
                  <a:cubicBezTo>
                    <a:pt x="291" y="12988"/>
                    <a:pt x="179" y="12972"/>
                    <a:pt x="69" y="12938"/>
                  </a:cubicBezTo>
                  <a:lnTo>
                    <a:pt x="69" y="12938"/>
                  </a:lnTo>
                  <a:cubicBezTo>
                    <a:pt x="1" y="13791"/>
                    <a:pt x="69" y="14678"/>
                    <a:pt x="137" y="15565"/>
                  </a:cubicBezTo>
                  <a:cubicBezTo>
                    <a:pt x="272" y="15520"/>
                    <a:pt x="412" y="15495"/>
                    <a:pt x="556" y="15495"/>
                  </a:cubicBezTo>
                  <a:cubicBezTo>
                    <a:pt x="742" y="15495"/>
                    <a:pt x="935" y="15537"/>
                    <a:pt x="1127" y="15633"/>
                  </a:cubicBezTo>
                  <a:cubicBezTo>
                    <a:pt x="1707" y="15906"/>
                    <a:pt x="1946" y="16657"/>
                    <a:pt x="1639" y="17203"/>
                  </a:cubicBezTo>
                  <a:cubicBezTo>
                    <a:pt x="1446" y="17589"/>
                    <a:pt x="1009" y="17854"/>
                    <a:pt x="560" y="17854"/>
                  </a:cubicBezTo>
                  <a:cubicBezTo>
                    <a:pt x="533" y="17854"/>
                    <a:pt x="506" y="17853"/>
                    <a:pt x="479" y="17851"/>
                  </a:cubicBezTo>
                  <a:lnTo>
                    <a:pt x="479" y="17851"/>
                  </a:lnTo>
                  <a:cubicBezTo>
                    <a:pt x="683" y="19046"/>
                    <a:pt x="991" y="20240"/>
                    <a:pt x="1366" y="21434"/>
                  </a:cubicBezTo>
                  <a:cubicBezTo>
                    <a:pt x="1809" y="21707"/>
                    <a:pt x="1980" y="22287"/>
                    <a:pt x="1809" y="22731"/>
                  </a:cubicBezTo>
                  <a:cubicBezTo>
                    <a:pt x="2526" y="24778"/>
                    <a:pt x="3413" y="26792"/>
                    <a:pt x="4403" y="28702"/>
                  </a:cubicBezTo>
                  <a:cubicBezTo>
                    <a:pt x="4629" y="28454"/>
                    <a:pt x="4974" y="28295"/>
                    <a:pt x="5310" y="28295"/>
                  </a:cubicBezTo>
                  <a:cubicBezTo>
                    <a:pt x="5482" y="28295"/>
                    <a:pt x="5652" y="28337"/>
                    <a:pt x="5802" y="28429"/>
                  </a:cubicBezTo>
                  <a:cubicBezTo>
                    <a:pt x="6416" y="28702"/>
                    <a:pt x="6621" y="29453"/>
                    <a:pt x="6314" y="29999"/>
                  </a:cubicBezTo>
                  <a:cubicBezTo>
                    <a:pt x="6143" y="30374"/>
                    <a:pt x="5768" y="30579"/>
                    <a:pt x="5392" y="30647"/>
                  </a:cubicBezTo>
                  <a:cubicBezTo>
                    <a:pt x="6587" y="32797"/>
                    <a:pt x="7815" y="34810"/>
                    <a:pt x="9009" y="36619"/>
                  </a:cubicBezTo>
                  <a:cubicBezTo>
                    <a:pt x="9232" y="36396"/>
                    <a:pt x="9543" y="36275"/>
                    <a:pt x="9864" y="36275"/>
                  </a:cubicBezTo>
                  <a:cubicBezTo>
                    <a:pt x="10035" y="36275"/>
                    <a:pt x="10209" y="36309"/>
                    <a:pt x="10374" y="36380"/>
                  </a:cubicBezTo>
                  <a:cubicBezTo>
                    <a:pt x="10989" y="36687"/>
                    <a:pt x="11193" y="37404"/>
                    <a:pt x="10886" y="37984"/>
                  </a:cubicBezTo>
                  <a:cubicBezTo>
                    <a:pt x="10750" y="38223"/>
                    <a:pt x="10545" y="38393"/>
                    <a:pt x="10340" y="38530"/>
                  </a:cubicBezTo>
                  <a:cubicBezTo>
                    <a:pt x="12388" y="41396"/>
                    <a:pt x="13889" y="43171"/>
                    <a:pt x="13889" y="43171"/>
                  </a:cubicBezTo>
                  <a:cubicBezTo>
                    <a:pt x="13889" y="43171"/>
                    <a:pt x="15527" y="43292"/>
                    <a:pt x="18125" y="43292"/>
                  </a:cubicBezTo>
                  <a:cubicBezTo>
                    <a:pt x="19425" y="43292"/>
                    <a:pt x="20964" y="43262"/>
                    <a:pt x="22659" y="43171"/>
                  </a:cubicBezTo>
                  <a:cubicBezTo>
                    <a:pt x="22821" y="43081"/>
                    <a:pt x="22992" y="43038"/>
                    <a:pt x="23168" y="43038"/>
                  </a:cubicBezTo>
                  <a:cubicBezTo>
                    <a:pt x="23326" y="43038"/>
                    <a:pt x="23487" y="43072"/>
                    <a:pt x="23648" y="43137"/>
                  </a:cubicBezTo>
                  <a:cubicBezTo>
                    <a:pt x="25934" y="43000"/>
                    <a:pt x="28494" y="42761"/>
                    <a:pt x="31053" y="42318"/>
                  </a:cubicBezTo>
                  <a:cubicBezTo>
                    <a:pt x="31288" y="42036"/>
                    <a:pt x="31652" y="41867"/>
                    <a:pt x="32023" y="41867"/>
                  </a:cubicBezTo>
                  <a:cubicBezTo>
                    <a:pt x="32191" y="41867"/>
                    <a:pt x="32360" y="41902"/>
                    <a:pt x="32520" y="41976"/>
                  </a:cubicBezTo>
                  <a:cubicBezTo>
                    <a:pt x="32554" y="41976"/>
                    <a:pt x="32554" y="42010"/>
                    <a:pt x="32588" y="42010"/>
                  </a:cubicBezTo>
                  <a:cubicBezTo>
                    <a:pt x="33578" y="41840"/>
                    <a:pt x="34602" y="41601"/>
                    <a:pt x="35591" y="41328"/>
                  </a:cubicBezTo>
                  <a:cubicBezTo>
                    <a:pt x="35148" y="40987"/>
                    <a:pt x="34977" y="40407"/>
                    <a:pt x="35250" y="39895"/>
                  </a:cubicBezTo>
                  <a:cubicBezTo>
                    <a:pt x="35462" y="39471"/>
                    <a:pt x="35853" y="39242"/>
                    <a:pt x="36266" y="39242"/>
                  </a:cubicBezTo>
                  <a:cubicBezTo>
                    <a:pt x="36451" y="39242"/>
                    <a:pt x="36640" y="39288"/>
                    <a:pt x="36820" y="39383"/>
                  </a:cubicBezTo>
                  <a:cubicBezTo>
                    <a:pt x="37366" y="39690"/>
                    <a:pt x="37604" y="40304"/>
                    <a:pt x="37366" y="40884"/>
                  </a:cubicBezTo>
                  <a:cubicBezTo>
                    <a:pt x="44804" y="38666"/>
                    <a:pt x="51254" y="34435"/>
                    <a:pt x="51595" y="26553"/>
                  </a:cubicBezTo>
                  <a:cubicBezTo>
                    <a:pt x="51834" y="21912"/>
                    <a:pt x="49513" y="17305"/>
                    <a:pt x="45521" y="14814"/>
                  </a:cubicBezTo>
                  <a:cubicBezTo>
                    <a:pt x="43440" y="13499"/>
                    <a:pt x="41343" y="12988"/>
                    <a:pt x="39335" y="12988"/>
                  </a:cubicBezTo>
                  <a:cubicBezTo>
                    <a:pt x="38478" y="12988"/>
                    <a:pt x="37636" y="13081"/>
                    <a:pt x="36820" y="13245"/>
                  </a:cubicBezTo>
                  <a:cubicBezTo>
                    <a:pt x="36956" y="13552"/>
                    <a:pt x="36956" y="13893"/>
                    <a:pt x="36786" y="14234"/>
                  </a:cubicBezTo>
                  <a:cubicBezTo>
                    <a:pt x="36569" y="14643"/>
                    <a:pt x="36149" y="14866"/>
                    <a:pt x="35729" y="14866"/>
                  </a:cubicBezTo>
                  <a:cubicBezTo>
                    <a:pt x="35553" y="14866"/>
                    <a:pt x="35377" y="14827"/>
                    <a:pt x="35216" y="14746"/>
                  </a:cubicBezTo>
                  <a:cubicBezTo>
                    <a:pt x="34875" y="14575"/>
                    <a:pt x="34670" y="14268"/>
                    <a:pt x="34568" y="13893"/>
                  </a:cubicBezTo>
                  <a:cubicBezTo>
                    <a:pt x="31496" y="15019"/>
                    <a:pt x="28903" y="17066"/>
                    <a:pt x="27265" y="18568"/>
                  </a:cubicBezTo>
                  <a:cubicBezTo>
                    <a:pt x="27368" y="18568"/>
                    <a:pt x="27470" y="18602"/>
                    <a:pt x="27572" y="18670"/>
                  </a:cubicBezTo>
                  <a:cubicBezTo>
                    <a:pt x="28187" y="18943"/>
                    <a:pt x="28391" y="19660"/>
                    <a:pt x="28084" y="20240"/>
                  </a:cubicBezTo>
                  <a:cubicBezTo>
                    <a:pt x="27864" y="20632"/>
                    <a:pt x="27433" y="20865"/>
                    <a:pt x="27005" y="20865"/>
                  </a:cubicBezTo>
                  <a:cubicBezTo>
                    <a:pt x="26837" y="20865"/>
                    <a:pt x="26669" y="20829"/>
                    <a:pt x="26515" y="20752"/>
                  </a:cubicBezTo>
                  <a:cubicBezTo>
                    <a:pt x="26173" y="20581"/>
                    <a:pt x="25934" y="20274"/>
                    <a:pt x="25866" y="19899"/>
                  </a:cubicBezTo>
                  <a:cubicBezTo>
                    <a:pt x="25559" y="20172"/>
                    <a:pt x="25388" y="20411"/>
                    <a:pt x="25388" y="20411"/>
                  </a:cubicBezTo>
                  <a:cubicBezTo>
                    <a:pt x="25388" y="20411"/>
                    <a:pt x="25900" y="18397"/>
                    <a:pt x="26003" y="15633"/>
                  </a:cubicBezTo>
                  <a:cubicBezTo>
                    <a:pt x="25696" y="15292"/>
                    <a:pt x="25627" y="14780"/>
                    <a:pt x="25832" y="14302"/>
                  </a:cubicBezTo>
                  <a:cubicBezTo>
                    <a:pt x="25866" y="14200"/>
                    <a:pt x="25934" y="14132"/>
                    <a:pt x="26003" y="14030"/>
                  </a:cubicBezTo>
                  <a:cubicBezTo>
                    <a:pt x="25866" y="9389"/>
                    <a:pt x="24331" y="3417"/>
                    <a:pt x="18052" y="892"/>
                  </a:cubicBezTo>
                  <a:cubicBezTo>
                    <a:pt x="16530" y="283"/>
                    <a:pt x="14923" y="0"/>
                    <a:pt x="13317" y="0"/>
                  </a:cubicBezTo>
                  <a:close/>
                </a:path>
              </a:pathLst>
            </a:custGeom>
            <a:solidFill>
              <a:srgbClr val="EE5E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9"/>
          <p:cNvSpPr txBox="1">
            <a:spLocks noGrp="1"/>
          </p:cNvSpPr>
          <p:nvPr>
            <p:ph type="title"/>
          </p:nvPr>
        </p:nvSpPr>
        <p:spPr>
          <a:xfrm>
            <a:off x="713225" y="1271200"/>
            <a:ext cx="38589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44" name="Google Shape;244;p9"/>
          <p:cNvSpPr txBox="1">
            <a:spLocks noGrp="1"/>
          </p:cNvSpPr>
          <p:nvPr>
            <p:ph type="subTitle" idx="1"/>
          </p:nvPr>
        </p:nvSpPr>
        <p:spPr>
          <a:xfrm>
            <a:off x="713225" y="2841100"/>
            <a:ext cx="38589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245" name="Google Shape;245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4914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ubtitle">
  <p:cSld name="CUSTOM_5"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6" name="Google Shape;446;p17"/>
          <p:cNvGrpSpPr/>
          <p:nvPr/>
        </p:nvGrpSpPr>
        <p:grpSpPr>
          <a:xfrm rot="-2310811">
            <a:off x="-1076826" y="-329489"/>
            <a:ext cx="3108958" cy="2251616"/>
            <a:chOff x="2683075" y="2759700"/>
            <a:chExt cx="1544925" cy="1083825"/>
          </a:xfrm>
        </p:grpSpPr>
        <p:sp>
          <p:nvSpPr>
            <p:cNvPr id="447" name="Google Shape;447;p17"/>
            <p:cNvSpPr/>
            <p:nvPr/>
          </p:nvSpPr>
          <p:spPr>
            <a:xfrm>
              <a:off x="2683075" y="2759850"/>
              <a:ext cx="1544925" cy="1083675"/>
            </a:xfrm>
            <a:custGeom>
              <a:avLst/>
              <a:gdLst/>
              <a:ahLst/>
              <a:cxnLst/>
              <a:rect l="l" t="t" r="r" b="b"/>
              <a:pathLst>
                <a:path w="61797" h="43347" extrusionOk="0">
                  <a:moveTo>
                    <a:pt x="23324" y="1"/>
                  </a:moveTo>
                  <a:cubicBezTo>
                    <a:pt x="20321" y="1"/>
                    <a:pt x="17333" y="1037"/>
                    <a:pt x="14980" y="2968"/>
                  </a:cubicBezTo>
                  <a:cubicBezTo>
                    <a:pt x="0" y="14979"/>
                    <a:pt x="23886" y="43233"/>
                    <a:pt x="23886" y="43233"/>
                  </a:cubicBezTo>
                  <a:cubicBezTo>
                    <a:pt x="23886" y="43233"/>
                    <a:pt x="25517" y="43346"/>
                    <a:pt x="28101" y="43346"/>
                  </a:cubicBezTo>
                  <a:cubicBezTo>
                    <a:pt x="37799" y="43346"/>
                    <a:pt x="60918" y="41750"/>
                    <a:pt x="61592" y="26581"/>
                  </a:cubicBezTo>
                  <a:cubicBezTo>
                    <a:pt x="61797" y="21906"/>
                    <a:pt x="59476" y="17299"/>
                    <a:pt x="55484" y="14808"/>
                  </a:cubicBezTo>
                  <a:cubicBezTo>
                    <a:pt x="53361" y="13486"/>
                    <a:pt x="51246" y="12963"/>
                    <a:pt x="49230" y="12963"/>
                  </a:cubicBezTo>
                  <a:cubicBezTo>
                    <a:pt x="41625" y="12963"/>
                    <a:pt x="35420" y="20405"/>
                    <a:pt x="35420" y="20405"/>
                  </a:cubicBezTo>
                  <a:cubicBezTo>
                    <a:pt x="35420" y="20405"/>
                    <a:pt x="39173" y="5356"/>
                    <a:pt x="28083" y="920"/>
                  </a:cubicBezTo>
                  <a:cubicBezTo>
                    <a:pt x="26556" y="300"/>
                    <a:pt x="24938" y="1"/>
                    <a:pt x="23324" y="1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17"/>
            <p:cNvSpPr/>
            <p:nvPr/>
          </p:nvSpPr>
          <p:spPr>
            <a:xfrm>
              <a:off x="2932150" y="2759700"/>
              <a:ext cx="1295850" cy="1082300"/>
            </a:xfrm>
            <a:custGeom>
              <a:avLst/>
              <a:gdLst/>
              <a:ahLst/>
              <a:cxnLst/>
              <a:rect l="l" t="t" r="r" b="b"/>
              <a:pathLst>
                <a:path w="51834" h="43292" extrusionOk="0">
                  <a:moveTo>
                    <a:pt x="13424" y="1201"/>
                  </a:moveTo>
                  <a:cubicBezTo>
                    <a:pt x="13603" y="1201"/>
                    <a:pt x="13784" y="1244"/>
                    <a:pt x="13957" y="1336"/>
                  </a:cubicBezTo>
                  <a:cubicBezTo>
                    <a:pt x="14571" y="1643"/>
                    <a:pt x="14776" y="2359"/>
                    <a:pt x="14469" y="2905"/>
                  </a:cubicBezTo>
                  <a:cubicBezTo>
                    <a:pt x="14281" y="3329"/>
                    <a:pt x="13897" y="3558"/>
                    <a:pt x="13475" y="3558"/>
                  </a:cubicBezTo>
                  <a:cubicBezTo>
                    <a:pt x="13286" y="3558"/>
                    <a:pt x="13090" y="3512"/>
                    <a:pt x="12899" y="3417"/>
                  </a:cubicBezTo>
                  <a:cubicBezTo>
                    <a:pt x="12319" y="3144"/>
                    <a:pt x="12081" y="2394"/>
                    <a:pt x="12388" y="1848"/>
                  </a:cubicBezTo>
                  <a:cubicBezTo>
                    <a:pt x="12603" y="1440"/>
                    <a:pt x="13004" y="1201"/>
                    <a:pt x="13424" y="1201"/>
                  </a:cubicBezTo>
                  <a:close/>
                  <a:moveTo>
                    <a:pt x="17875" y="3419"/>
                  </a:moveTo>
                  <a:cubicBezTo>
                    <a:pt x="18053" y="3419"/>
                    <a:pt x="18231" y="3462"/>
                    <a:pt x="18393" y="3554"/>
                  </a:cubicBezTo>
                  <a:cubicBezTo>
                    <a:pt x="19007" y="3861"/>
                    <a:pt x="19212" y="4577"/>
                    <a:pt x="18905" y="5123"/>
                  </a:cubicBezTo>
                  <a:cubicBezTo>
                    <a:pt x="18717" y="5547"/>
                    <a:pt x="18333" y="5776"/>
                    <a:pt x="17911" y="5776"/>
                  </a:cubicBezTo>
                  <a:cubicBezTo>
                    <a:pt x="17722" y="5776"/>
                    <a:pt x="17526" y="5730"/>
                    <a:pt x="17335" y="5635"/>
                  </a:cubicBezTo>
                  <a:cubicBezTo>
                    <a:pt x="16789" y="5396"/>
                    <a:pt x="16516" y="4680"/>
                    <a:pt x="16824" y="4066"/>
                  </a:cubicBezTo>
                  <a:cubicBezTo>
                    <a:pt x="17039" y="3658"/>
                    <a:pt x="17457" y="3419"/>
                    <a:pt x="17875" y="3419"/>
                  </a:cubicBezTo>
                  <a:close/>
                  <a:moveTo>
                    <a:pt x="9104" y="4663"/>
                  </a:moveTo>
                  <a:cubicBezTo>
                    <a:pt x="9284" y="4663"/>
                    <a:pt x="9463" y="4702"/>
                    <a:pt x="9624" y="4782"/>
                  </a:cubicBezTo>
                  <a:cubicBezTo>
                    <a:pt x="10170" y="5089"/>
                    <a:pt x="10443" y="5806"/>
                    <a:pt x="10135" y="6386"/>
                  </a:cubicBezTo>
                  <a:cubicBezTo>
                    <a:pt x="9919" y="6795"/>
                    <a:pt x="9516" y="7017"/>
                    <a:pt x="9094" y="7017"/>
                  </a:cubicBezTo>
                  <a:cubicBezTo>
                    <a:pt x="8917" y="7017"/>
                    <a:pt x="8737" y="6978"/>
                    <a:pt x="8566" y="6898"/>
                  </a:cubicBezTo>
                  <a:cubicBezTo>
                    <a:pt x="7986" y="6591"/>
                    <a:pt x="7747" y="5874"/>
                    <a:pt x="8054" y="5294"/>
                  </a:cubicBezTo>
                  <a:cubicBezTo>
                    <a:pt x="8246" y="4885"/>
                    <a:pt x="8676" y="4663"/>
                    <a:pt x="9104" y="4663"/>
                  </a:cubicBezTo>
                  <a:close/>
                  <a:moveTo>
                    <a:pt x="22362" y="5686"/>
                  </a:moveTo>
                  <a:cubicBezTo>
                    <a:pt x="22543" y="5686"/>
                    <a:pt x="22726" y="5725"/>
                    <a:pt x="22897" y="5806"/>
                  </a:cubicBezTo>
                  <a:cubicBezTo>
                    <a:pt x="23478" y="6113"/>
                    <a:pt x="23682" y="6830"/>
                    <a:pt x="23409" y="7410"/>
                  </a:cubicBezTo>
                  <a:cubicBezTo>
                    <a:pt x="23193" y="7819"/>
                    <a:pt x="22790" y="8041"/>
                    <a:pt x="22356" y="8041"/>
                  </a:cubicBezTo>
                  <a:cubicBezTo>
                    <a:pt x="22174" y="8041"/>
                    <a:pt x="21987" y="8002"/>
                    <a:pt x="21806" y="7921"/>
                  </a:cubicBezTo>
                  <a:cubicBezTo>
                    <a:pt x="21225" y="7648"/>
                    <a:pt x="20987" y="6932"/>
                    <a:pt x="21294" y="6318"/>
                  </a:cubicBezTo>
                  <a:cubicBezTo>
                    <a:pt x="21510" y="5909"/>
                    <a:pt x="21930" y="5686"/>
                    <a:pt x="22362" y="5686"/>
                  </a:cubicBezTo>
                  <a:close/>
                  <a:moveTo>
                    <a:pt x="13540" y="6881"/>
                  </a:moveTo>
                  <a:cubicBezTo>
                    <a:pt x="13720" y="6881"/>
                    <a:pt x="13899" y="6920"/>
                    <a:pt x="14060" y="7000"/>
                  </a:cubicBezTo>
                  <a:cubicBezTo>
                    <a:pt x="14606" y="7307"/>
                    <a:pt x="14879" y="8024"/>
                    <a:pt x="14571" y="8604"/>
                  </a:cubicBezTo>
                  <a:cubicBezTo>
                    <a:pt x="14355" y="9013"/>
                    <a:pt x="13952" y="9235"/>
                    <a:pt x="13530" y="9235"/>
                  </a:cubicBezTo>
                  <a:cubicBezTo>
                    <a:pt x="13353" y="9235"/>
                    <a:pt x="13173" y="9196"/>
                    <a:pt x="13002" y="9116"/>
                  </a:cubicBezTo>
                  <a:cubicBezTo>
                    <a:pt x="12422" y="8843"/>
                    <a:pt x="12217" y="8126"/>
                    <a:pt x="12490" y="7512"/>
                  </a:cubicBezTo>
                  <a:cubicBezTo>
                    <a:pt x="12682" y="7103"/>
                    <a:pt x="13112" y="6881"/>
                    <a:pt x="13540" y="6881"/>
                  </a:cubicBezTo>
                  <a:close/>
                  <a:moveTo>
                    <a:pt x="4789" y="7222"/>
                  </a:moveTo>
                  <a:cubicBezTo>
                    <a:pt x="4970" y="7222"/>
                    <a:pt x="5153" y="7261"/>
                    <a:pt x="5324" y="7341"/>
                  </a:cubicBezTo>
                  <a:cubicBezTo>
                    <a:pt x="5904" y="7648"/>
                    <a:pt x="6109" y="8365"/>
                    <a:pt x="5836" y="8945"/>
                  </a:cubicBezTo>
                  <a:cubicBezTo>
                    <a:pt x="5616" y="9337"/>
                    <a:pt x="5202" y="9570"/>
                    <a:pt x="4759" y="9570"/>
                  </a:cubicBezTo>
                  <a:cubicBezTo>
                    <a:pt x="4585" y="9570"/>
                    <a:pt x="4406" y="9534"/>
                    <a:pt x="4232" y="9457"/>
                  </a:cubicBezTo>
                  <a:cubicBezTo>
                    <a:pt x="3652" y="9184"/>
                    <a:pt x="3447" y="8467"/>
                    <a:pt x="3720" y="7853"/>
                  </a:cubicBezTo>
                  <a:cubicBezTo>
                    <a:pt x="3937" y="7444"/>
                    <a:pt x="4357" y="7222"/>
                    <a:pt x="4789" y="7222"/>
                  </a:cubicBezTo>
                  <a:close/>
                  <a:moveTo>
                    <a:pt x="17954" y="9144"/>
                  </a:moveTo>
                  <a:cubicBezTo>
                    <a:pt x="18142" y="9144"/>
                    <a:pt x="18337" y="9190"/>
                    <a:pt x="18530" y="9286"/>
                  </a:cubicBezTo>
                  <a:cubicBezTo>
                    <a:pt x="19144" y="9559"/>
                    <a:pt x="19349" y="10276"/>
                    <a:pt x="19042" y="10856"/>
                  </a:cubicBezTo>
                  <a:cubicBezTo>
                    <a:pt x="18821" y="11248"/>
                    <a:pt x="18408" y="11481"/>
                    <a:pt x="17978" y="11481"/>
                  </a:cubicBezTo>
                  <a:cubicBezTo>
                    <a:pt x="17808" y="11481"/>
                    <a:pt x="17636" y="11445"/>
                    <a:pt x="17472" y="11368"/>
                  </a:cubicBezTo>
                  <a:cubicBezTo>
                    <a:pt x="16926" y="11095"/>
                    <a:pt x="16653" y="10378"/>
                    <a:pt x="16960" y="9764"/>
                  </a:cubicBezTo>
                  <a:cubicBezTo>
                    <a:pt x="17171" y="9366"/>
                    <a:pt x="17543" y="9144"/>
                    <a:pt x="17954" y="9144"/>
                  </a:cubicBezTo>
                  <a:close/>
                  <a:moveTo>
                    <a:pt x="9198" y="9487"/>
                  </a:moveTo>
                  <a:cubicBezTo>
                    <a:pt x="9388" y="9487"/>
                    <a:pt x="9581" y="9533"/>
                    <a:pt x="9760" y="9628"/>
                  </a:cubicBezTo>
                  <a:cubicBezTo>
                    <a:pt x="10306" y="9901"/>
                    <a:pt x="10545" y="10617"/>
                    <a:pt x="10272" y="11197"/>
                  </a:cubicBezTo>
                  <a:cubicBezTo>
                    <a:pt x="10055" y="11606"/>
                    <a:pt x="9652" y="11829"/>
                    <a:pt x="9218" y="11829"/>
                  </a:cubicBezTo>
                  <a:cubicBezTo>
                    <a:pt x="9037" y="11829"/>
                    <a:pt x="8849" y="11790"/>
                    <a:pt x="8668" y="11709"/>
                  </a:cubicBezTo>
                  <a:cubicBezTo>
                    <a:pt x="8122" y="11436"/>
                    <a:pt x="7883" y="10720"/>
                    <a:pt x="8156" y="10139"/>
                  </a:cubicBezTo>
                  <a:cubicBezTo>
                    <a:pt x="8368" y="9715"/>
                    <a:pt x="8776" y="9487"/>
                    <a:pt x="9198" y="9487"/>
                  </a:cubicBezTo>
                  <a:close/>
                  <a:moveTo>
                    <a:pt x="22412" y="11397"/>
                  </a:moveTo>
                  <a:cubicBezTo>
                    <a:pt x="22597" y="11397"/>
                    <a:pt x="22786" y="11443"/>
                    <a:pt x="22966" y="11539"/>
                  </a:cubicBezTo>
                  <a:cubicBezTo>
                    <a:pt x="23580" y="11846"/>
                    <a:pt x="23785" y="12562"/>
                    <a:pt x="23478" y="13108"/>
                  </a:cubicBezTo>
                  <a:cubicBezTo>
                    <a:pt x="23262" y="13515"/>
                    <a:pt x="22861" y="13755"/>
                    <a:pt x="22441" y="13755"/>
                  </a:cubicBezTo>
                  <a:cubicBezTo>
                    <a:pt x="22263" y="13755"/>
                    <a:pt x="22081" y="13712"/>
                    <a:pt x="21908" y="13620"/>
                  </a:cubicBezTo>
                  <a:cubicBezTo>
                    <a:pt x="21362" y="13381"/>
                    <a:pt x="21089" y="12630"/>
                    <a:pt x="21396" y="12050"/>
                  </a:cubicBezTo>
                  <a:cubicBezTo>
                    <a:pt x="21608" y="11626"/>
                    <a:pt x="21999" y="11397"/>
                    <a:pt x="22412" y="11397"/>
                  </a:cubicBezTo>
                  <a:close/>
                  <a:moveTo>
                    <a:pt x="13685" y="11739"/>
                  </a:moveTo>
                  <a:cubicBezTo>
                    <a:pt x="13873" y="11739"/>
                    <a:pt x="14061" y="11785"/>
                    <a:pt x="14230" y="11880"/>
                  </a:cubicBezTo>
                  <a:cubicBezTo>
                    <a:pt x="14810" y="12187"/>
                    <a:pt x="15049" y="12903"/>
                    <a:pt x="14742" y="13449"/>
                  </a:cubicBezTo>
                  <a:cubicBezTo>
                    <a:pt x="14523" y="13839"/>
                    <a:pt x="14113" y="14090"/>
                    <a:pt x="13685" y="14090"/>
                  </a:cubicBezTo>
                  <a:cubicBezTo>
                    <a:pt x="13513" y="14090"/>
                    <a:pt x="13339" y="14049"/>
                    <a:pt x="13172" y="13961"/>
                  </a:cubicBezTo>
                  <a:cubicBezTo>
                    <a:pt x="12558" y="13654"/>
                    <a:pt x="12353" y="12972"/>
                    <a:pt x="12661" y="12392"/>
                  </a:cubicBezTo>
                  <a:cubicBezTo>
                    <a:pt x="12849" y="11968"/>
                    <a:pt x="13265" y="11739"/>
                    <a:pt x="13685" y="11739"/>
                  </a:cubicBezTo>
                  <a:close/>
                  <a:moveTo>
                    <a:pt x="4823" y="12933"/>
                  </a:moveTo>
                  <a:cubicBezTo>
                    <a:pt x="5009" y="12933"/>
                    <a:pt x="5202" y="12979"/>
                    <a:pt x="5392" y="13074"/>
                  </a:cubicBezTo>
                  <a:cubicBezTo>
                    <a:pt x="6007" y="13381"/>
                    <a:pt x="6211" y="14098"/>
                    <a:pt x="5904" y="14644"/>
                  </a:cubicBezTo>
                  <a:cubicBezTo>
                    <a:pt x="5692" y="15068"/>
                    <a:pt x="5301" y="15297"/>
                    <a:pt x="4889" y="15297"/>
                  </a:cubicBezTo>
                  <a:cubicBezTo>
                    <a:pt x="4704" y="15297"/>
                    <a:pt x="4514" y="15251"/>
                    <a:pt x="4335" y="15156"/>
                  </a:cubicBezTo>
                  <a:cubicBezTo>
                    <a:pt x="3789" y="14883"/>
                    <a:pt x="3550" y="14166"/>
                    <a:pt x="3823" y="13586"/>
                  </a:cubicBezTo>
                  <a:cubicBezTo>
                    <a:pt x="4035" y="13162"/>
                    <a:pt x="4409" y="12933"/>
                    <a:pt x="4823" y="12933"/>
                  </a:cubicBezTo>
                  <a:close/>
                  <a:moveTo>
                    <a:pt x="18112" y="13997"/>
                  </a:moveTo>
                  <a:cubicBezTo>
                    <a:pt x="18294" y="13997"/>
                    <a:pt x="18483" y="14040"/>
                    <a:pt x="18666" y="14132"/>
                  </a:cubicBezTo>
                  <a:cubicBezTo>
                    <a:pt x="19246" y="14439"/>
                    <a:pt x="19485" y="15156"/>
                    <a:pt x="19178" y="15702"/>
                  </a:cubicBezTo>
                  <a:cubicBezTo>
                    <a:pt x="18962" y="16109"/>
                    <a:pt x="18562" y="16348"/>
                    <a:pt x="18141" y="16348"/>
                  </a:cubicBezTo>
                  <a:cubicBezTo>
                    <a:pt x="17963" y="16348"/>
                    <a:pt x="17781" y="16305"/>
                    <a:pt x="17608" y="16213"/>
                  </a:cubicBezTo>
                  <a:cubicBezTo>
                    <a:pt x="17028" y="15940"/>
                    <a:pt x="16789" y="15258"/>
                    <a:pt x="17097" y="14644"/>
                  </a:cubicBezTo>
                  <a:cubicBezTo>
                    <a:pt x="17288" y="14236"/>
                    <a:pt x="17682" y="13997"/>
                    <a:pt x="18112" y="13997"/>
                  </a:cubicBezTo>
                  <a:close/>
                  <a:moveTo>
                    <a:pt x="40126" y="14729"/>
                  </a:moveTo>
                  <a:cubicBezTo>
                    <a:pt x="40307" y="14729"/>
                    <a:pt x="40494" y="14768"/>
                    <a:pt x="40676" y="14848"/>
                  </a:cubicBezTo>
                  <a:cubicBezTo>
                    <a:pt x="41256" y="15156"/>
                    <a:pt x="41495" y="15872"/>
                    <a:pt x="41187" y="16452"/>
                  </a:cubicBezTo>
                  <a:cubicBezTo>
                    <a:pt x="40967" y="16844"/>
                    <a:pt x="40536" y="17078"/>
                    <a:pt x="40108" y="17078"/>
                  </a:cubicBezTo>
                  <a:cubicBezTo>
                    <a:pt x="39940" y="17078"/>
                    <a:pt x="39772" y="17041"/>
                    <a:pt x="39618" y="16964"/>
                  </a:cubicBezTo>
                  <a:cubicBezTo>
                    <a:pt x="39038" y="16657"/>
                    <a:pt x="38833" y="15975"/>
                    <a:pt x="39106" y="15360"/>
                  </a:cubicBezTo>
                  <a:cubicBezTo>
                    <a:pt x="39298" y="14951"/>
                    <a:pt x="39694" y="14729"/>
                    <a:pt x="40126" y="14729"/>
                  </a:cubicBezTo>
                  <a:close/>
                  <a:moveTo>
                    <a:pt x="9329" y="15192"/>
                  </a:moveTo>
                  <a:cubicBezTo>
                    <a:pt x="9508" y="15192"/>
                    <a:pt x="9690" y="15235"/>
                    <a:pt x="9863" y="15326"/>
                  </a:cubicBezTo>
                  <a:cubicBezTo>
                    <a:pt x="10477" y="15633"/>
                    <a:pt x="10681" y="16316"/>
                    <a:pt x="10374" y="16896"/>
                  </a:cubicBezTo>
                  <a:cubicBezTo>
                    <a:pt x="10186" y="17320"/>
                    <a:pt x="9802" y="17549"/>
                    <a:pt x="9381" y="17549"/>
                  </a:cubicBezTo>
                  <a:cubicBezTo>
                    <a:pt x="9192" y="17549"/>
                    <a:pt x="8995" y="17503"/>
                    <a:pt x="8805" y="17408"/>
                  </a:cubicBezTo>
                  <a:cubicBezTo>
                    <a:pt x="8225" y="17135"/>
                    <a:pt x="7986" y="16452"/>
                    <a:pt x="8293" y="15838"/>
                  </a:cubicBezTo>
                  <a:cubicBezTo>
                    <a:pt x="8508" y="15431"/>
                    <a:pt x="8909" y="15192"/>
                    <a:pt x="9329" y="15192"/>
                  </a:cubicBezTo>
                  <a:close/>
                  <a:moveTo>
                    <a:pt x="31344" y="15923"/>
                  </a:moveTo>
                  <a:cubicBezTo>
                    <a:pt x="31521" y="15923"/>
                    <a:pt x="31701" y="15962"/>
                    <a:pt x="31872" y="16043"/>
                  </a:cubicBezTo>
                  <a:cubicBezTo>
                    <a:pt x="32486" y="16350"/>
                    <a:pt x="32691" y="17066"/>
                    <a:pt x="32384" y="17647"/>
                  </a:cubicBezTo>
                  <a:cubicBezTo>
                    <a:pt x="32188" y="18038"/>
                    <a:pt x="31746" y="18272"/>
                    <a:pt x="31311" y="18272"/>
                  </a:cubicBezTo>
                  <a:cubicBezTo>
                    <a:pt x="31139" y="18272"/>
                    <a:pt x="30968" y="18236"/>
                    <a:pt x="30814" y="18158"/>
                  </a:cubicBezTo>
                  <a:cubicBezTo>
                    <a:pt x="30268" y="17851"/>
                    <a:pt x="29995" y="17169"/>
                    <a:pt x="30302" y="16555"/>
                  </a:cubicBezTo>
                  <a:cubicBezTo>
                    <a:pt x="30519" y="16146"/>
                    <a:pt x="30922" y="15923"/>
                    <a:pt x="31344" y="15923"/>
                  </a:cubicBezTo>
                  <a:close/>
                  <a:moveTo>
                    <a:pt x="22608" y="16265"/>
                  </a:moveTo>
                  <a:cubicBezTo>
                    <a:pt x="22785" y="16265"/>
                    <a:pt x="22965" y="16303"/>
                    <a:pt x="23136" y="16384"/>
                  </a:cubicBezTo>
                  <a:cubicBezTo>
                    <a:pt x="23751" y="16691"/>
                    <a:pt x="23955" y="17408"/>
                    <a:pt x="23648" y="17988"/>
                  </a:cubicBezTo>
                  <a:cubicBezTo>
                    <a:pt x="23432" y="18397"/>
                    <a:pt x="23012" y="18619"/>
                    <a:pt x="22591" y="18619"/>
                  </a:cubicBezTo>
                  <a:cubicBezTo>
                    <a:pt x="22416" y="18619"/>
                    <a:pt x="22240" y="18580"/>
                    <a:pt x="22079" y="18500"/>
                  </a:cubicBezTo>
                  <a:cubicBezTo>
                    <a:pt x="21464" y="18193"/>
                    <a:pt x="21260" y="17510"/>
                    <a:pt x="21567" y="16896"/>
                  </a:cubicBezTo>
                  <a:cubicBezTo>
                    <a:pt x="21783" y="16487"/>
                    <a:pt x="22186" y="16265"/>
                    <a:pt x="22608" y="16265"/>
                  </a:cubicBezTo>
                  <a:close/>
                  <a:moveTo>
                    <a:pt x="44585" y="16994"/>
                  </a:moveTo>
                  <a:cubicBezTo>
                    <a:pt x="44773" y="16994"/>
                    <a:pt x="44966" y="17040"/>
                    <a:pt x="45146" y="17135"/>
                  </a:cubicBezTo>
                  <a:cubicBezTo>
                    <a:pt x="45760" y="17408"/>
                    <a:pt x="45965" y="18158"/>
                    <a:pt x="45658" y="18704"/>
                  </a:cubicBezTo>
                  <a:cubicBezTo>
                    <a:pt x="45442" y="19112"/>
                    <a:pt x="45024" y="19351"/>
                    <a:pt x="44606" y="19351"/>
                  </a:cubicBezTo>
                  <a:cubicBezTo>
                    <a:pt x="44428" y="19351"/>
                    <a:pt x="44250" y="19308"/>
                    <a:pt x="44088" y="19216"/>
                  </a:cubicBezTo>
                  <a:cubicBezTo>
                    <a:pt x="43542" y="18909"/>
                    <a:pt x="43269" y="18227"/>
                    <a:pt x="43576" y="17647"/>
                  </a:cubicBezTo>
                  <a:cubicBezTo>
                    <a:pt x="43764" y="17222"/>
                    <a:pt x="44164" y="16994"/>
                    <a:pt x="44585" y="16994"/>
                  </a:cubicBezTo>
                  <a:close/>
                  <a:moveTo>
                    <a:pt x="13771" y="17459"/>
                  </a:moveTo>
                  <a:cubicBezTo>
                    <a:pt x="13947" y="17459"/>
                    <a:pt x="14127" y="17498"/>
                    <a:pt x="14299" y="17578"/>
                  </a:cubicBezTo>
                  <a:cubicBezTo>
                    <a:pt x="14913" y="17885"/>
                    <a:pt x="15117" y="18602"/>
                    <a:pt x="14810" y="19148"/>
                  </a:cubicBezTo>
                  <a:cubicBezTo>
                    <a:pt x="14622" y="19572"/>
                    <a:pt x="14206" y="19801"/>
                    <a:pt x="13786" y="19801"/>
                  </a:cubicBezTo>
                  <a:cubicBezTo>
                    <a:pt x="13598" y="19801"/>
                    <a:pt x="13410" y="19755"/>
                    <a:pt x="13241" y="19660"/>
                  </a:cubicBezTo>
                  <a:cubicBezTo>
                    <a:pt x="12695" y="19387"/>
                    <a:pt x="12422" y="18704"/>
                    <a:pt x="12729" y="18090"/>
                  </a:cubicBezTo>
                  <a:cubicBezTo>
                    <a:pt x="12945" y="17681"/>
                    <a:pt x="13348" y="17459"/>
                    <a:pt x="13771" y="17459"/>
                  </a:cubicBezTo>
                  <a:close/>
                  <a:moveTo>
                    <a:pt x="5035" y="17800"/>
                  </a:moveTo>
                  <a:cubicBezTo>
                    <a:pt x="5212" y="17800"/>
                    <a:pt x="5392" y="17839"/>
                    <a:pt x="5563" y="17920"/>
                  </a:cubicBezTo>
                  <a:cubicBezTo>
                    <a:pt x="6177" y="18227"/>
                    <a:pt x="6382" y="18943"/>
                    <a:pt x="6075" y="19523"/>
                  </a:cubicBezTo>
                  <a:cubicBezTo>
                    <a:pt x="5864" y="19922"/>
                    <a:pt x="5476" y="20143"/>
                    <a:pt x="5065" y="20143"/>
                  </a:cubicBezTo>
                  <a:cubicBezTo>
                    <a:pt x="4878" y="20143"/>
                    <a:pt x="4687" y="20097"/>
                    <a:pt x="4505" y="20001"/>
                  </a:cubicBezTo>
                  <a:cubicBezTo>
                    <a:pt x="3891" y="19728"/>
                    <a:pt x="3686" y="19046"/>
                    <a:pt x="3993" y="18431"/>
                  </a:cubicBezTo>
                  <a:cubicBezTo>
                    <a:pt x="4210" y="18022"/>
                    <a:pt x="4613" y="17800"/>
                    <a:pt x="5035" y="17800"/>
                  </a:cubicBezTo>
                  <a:close/>
                  <a:moveTo>
                    <a:pt x="35814" y="18188"/>
                  </a:moveTo>
                  <a:cubicBezTo>
                    <a:pt x="36004" y="18188"/>
                    <a:pt x="36196" y="18234"/>
                    <a:pt x="36376" y="18329"/>
                  </a:cubicBezTo>
                  <a:cubicBezTo>
                    <a:pt x="36922" y="18602"/>
                    <a:pt x="37161" y="19353"/>
                    <a:pt x="36888" y="19899"/>
                  </a:cubicBezTo>
                  <a:cubicBezTo>
                    <a:pt x="36672" y="20306"/>
                    <a:pt x="36272" y="20545"/>
                    <a:pt x="35839" y="20545"/>
                  </a:cubicBezTo>
                  <a:cubicBezTo>
                    <a:pt x="35656" y="20545"/>
                    <a:pt x="35467" y="20502"/>
                    <a:pt x="35284" y="20411"/>
                  </a:cubicBezTo>
                  <a:cubicBezTo>
                    <a:pt x="34704" y="20103"/>
                    <a:pt x="34499" y="19421"/>
                    <a:pt x="34772" y="18841"/>
                  </a:cubicBezTo>
                  <a:cubicBezTo>
                    <a:pt x="34984" y="18417"/>
                    <a:pt x="35392" y="18188"/>
                    <a:pt x="35814" y="18188"/>
                  </a:cubicBezTo>
                  <a:close/>
                  <a:moveTo>
                    <a:pt x="49043" y="19246"/>
                  </a:moveTo>
                  <a:cubicBezTo>
                    <a:pt x="49227" y="19246"/>
                    <a:pt x="49413" y="19292"/>
                    <a:pt x="49582" y="19387"/>
                  </a:cubicBezTo>
                  <a:cubicBezTo>
                    <a:pt x="50196" y="19694"/>
                    <a:pt x="50401" y="20411"/>
                    <a:pt x="50093" y="20956"/>
                  </a:cubicBezTo>
                  <a:cubicBezTo>
                    <a:pt x="49874" y="21346"/>
                    <a:pt x="49464" y="21597"/>
                    <a:pt x="49036" y="21597"/>
                  </a:cubicBezTo>
                  <a:cubicBezTo>
                    <a:pt x="48865" y="21597"/>
                    <a:pt x="48690" y="21556"/>
                    <a:pt x="48524" y="21468"/>
                  </a:cubicBezTo>
                  <a:cubicBezTo>
                    <a:pt x="47978" y="21161"/>
                    <a:pt x="47739" y="20445"/>
                    <a:pt x="48012" y="19899"/>
                  </a:cubicBezTo>
                  <a:cubicBezTo>
                    <a:pt x="48224" y="19475"/>
                    <a:pt x="48631" y="19246"/>
                    <a:pt x="49043" y="19246"/>
                  </a:cubicBezTo>
                  <a:close/>
                  <a:moveTo>
                    <a:pt x="18226" y="19723"/>
                  </a:moveTo>
                  <a:cubicBezTo>
                    <a:pt x="18416" y="19723"/>
                    <a:pt x="18613" y="19769"/>
                    <a:pt x="18803" y="19865"/>
                  </a:cubicBezTo>
                  <a:cubicBezTo>
                    <a:pt x="19383" y="20138"/>
                    <a:pt x="19588" y="20854"/>
                    <a:pt x="19315" y="21434"/>
                  </a:cubicBezTo>
                  <a:cubicBezTo>
                    <a:pt x="19098" y="21843"/>
                    <a:pt x="18678" y="22066"/>
                    <a:pt x="18246" y="22066"/>
                  </a:cubicBezTo>
                  <a:cubicBezTo>
                    <a:pt x="18065" y="22066"/>
                    <a:pt x="17882" y="22027"/>
                    <a:pt x="17711" y="21946"/>
                  </a:cubicBezTo>
                  <a:cubicBezTo>
                    <a:pt x="17131" y="21639"/>
                    <a:pt x="16926" y="20956"/>
                    <a:pt x="17199" y="20376"/>
                  </a:cubicBezTo>
                  <a:cubicBezTo>
                    <a:pt x="17411" y="19952"/>
                    <a:pt x="17802" y="19723"/>
                    <a:pt x="18226" y="19723"/>
                  </a:cubicBezTo>
                  <a:close/>
                  <a:moveTo>
                    <a:pt x="9445" y="20065"/>
                  </a:moveTo>
                  <a:cubicBezTo>
                    <a:pt x="9630" y="20065"/>
                    <a:pt x="9819" y="20111"/>
                    <a:pt x="9999" y="20206"/>
                  </a:cubicBezTo>
                  <a:cubicBezTo>
                    <a:pt x="10613" y="20479"/>
                    <a:pt x="10818" y="21161"/>
                    <a:pt x="10511" y="21775"/>
                  </a:cubicBezTo>
                  <a:cubicBezTo>
                    <a:pt x="10294" y="22184"/>
                    <a:pt x="9874" y="22407"/>
                    <a:pt x="9454" y="22407"/>
                  </a:cubicBezTo>
                  <a:cubicBezTo>
                    <a:pt x="9278" y="22407"/>
                    <a:pt x="9102" y="22368"/>
                    <a:pt x="8941" y="22287"/>
                  </a:cubicBezTo>
                  <a:cubicBezTo>
                    <a:pt x="8395" y="21980"/>
                    <a:pt x="8122" y="21298"/>
                    <a:pt x="8429" y="20718"/>
                  </a:cubicBezTo>
                  <a:cubicBezTo>
                    <a:pt x="8641" y="20294"/>
                    <a:pt x="9032" y="20065"/>
                    <a:pt x="9445" y="20065"/>
                  </a:cubicBezTo>
                  <a:close/>
                  <a:moveTo>
                    <a:pt x="40250" y="20440"/>
                  </a:moveTo>
                  <a:cubicBezTo>
                    <a:pt x="40440" y="20440"/>
                    <a:pt x="40632" y="20486"/>
                    <a:pt x="40812" y="20581"/>
                  </a:cubicBezTo>
                  <a:cubicBezTo>
                    <a:pt x="41392" y="20854"/>
                    <a:pt x="41597" y="21605"/>
                    <a:pt x="41324" y="22151"/>
                  </a:cubicBezTo>
                  <a:cubicBezTo>
                    <a:pt x="41105" y="22540"/>
                    <a:pt x="40694" y="22791"/>
                    <a:pt x="40254" y="22791"/>
                  </a:cubicBezTo>
                  <a:cubicBezTo>
                    <a:pt x="40078" y="22791"/>
                    <a:pt x="39896" y="22751"/>
                    <a:pt x="39720" y="22663"/>
                  </a:cubicBezTo>
                  <a:cubicBezTo>
                    <a:pt x="39174" y="22356"/>
                    <a:pt x="38935" y="21673"/>
                    <a:pt x="39208" y="21093"/>
                  </a:cubicBezTo>
                  <a:cubicBezTo>
                    <a:pt x="39420" y="20669"/>
                    <a:pt x="39828" y="20440"/>
                    <a:pt x="40250" y="20440"/>
                  </a:cubicBezTo>
                  <a:close/>
                  <a:moveTo>
                    <a:pt x="31454" y="20781"/>
                  </a:moveTo>
                  <a:cubicBezTo>
                    <a:pt x="31639" y="20781"/>
                    <a:pt x="31829" y="20827"/>
                    <a:pt x="32008" y="20922"/>
                  </a:cubicBezTo>
                  <a:cubicBezTo>
                    <a:pt x="32623" y="21229"/>
                    <a:pt x="32827" y="21946"/>
                    <a:pt x="32520" y="22492"/>
                  </a:cubicBezTo>
                  <a:cubicBezTo>
                    <a:pt x="32305" y="22899"/>
                    <a:pt x="31887" y="23138"/>
                    <a:pt x="31469" y="23138"/>
                  </a:cubicBezTo>
                  <a:cubicBezTo>
                    <a:pt x="31291" y="23138"/>
                    <a:pt x="31113" y="23095"/>
                    <a:pt x="30951" y="23004"/>
                  </a:cubicBezTo>
                  <a:cubicBezTo>
                    <a:pt x="30405" y="22697"/>
                    <a:pt x="30166" y="21980"/>
                    <a:pt x="30439" y="21434"/>
                  </a:cubicBezTo>
                  <a:cubicBezTo>
                    <a:pt x="30651" y="21010"/>
                    <a:pt x="31042" y="20781"/>
                    <a:pt x="31454" y="20781"/>
                  </a:cubicBezTo>
                  <a:close/>
                  <a:moveTo>
                    <a:pt x="22677" y="21976"/>
                  </a:moveTo>
                  <a:cubicBezTo>
                    <a:pt x="22866" y="21976"/>
                    <a:pt x="23059" y="22022"/>
                    <a:pt x="23239" y="22117"/>
                  </a:cubicBezTo>
                  <a:cubicBezTo>
                    <a:pt x="23785" y="22424"/>
                    <a:pt x="24024" y="23106"/>
                    <a:pt x="23751" y="23686"/>
                  </a:cubicBezTo>
                  <a:cubicBezTo>
                    <a:pt x="23535" y="24094"/>
                    <a:pt x="23134" y="24333"/>
                    <a:pt x="22702" y="24333"/>
                  </a:cubicBezTo>
                  <a:cubicBezTo>
                    <a:pt x="22519" y="24333"/>
                    <a:pt x="22330" y="24290"/>
                    <a:pt x="22147" y="24198"/>
                  </a:cubicBezTo>
                  <a:cubicBezTo>
                    <a:pt x="21601" y="23891"/>
                    <a:pt x="21362" y="23209"/>
                    <a:pt x="21635" y="22629"/>
                  </a:cubicBezTo>
                  <a:cubicBezTo>
                    <a:pt x="21847" y="22204"/>
                    <a:pt x="22254" y="21976"/>
                    <a:pt x="22677" y="21976"/>
                  </a:cubicBezTo>
                  <a:close/>
                  <a:moveTo>
                    <a:pt x="13881" y="22317"/>
                  </a:moveTo>
                  <a:cubicBezTo>
                    <a:pt x="14066" y="22317"/>
                    <a:pt x="14255" y="22363"/>
                    <a:pt x="14435" y="22458"/>
                  </a:cubicBezTo>
                  <a:cubicBezTo>
                    <a:pt x="15049" y="22765"/>
                    <a:pt x="15254" y="23482"/>
                    <a:pt x="14947" y="24028"/>
                  </a:cubicBezTo>
                  <a:cubicBezTo>
                    <a:pt x="14735" y="24452"/>
                    <a:pt x="14328" y="24681"/>
                    <a:pt x="13916" y="24681"/>
                  </a:cubicBezTo>
                  <a:cubicBezTo>
                    <a:pt x="13732" y="24681"/>
                    <a:pt x="13546" y="24635"/>
                    <a:pt x="13377" y="24539"/>
                  </a:cubicBezTo>
                  <a:cubicBezTo>
                    <a:pt x="12831" y="24232"/>
                    <a:pt x="12592" y="23516"/>
                    <a:pt x="12865" y="22970"/>
                  </a:cubicBezTo>
                  <a:cubicBezTo>
                    <a:pt x="13077" y="22546"/>
                    <a:pt x="13468" y="22317"/>
                    <a:pt x="13881" y="22317"/>
                  </a:cubicBezTo>
                  <a:close/>
                  <a:moveTo>
                    <a:pt x="44743" y="22699"/>
                  </a:moveTo>
                  <a:cubicBezTo>
                    <a:pt x="44924" y="22699"/>
                    <a:pt x="45109" y="22742"/>
                    <a:pt x="45282" y="22833"/>
                  </a:cubicBezTo>
                  <a:cubicBezTo>
                    <a:pt x="45828" y="23140"/>
                    <a:pt x="46101" y="23857"/>
                    <a:pt x="45794" y="24403"/>
                  </a:cubicBezTo>
                  <a:cubicBezTo>
                    <a:pt x="45582" y="24827"/>
                    <a:pt x="45191" y="25056"/>
                    <a:pt x="44778" y="25056"/>
                  </a:cubicBezTo>
                  <a:cubicBezTo>
                    <a:pt x="44593" y="25056"/>
                    <a:pt x="44404" y="25010"/>
                    <a:pt x="44224" y="24915"/>
                  </a:cubicBezTo>
                  <a:cubicBezTo>
                    <a:pt x="43610" y="24642"/>
                    <a:pt x="43405" y="23891"/>
                    <a:pt x="43712" y="23345"/>
                  </a:cubicBezTo>
                  <a:cubicBezTo>
                    <a:pt x="43904" y="22938"/>
                    <a:pt x="44314" y="22699"/>
                    <a:pt x="44743" y="22699"/>
                  </a:cubicBezTo>
                  <a:close/>
                  <a:moveTo>
                    <a:pt x="35960" y="23040"/>
                  </a:moveTo>
                  <a:cubicBezTo>
                    <a:pt x="36138" y="23040"/>
                    <a:pt x="36316" y="23083"/>
                    <a:pt x="36478" y="23175"/>
                  </a:cubicBezTo>
                  <a:cubicBezTo>
                    <a:pt x="37093" y="23482"/>
                    <a:pt x="37297" y="24198"/>
                    <a:pt x="36990" y="24744"/>
                  </a:cubicBezTo>
                  <a:cubicBezTo>
                    <a:pt x="36802" y="25168"/>
                    <a:pt x="36418" y="25397"/>
                    <a:pt x="35997" y="25397"/>
                  </a:cubicBezTo>
                  <a:cubicBezTo>
                    <a:pt x="35807" y="25397"/>
                    <a:pt x="35611" y="25351"/>
                    <a:pt x="35421" y="25256"/>
                  </a:cubicBezTo>
                  <a:cubicBezTo>
                    <a:pt x="34875" y="24983"/>
                    <a:pt x="34602" y="24232"/>
                    <a:pt x="34909" y="23686"/>
                  </a:cubicBezTo>
                  <a:cubicBezTo>
                    <a:pt x="35124" y="23279"/>
                    <a:pt x="35542" y="23040"/>
                    <a:pt x="35960" y="23040"/>
                  </a:cubicBezTo>
                  <a:close/>
                  <a:moveTo>
                    <a:pt x="5123" y="23511"/>
                  </a:moveTo>
                  <a:cubicBezTo>
                    <a:pt x="5313" y="23511"/>
                    <a:pt x="5509" y="23557"/>
                    <a:pt x="5700" y="23652"/>
                  </a:cubicBezTo>
                  <a:cubicBezTo>
                    <a:pt x="6245" y="23959"/>
                    <a:pt x="6518" y="24642"/>
                    <a:pt x="6211" y="25222"/>
                  </a:cubicBezTo>
                  <a:cubicBezTo>
                    <a:pt x="5999" y="25646"/>
                    <a:pt x="5592" y="25875"/>
                    <a:pt x="5169" y="25875"/>
                  </a:cubicBezTo>
                  <a:cubicBezTo>
                    <a:pt x="4980" y="25875"/>
                    <a:pt x="4787" y="25829"/>
                    <a:pt x="4608" y="25734"/>
                  </a:cubicBezTo>
                  <a:cubicBezTo>
                    <a:pt x="4027" y="25427"/>
                    <a:pt x="3823" y="24744"/>
                    <a:pt x="4096" y="24164"/>
                  </a:cubicBezTo>
                  <a:cubicBezTo>
                    <a:pt x="4308" y="23740"/>
                    <a:pt x="4699" y="23511"/>
                    <a:pt x="5123" y="23511"/>
                  </a:cubicBezTo>
                  <a:close/>
                  <a:moveTo>
                    <a:pt x="27184" y="24234"/>
                  </a:moveTo>
                  <a:cubicBezTo>
                    <a:pt x="27365" y="24234"/>
                    <a:pt x="27546" y="24277"/>
                    <a:pt x="27709" y="24369"/>
                  </a:cubicBezTo>
                  <a:cubicBezTo>
                    <a:pt x="28289" y="24676"/>
                    <a:pt x="28528" y="25393"/>
                    <a:pt x="28221" y="25938"/>
                  </a:cubicBezTo>
                  <a:cubicBezTo>
                    <a:pt x="28009" y="26363"/>
                    <a:pt x="27618" y="26591"/>
                    <a:pt x="27205" y="26591"/>
                  </a:cubicBezTo>
                  <a:cubicBezTo>
                    <a:pt x="27020" y="26591"/>
                    <a:pt x="26831" y="26545"/>
                    <a:pt x="26651" y="26450"/>
                  </a:cubicBezTo>
                  <a:cubicBezTo>
                    <a:pt x="26037" y="26177"/>
                    <a:pt x="25832" y="25427"/>
                    <a:pt x="26139" y="24881"/>
                  </a:cubicBezTo>
                  <a:cubicBezTo>
                    <a:pt x="26331" y="24473"/>
                    <a:pt x="26758" y="24234"/>
                    <a:pt x="27184" y="24234"/>
                  </a:cubicBezTo>
                  <a:close/>
                  <a:moveTo>
                    <a:pt x="18372" y="24576"/>
                  </a:moveTo>
                  <a:cubicBezTo>
                    <a:pt x="18550" y="24576"/>
                    <a:pt x="18732" y="24619"/>
                    <a:pt x="18905" y="24710"/>
                  </a:cubicBezTo>
                  <a:cubicBezTo>
                    <a:pt x="19519" y="25017"/>
                    <a:pt x="19724" y="25700"/>
                    <a:pt x="19417" y="26280"/>
                  </a:cubicBezTo>
                  <a:cubicBezTo>
                    <a:pt x="19228" y="26704"/>
                    <a:pt x="18812" y="26933"/>
                    <a:pt x="18393" y="26933"/>
                  </a:cubicBezTo>
                  <a:cubicBezTo>
                    <a:pt x="18205" y="26933"/>
                    <a:pt x="18016" y="26887"/>
                    <a:pt x="17847" y="26792"/>
                  </a:cubicBezTo>
                  <a:cubicBezTo>
                    <a:pt x="17301" y="26519"/>
                    <a:pt x="17028" y="25768"/>
                    <a:pt x="17335" y="25222"/>
                  </a:cubicBezTo>
                  <a:cubicBezTo>
                    <a:pt x="17551" y="24815"/>
                    <a:pt x="17952" y="24576"/>
                    <a:pt x="18372" y="24576"/>
                  </a:cubicBezTo>
                  <a:close/>
                  <a:moveTo>
                    <a:pt x="49168" y="24966"/>
                  </a:moveTo>
                  <a:cubicBezTo>
                    <a:pt x="49350" y="24966"/>
                    <a:pt x="49537" y="25005"/>
                    <a:pt x="49718" y="25085"/>
                  </a:cubicBezTo>
                  <a:cubicBezTo>
                    <a:pt x="50298" y="25393"/>
                    <a:pt x="50503" y="26109"/>
                    <a:pt x="50230" y="26689"/>
                  </a:cubicBezTo>
                  <a:cubicBezTo>
                    <a:pt x="50013" y="27098"/>
                    <a:pt x="49610" y="27321"/>
                    <a:pt x="49176" y="27321"/>
                  </a:cubicBezTo>
                  <a:cubicBezTo>
                    <a:pt x="48995" y="27321"/>
                    <a:pt x="48807" y="27282"/>
                    <a:pt x="48626" y="27201"/>
                  </a:cubicBezTo>
                  <a:cubicBezTo>
                    <a:pt x="48080" y="26894"/>
                    <a:pt x="47841" y="26177"/>
                    <a:pt x="48114" y="25597"/>
                  </a:cubicBezTo>
                  <a:cubicBezTo>
                    <a:pt x="48331" y="25188"/>
                    <a:pt x="48734" y="24966"/>
                    <a:pt x="49168" y="24966"/>
                  </a:cubicBezTo>
                  <a:close/>
                  <a:moveTo>
                    <a:pt x="40402" y="25307"/>
                  </a:moveTo>
                  <a:cubicBezTo>
                    <a:pt x="40577" y="25307"/>
                    <a:pt x="40753" y="25346"/>
                    <a:pt x="40914" y="25427"/>
                  </a:cubicBezTo>
                  <a:cubicBezTo>
                    <a:pt x="41529" y="25734"/>
                    <a:pt x="41733" y="26450"/>
                    <a:pt x="41426" y="27030"/>
                  </a:cubicBezTo>
                  <a:cubicBezTo>
                    <a:pt x="41230" y="27422"/>
                    <a:pt x="40824" y="27656"/>
                    <a:pt x="40383" y="27656"/>
                  </a:cubicBezTo>
                  <a:cubicBezTo>
                    <a:pt x="40209" y="27656"/>
                    <a:pt x="40030" y="27619"/>
                    <a:pt x="39857" y="27542"/>
                  </a:cubicBezTo>
                  <a:cubicBezTo>
                    <a:pt x="39311" y="27235"/>
                    <a:pt x="39038" y="26519"/>
                    <a:pt x="39345" y="25938"/>
                  </a:cubicBezTo>
                  <a:cubicBezTo>
                    <a:pt x="39561" y="25530"/>
                    <a:pt x="39981" y="25307"/>
                    <a:pt x="40402" y="25307"/>
                  </a:cubicBezTo>
                  <a:close/>
                  <a:moveTo>
                    <a:pt x="9581" y="25770"/>
                  </a:moveTo>
                  <a:cubicBezTo>
                    <a:pt x="9764" y="25770"/>
                    <a:pt x="9953" y="25813"/>
                    <a:pt x="10135" y="25904"/>
                  </a:cubicBezTo>
                  <a:cubicBezTo>
                    <a:pt x="10716" y="26211"/>
                    <a:pt x="10954" y="26928"/>
                    <a:pt x="10647" y="27474"/>
                  </a:cubicBezTo>
                  <a:cubicBezTo>
                    <a:pt x="10435" y="27898"/>
                    <a:pt x="10044" y="28127"/>
                    <a:pt x="9632" y="28127"/>
                  </a:cubicBezTo>
                  <a:cubicBezTo>
                    <a:pt x="9447" y="28127"/>
                    <a:pt x="9257" y="28081"/>
                    <a:pt x="9078" y="27986"/>
                  </a:cubicBezTo>
                  <a:cubicBezTo>
                    <a:pt x="8463" y="27679"/>
                    <a:pt x="8259" y="26962"/>
                    <a:pt x="8566" y="26416"/>
                  </a:cubicBezTo>
                  <a:cubicBezTo>
                    <a:pt x="8758" y="26009"/>
                    <a:pt x="9151" y="25770"/>
                    <a:pt x="9581" y="25770"/>
                  </a:cubicBezTo>
                  <a:close/>
                  <a:moveTo>
                    <a:pt x="31626" y="26501"/>
                  </a:moveTo>
                  <a:cubicBezTo>
                    <a:pt x="31805" y="26501"/>
                    <a:pt x="31984" y="26540"/>
                    <a:pt x="32145" y="26621"/>
                  </a:cubicBezTo>
                  <a:cubicBezTo>
                    <a:pt x="32691" y="26928"/>
                    <a:pt x="32964" y="27611"/>
                    <a:pt x="32657" y="28225"/>
                  </a:cubicBezTo>
                  <a:cubicBezTo>
                    <a:pt x="32440" y="28634"/>
                    <a:pt x="32037" y="28856"/>
                    <a:pt x="31615" y="28856"/>
                  </a:cubicBezTo>
                  <a:cubicBezTo>
                    <a:pt x="31438" y="28856"/>
                    <a:pt x="31258" y="28817"/>
                    <a:pt x="31087" y="28737"/>
                  </a:cubicBezTo>
                  <a:cubicBezTo>
                    <a:pt x="30507" y="28429"/>
                    <a:pt x="30268" y="27679"/>
                    <a:pt x="30575" y="27133"/>
                  </a:cubicBezTo>
                  <a:cubicBezTo>
                    <a:pt x="30768" y="26724"/>
                    <a:pt x="31197" y="26501"/>
                    <a:pt x="31626" y="26501"/>
                  </a:cubicBezTo>
                  <a:close/>
                  <a:moveTo>
                    <a:pt x="22828" y="26843"/>
                  </a:moveTo>
                  <a:cubicBezTo>
                    <a:pt x="23004" y="26843"/>
                    <a:pt x="23180" y="26882"/>
                    <a:pt x="23341" y="26962"/>
                  </a:cubicBezTo>
                  <a:cubicBezTo>
                    <a:pt x="23955" y="27269"/>
                    <a:pt x="24160" y="27952"/>
                    <a:pt x="23853" y="28532"/>
                  </a:cubicBezTo>
                  <a:cubicBezTo>
                    <a:pt x="23664" y="28956"/>
                    <a:pt x="23281" y="29185"/>
                    <a:pt x="22859" y="29185"/>
                  </a:cubicBezTo>
                  <a:cubicBezTo>
                    <a:pt x="22670" y="29185"/>
                    <a:pt x="22473" y="29139"/>
                    <a:pt x="22283" y="29044"/>
                  </a:cubicBezTo>
                  <a:cubicBezTo>
                    <a:pt x="21737" y="28771"/>
                    <a:pt x="21533" y="28054"/>
                    <a:pt x="21771" y="27474"/>
                  </a:cubicBezTo>
                  <a:cubicBezTo>
                    <a:pt x="21988" y="27065"/>
                    <a:pt x="22408" y="26843"/>
                    <a:pt x="22828" y="26843"/>
                  </a:cubicBezTo>
                  <a:close/>
                  <a:moveTo>
                    <a:pt x="44857" y="27525"/>
                  </a:moveTo>
                  <a:cubicBezTo>
                    <a:pt x="45033" y="27525"/>
                    <a:pt x="45213" y="27564"/>
                    <a:pt x="45385" y="27645"/>
                  </a:cubicBezTo>
                  <a:cubicBezTo>
                    <a:pt x="45999" y="27952"/>
                    <a:pt x="46203" y="28668"/>
                    <a:pt x="45896" y="29248"/>
                  </a:cubicBezTo>
                  <a:cubicBezTo>
                    <a:pt x="45704" y="29657"/>
                    <a:pt x="45308" y="29880"/>
                    <a:pt x="44876" y="29880"/>
                  </a:cubicBezTo>
                  <a:cubicBezTo>
                    <a:pt x="44695" y="29880"/>
                    <a:pt x="44508" y="29841"/>
                    <a:pt x="44327" y="29760"/>
                  </a:cubicBezTo>
                  <a:cubicBezTo>
                    <a:pt x="43747" y="29487"/>
                    <a:pt x="43542" y="28771"/>
                    <a:pt x="43815" y="28156"/>
                  </a:cubicBezTo>
                  <a:cubicBezTo>
                    <a:pt x="44031" y="27748"/>
                    <a:pt x="44434" y="27525"/>
                    <a:pt x="44857" y="27525"/>
                  </a:cubicBezTo>
                  <a:close/>
                  <a:moveTo>
                    <a:pt x="14052" y="28037"/>
                  </a:moveTo>
                  <a:cubicBezTo>
                    <a:pt x="14232" y="28037"/>
                    <a:pt x="14410" y="28076"/>
                    <a:pt x="14571" y="28156"/>
                  </a:cubicBezTo>
                  <a:cubicBezTo>
                    <a:pt x="15152" y="28464"/>
                    <a:pt x="15390" y="29180"/>
                    <a:pt x="15083" y="29760"/>
                  </a:cubicBezTo>
                  <a:cubicBezTo>
                    <a:pt x="14872" y="30159"/>
                    <a:pt x="14484" y="30380"/>
                    <a:pt x="14074" y="30380"/>
                  </a:cubicBezTo>
                  <a:cubicBezTo>
                    <a:pt x="13887" y="30380"/>
                    <a:pt x="13695" y="30334"/>
                    <a:pt x="13514" y="30238"/>
                  </a:cubicBezTo>
                  <a:cubicBezTo>
                    <a:pt x="12934" y="29965"/>
                    <a:pt x="12695" y="29248"/>
                    <a:pt x="13002" y="28668"/>
                  </a:cubicBezTo>
                  <a:cubicBezTo>
                    <a:pt x="13194" y="28259"/>
                    <a:pt x="13624" y="28037"/>
                    <a:pt x="14052" y="28037"/>
                  </a:cubicBezTo>
                  <a:close/>
                  <a:moveTo>
                    <a:pt x="36055" y="28765"/>
                  </a:moveTo>
                  <a:cubicBezTo>
                    <a:pt x="36242" y="28765"/>
                    <a:pt x="36433" y="28811"/>
                    <a:pt x="36615" y="28907"/>
                  </a:cubicBezTo>
                  <a:cubicBezTo>
                    <a:pt x="37229" y="29180"/>
                    <a:pt x="37434" y="29863"/>
                    <a:pt x="37127" y="30477"/>
                  </a:cubicBezTo>
                  <a:cubicBezTo>
                    <a:pt x="36910" y="30886"/>
                    <a:pt x="36507" y="31108"/>
                    <a:pt x="36085" y="31108"/>
                  </a:cubicBezTo>
                  <a:cubicBezTo>
                    <a:pt x="35908" y="31108"/>
                    <a:pt x="35728" y="31069"/>
                    <a:pt x="35557" y="30989"/>
                  </a:cubicBezTo>
                  <a:cubicBezTo>
                    <a:pt x="34943" y="30682"/>
                    <a:pt x="34738" y="29965"/>
                    <a:pt x="35045" y="29385"/>
                  </a:cubicBezTo>
                  <a:cubicBezTo>
                    <a:pt x="35256" y="28986"/>
                    <a:pt x="35644" y="28765"/>
                    <a:pt x="36055" y="28765"/>
                  </a:cubicBezTo>
                  <a:close/>
                  <a:moveTo>
                    <a:pt x="27310" y="29061"/>
                  </a:moveTo>
                  <a:cubicBezTo>
                    <a:pt x="27491" y="29061"/>
                    <a:pt x="27674" y="29100"/>
                    <a:pt x="27845" y="29180"/>
                  </a:cubicBezTo>
                  <a:cubicBezTo>
                    <a:pt x="28391" y="29487"/>
                    <a:pt x="28630" y="30204"/>
                    <a:pt x="28357" y="30784"/>
                  </a:cubicBezTo>
                  <a:cubicBezTo>
                    <a:pt x="28141" y="31193"/>
                    <a:pt x="27738" y="31415"/>
                    <a:pt x="27303" y="31415"/>
                  </a:cubicBezTo>
                  <a:cubicBezTo>
                    <a:pt x="27122" y="31415"/>
                    <a:pt x="26935" y="31376"/>
                    <a:pt x="26753" y="31296"/>
                  </a:cubicBezTo>
                  <a:cubicBezTo>
                    <a:pt x="26173" y="31023"/>
                    <a:pt x="25969" y="30306"/>
                    <a:pt x="26242" y="29692"/>
                  </a:cubicBezTo>
                  <a:cubicBezTo>
                    <a:pt x="26458" y="29283"/>
                    <a:pt x="26878" y="29061"/>
                    <a:pt x="27310" y="29061"/>
                  </a:cubicBezTo>
                  <a:close/>
                  <a:moveTo>
                    <a:pt x="49313" y="29790"/>
                  </a:moveTo>
                  <a:cubicBezTo>
                    <a:pt x="49502" y="29790"/>
                    <a:pt x="49699" y="29836"/>
                    <a:pt x="49889" y="29931"/>
                  </a:cubicBezTo>
                  <a:cubicBezTo>
                    <a:pt x="50435" y="30204"/>
                    <a:pt x="50674" y="30955"/>
                    <a:pt x="50401" y="31501"/>
                  </a:cubicBezTo>
                  <a:cubicBezTo>
                    <a:pt x="50185" y="31908"/>
                    <a:pt x="49784" y="32147"/>
                    <a:pt x="49364" y="32147"/>
                  </a:cubicBezTo>
                  <a:cubicBezTo>
                    <a:pt x="49186" y="32147"/>
                    <a:pt x="49004" y="32104"/>
                    <a:pt x="48831" y="32012"/>
                  </a:cubicBezTo>
                  <a:cubicBezTo>
                    <a:pt x="48217" y="31705"/>
                    <a:pt x="48012" y="31023"/>
                    <a:pt x="48319" y="30443"/>
                  </a:cubicBezTo>
                  <a:cubicBezTo>
                    <a:pt x="48508" y="30019"/>
                    <a:pt x="48891" y="29790"/>
                    <a:pt x="49313" y="29790"/>
                  </a:cubicBezTo>
                  <a:close/>
                  <a:moveTo>
                    <a:pt x="18529" y="30255"/>
                  </a:moveTo>
                  <a:cubicBezTo>
                    <a:pt x="18705" y="30255"/>
                    <a:pt x="18881" y="30294"/>
                    <a:pt x="19042" y="30374"/>
                  </a:cubicBezTo>
                  <a:cubicBezTo>
                    <a:pt x="19656" y="30682"/>
                    <a:pt x="19861" y="31398"/>
                    <a:pt x="19553" y="31944"/>
                  </a:cubicBezTo>
                  <a:cubicBezTo>
                    <a:pt x="19338" y="32351"/>
                    <a:pt x="18937" y="32591"/>
                    <a:pt x="18517" y="32591"/>
                  </a:cubicBezTo>
                  <a:cubicBezTo>
                    <a:pt x="18338" y="32591"/>
                    <a:pt x="18157" y="32547"/>
                    <a:pt x="17984" y="32456"/>
                  </a:cubicBezTo>
                  <a:cubicBezTo>
                    <a:pt x="17370" y="32217"/>
                    <a:pt x="17165" y="31501"/>
                    <a:pt x="17472" y="30886"/>
                  </a:cubicBezTo>
                  <a:cubicBezTo>
                    <a:pt x="17688" y="30477"/>
                    <a:pt x="18108" y="30255"/>
                    <a:pt x="18529" y="30255"/>
                  </a:cubicBezTo>
                  <a:close/>
                  <a:moveTo>
                    <a:pt x="9737" y="30596"/>
                  </a:moveTo>
                  <a:cubicBezTo>
                    <a:pt x="9918" y="30596"/>
                    <a:pt x="10101" y="30635"/>
                    <a:pt x="10272" y="30716"/>
                  </a:cubicBezTo>
                  <a:cubicBezTo>
                    <a:pt x="10852" y="31023"/>
                    <a:pt x="11057" y="31739"/>
                    <a:pt x="10784" y="32319"/>
                  </a:cubicBezTo>
                  <a:cubicBezTo>
                    <a:pt x="10573" y="32718"/>
                    <a:pt x="10185" y="32939"/>
                    <a:pt x="9763" y="32939"/>
                  </a:cubicBezTo>
                  <a:cubicBezTo>
                    <a:pt x="9571" y="32939"/>
                    <a:pt x="9372" y="32893"/>
                    <a:pt x="9180" y="32797"/>
                  </a:cubicBezTo>
                  <a:cubicBezTo>
                    <a:pt x="8600" y="32524"/>
                    <a:pt x="8395" y="31808"/>
                    <a:pt x="8668" y="31228"/>
                  </a:cubicBezTo>
                  <a:cubicBezTo>
                    <a:pt x="8885" y="30819"/>
                    <a:pt x="9305" y="30596"/>
                    <a:pt x="9737" y="30596"/>
                  </a:cubicBezTo>
                  <a:close/>
                  <a:moveTo>
                    <a:pt x="40497" y="30984"/>
                  </a:moveTo>
                  <a:cubicBezTo>
                    <a:pt x="40682" y="30984"/>
                    <a:pt x="40871" y="31030"/>
                    <a:pt x="41051" y="31125"/>
                  </a:cubicBezTo>
                  <a:cubicBezTo>
                    <a:pt x="41665" y="31398"/>
                    <a:pt x="41870" y="32149"/>
                    <a:pt x="41563" y="32695"/>
                  </a:cubicBezTo>
                  <a:cubicBezTo>
                    <a:pt x="41347" y="33102"/>
                    <a:pt x="40946" y="33341"/>
                    <a:pt x="40526" y="33341"/>
                  </a:cubicBezTo>
                  <a:cubicBezTo>
                    <a:pt x="40348" y="33341"/>
                    <a:pt x="40166" y="33298"/>
                    <a:pt x="39993" y="33207"/>
                  </a:cubicBezTo>
                  <a:cubicBezTo>
                    <a:pt x="39447" y="32934"/>
                    <a:pt x="39174" y="32217"/>
                    <a:pt x="39481" y="31637"/>
                  </a:cubicBezTo>
                  <a:cubicBezTo>
                    <a:pt x="39693" y="31213"/>
                    <a:pt x="40084" y="30984"/>
                    <a:pt x="40497" y="30984"/>
                  </a:cubicBezTo>
                  <a:close/>
                  <a:moveTo>
                    <a:pt x="31698" y="31324"/>
                  </a:moveTo>
                  <a:cubicBezTo>
                    <a:pt x="31890" y="31324"/>
                    <a:pt x="32089" y="31370"/>
                    <a:pt x="32281" y="31466"/>
                  </a:cubicBezTo>
                  <a:cubicBezTo>
                    <a:pt x="32861" y="31739"/>
                    <a:pt x="33066" y="32422"/>
                    <a:pt x="32793" y="33036"/>
                  </a:cubicBezTo>
                  <a:cubicBezTo>
                    <a:pt x="32577" y="33445"/>
                    <a:pt x="32174" y="33667"/>
                    <a:pt x="31739" y="33667"/>
                  </a:cubicBezTo>
                  <a:cubicBezTo>
                    <a:pt x="31558" y="33667"/>
                    <a:pt x="31371" y="33628"/>
                    <a:pt x="31189" y="33548"/>
                  </a:cubicBezTo>
                  <a:cubicBezTo>
                    <a:pt x="30643" y="33275"/>
                    <a:pt x="30405" y="32558"/>
                    <a:pt x="30678" y="31944"/>
                  </a:cubicBezTo>
                  <a:cubicBezTo>
                    <a:pt x="30888" y="31546"/>
                    <a:pt x="31277" y="31324"/>
                    <a:pt x="31698" y="31324"/>
                  </a:cubicBezTo>
                  <a:close/>
                  <a:moveTo>
                    <a:pt x="22924" y="32520"/>
                  </a:moveTo>
                  <a:cubicBezTo>
                    <a:pt x="23109" y="32520"/>
                    <a:pt x="23298" y="32566"/>
                    <a:pt x="23478" y="32661"/>
                  </a:cubicBezTo>
                  <a:cubicBezTo>
                    <a:pt x="24092" y="32934"/>
                    <a:pt x="24297" y="33650"/>
                    <a:pt x="23989" y="34230"/>
                  </a:cubicBezTo>
                  <a:cubicBezTo>
                    <a:pt x="23773" y="34639"/>
                    <a:pt x="23370" y="34862"/>
                    <a:pt x="22948" y="34862"/>
                  </a:cubicBezTo>
                  <a:cubicBezTo>
                    <a:pt x="22771" y="34862"/>
                    <a:pt x="22591" y="34823"/>
                    <a:pt x="22420" y="34742"/>
                  </a:cubicBezTo>
                  <a:cubicBezTo>
                    <a:pt x="21840" y="34469"/>
                    <a:pt x="21601" y="33753"/>
                    <a:pt x="21908" y="33173"/>
                  </a:cubicBezTo>
                  <a:cubicBezTo>
                    <a:pt x="22120" y="32749"/>
                    <a:pt x="22511" y="32520"/>
                    <a:pt x="22924" y="32520"/>
                  </a:cubicBezTo>
                  <a:close/>
                  <a:moveTo>
                    <a:pt x="14146" y="32861"/>
                  </a:moveTo>
                  <a:cubicBezTo>
                    <a:pt x="14336" y="32861"/>
                    <a:pt x="14528" y="32907"/>
                    <a:pt x="14708" y="33002"/>
                  </a:cubicBezTo>
                  <a:cubicBezTo>
                    <a:pt x="15288" y="33275"/>
                    <a:pt x="15493" y="34026"/>
                    <a:pt x="15220" y="34572"/>
                  </a:cubicBezTo>
                  <a:cubicBezTo>
                    <a:pt x="15003" y="34981"/>
                    <a:pt x="14600" y="35203"/>
                    <a:pt x="14166" y="35203"/>
                  </a:cubicBezTo>
                  <a:cubicBezTo>
                    <a:pt x="13984" y="35203"/>
                    <a:pt x="13797" y="35164"/>
                    <a:pt x="13616" y="35083"/>
                  </a:cubicBezTo>
                  <a:cubicBezTo>
                    <a:pt x="13070" y="34810"/>
                    <a:pt x="12831" y="34094"/>
                    <a:pt x="13104" y="33514"/>
                  </a:cubicBezTo>
                  <a:cubicBezTo>
                    <a:pt x="13316" y="33090"/>
                    <a:pt x="13723" y="32861"/>
                    <a:pt x="14146" y="32861"/>
                  </a:cubicBezTo>
                  <a:close/>
                  <a:moveTo>
                    <a:pt x="44967" y="33236"/>
                  </a:moveTo>
                  <a:cubicBezTo>
                    <a:pt x="45152" y="33236"/>
                    <a:pt x="45341" y="33282"/>
                    <a:pt x="45521" y="33377"/>
                  </a:cubicBezTo>
                  <a:cubicBezTo>
                    <a:pt x="46101" y="33650"/>
                    <a:pt x="46340" y="34401"/>
                    <a:pt x="46033" y="34947"/>
                  </a:cubicBezTo>
                  <a:cubicBezTo>
                    <a:pt x="45841" y="35354"/>
                    <a:pt x="45414" y="35593"/>
                    <a:pt x="44988" y="35593"/>
                  </a:cubicBezTo>
                  <a:cubicBezTo>
                    <a:pt x="44807" y="35593"/>
                    <a:pt x="44626" y="35550"/>
                    <a:pt x="44463" y="35459"/>
                  </a:cubicBezTo>
                  <a:cubicBezTo>
                    <a:pt x="43883" y="35152"/>
                    <a:pt x="43644" y="34435"/>
                    <a:pt x="43951" y="33889"/>
                  </a:cubicBezTo>
                  <a:cubicBezTo>
                    <a:pt x="44163" y="33465"/>
                    <a:pt x="44554" y="33236"/>
                    <a:pt x="44967" y="33236"/>
                  </a:cubicBezTo>
                  <a:close/>
                  <a:moveTo>
                    <a:pt x="36176" y="33577"/>
                  </a:moveTo>
                  <a:cubicBezTo>
                    <a:pt x="36365" y="33577"/>
                    <a:pt x="36561" y="33623"/>
                    <a:pt x="36751" y="33719"/>
                  </a:cubicBezTo>
                  <a:cubicBezTo>
                    <a:pt x="37332" y="34026"/>
                    <a:pt x="37570" y="34742"/>
                    <a:pt x="37263" y="35288"/>
                  </a:cubicBezTo>
                  <a:cubicBezTo>
                    <a:pt x="37048" y="35695"/>
                    <a:pt x="36647" y="35935"/>
                    <a:pt x="36227" y="35935"/>
                  </a:cubicBezTo>
                  <a:cubicBezTo>
                    <a:pt x="36048" y="35935"/>
                    <a:pt x="35866" y="35892"/>
                    <a:pt x="35694" y="35800"/>
                  </a:cubicBezTo>
                  <a:cubicBezTo>
                    <a:pt x="35079" y="35493"/>
                    <a:pt x="34875" y="34776"/>
                    <a:pt x="35182" y="34230"/>
                  </a:cubicBezTo>
                  <a:cubicBezTo>
                    <a:pt x="35370" y="33806"/>
                    <a:pt x="35754" y="33577"/>
                    <a:pt x="36176" y="33577"/>
                  </a:cubicBezTo>
                  <a:close/>
                  <a:moveTo>
                    <a:pt x="27394" y="34772"/>
                  </a:moveTo>
                  <a:cubicBezTo>
                    <a:pt x="27579" y="34772"/>
                    <a:pt x="27768" y="34818"/>
                    <a:pt x="27948" y="34913"/>
                  </a:cubicBezTo>
                  <a:cubicBezTo>
                    <a:pt x="28562" y="35220"/>
                    <a:pt x="28767" y="35937"/>
                    <a:pt x="28460" y="36483"/>
                  </a:cubicBezTo>
                  <a:cubicBezTo>
                    <a:pt x="28268" y="36890"/>
                    <a:pt x="27874" y="37129"/>
                    <a:pt x="27444" y="37129"/>
                  </a:cubicBezTo>
                  <a:cubicBezTo>
                    <a:pt x="27262" y="37129"/>
                    <a:pt x="27073" y="37086"/>
                    <a:pt x="26890" y="36994"/>
                  </a:cubicBezTo>
                  <a:cubicBezTo>
                    <a:pt x="26310" y="36755"/>
                    <a:pt x="26071" y="36005"/>
                    <a:pt x="26378" y="35425"/>
                  </a:cubicBezTo>
                  <a:cubicBezTo>
                    <a:pt x="26590" y="35001"/>
                    <a:pt x="26981" y="34772"/>
                    <a:pt x="27394" y="34772"/>
                  </a:cubicBezTo>
                  <a:close/>
                  <a:moveTo>
                    <a:pt x="18631" y="35113"/>
                  </a:moveTo>
                  <a:cubicBezTo>
                    <a:pt x="18820" y="35113"/>
                    <a:pt x="19009" y="35159"/>
                    <a:pt x="19178" y="35254"/>
                  </a:cubicBezTo>
                  <a:cubicBezTo>
                    <a:pt x="19758" y="35561"/>
                    <a:pt x="19997" y="36278"/>
                    <a:pt x="19690" y="36824"/>
                  </a:cubicBezTo>
                  <a:cubicBezTo>
                    <a:pt x="19471" y="37213"/>
                    <a:pt x="19061" y="37464"/>
                    <a:pt x="18633" y="37464"/>
                  </a:cubicBezTo>
                  <a:cubicBezTo>
                    <a:pt x="18461" y="37464"/>
                    <a:pt x="18286" y="37424"/>
                    <a:pt x="18120" y="37336"/>
                  </a:cubicBezTo>
                  <a:cubicBezTo>
                    <a:pt x="17506" y="37028"/>
                    <a:pt x="17301" y="36346"/>
                    <a:pt x="17574" y="35766"/>
                  </a:cubicBezTo>
                  <a:cubicBezTo>
                    <a:pt x="17786" y="35342"/>
                    <a:pt x="18210" y="35113"/>
                    <a:pt x="18631" y="35113"/>
                  </a:cubicBezTo>
                  <a:close/>
                  <a:moveTo>
                    <a:pt x="40688" y="35836"/>
                  </a:moveTo>
                  <a:cubicBezTo>
                    <a:pt x="40867" y="35836"/>
                    <a:pt x="41049" y="35879"/>
                    <a:pt x="41222" y="35971"/>
                  </a:cubicBezTo>
                  <a:cubicBezTo>
                    <a:pt x="41767" y="36278"/>
                    <a:pt x="42040" y="36960"/>
                    <a:pt x="41733" y="37540"/>
                  </a:cubicBezTo>
                  <a:cubicBezTo>
                    <a:pt x="41521" y="37964"/>
                    <a:pt x="41114" y="38193"/>
                    <a:pt x="40703" y="38193"/>
                  </a:cubicBezTo>
                  <a:cubicBezTo>
                    <a:pt x="40518" y="38193"/>
                    <a:pt x="40333" y="38147"/>
                    <a:pt x="40164" y="38052"/>
                  </a:cubicBezTo>
                  <a:cubicBezTo>
                    <a:pt x="39549" y="37779"/>
                    <a:pt x="39345" y="37063"/>
                    <a:pt x="39652" y="36483"/>
                  </a:cubicBezTo>
                  <a:cubicBezTo>
                    <a:pt x="39867" y="36075"/>
                    <a:pt x="40268" y="35836"/>
                    <a:pt x="40688" y="35836"/>
                  </a:cubicBezTo>
                  <a:close/>
                  <a:moveTo>
                    <a:pt x="31851" y="37030"/>
                  </a:moveTo>
                  <a:cubicBezTo>
                    <a:pt x="32029" y="37030"/>
                    <a:pt x="32211" y="37073"/>
                    <a:pt x="32384" y="37165"/>
                  </a:cubicBezTo>
                  <a:cubicBezTo>
                    <a:pt x="32998" y="37472"/>
                    <a:pt x="33203" y="38189"/>
                    <a:pt x="32896" y="38735"/>
                  </a:cubicBezTo>
                  <a:cubicBezTo>
                    <a:pt x="32707" y="39159"/>
                    <a:pt x="32291" y="39388"/>
                    <a:pt x="31872" y="39388"/>
                  </a:cubicBezTo>
                  <a:cubicBezTo>
                    <a:pt x="31684" y="39388"/>
                    <a:pt x="31495" y="39342"/>
                    <a:pt x="31326" y="39246"/>
                  </a:cubicBezTo>
                  <a:cubicBezTo>
                    <a:pt x="30746" y="38974"/>
                    <a:pt x="30507" y="38223"/>
                    <a:pt x="30814" y="37677"/>
                  </a:cubicBezTo>
                  <a:cubicBezTo>
                    <a:pt x="31030" y="37270"/>
                    <a:pt x="31430" y="37030"/>
                    <a:pt x="31851" y="37030"/>
                  </a:cubicBezTo>
                  <a:close/>
                  <a:moveTo>
                    <a:pt x="23100" y="37372"/>
                  </a:moveTo>
                  <a:cubicBezTo>
                    <a:pt x="23279" y="37372"/>
                    <a:pt x="23465" y="37415"/>
                    <a:pt x="23648" y="37506"/>
                  </a:cubicBezTo>
                  <a:cubicBezTo>
                    <a:pt x="24194" y="37813"/>
                    <a:pt x="24467" y="38496"/>
                    <a:pt x="24160" y="39076"/>
                  </a:cubicBezTo>
                  <a:cubicBezTo>
                    <a:pt x="23948" y="39500"/>
                    <a:pt x="23557" y="39729"/>
                    <a:pt x="23144" y="39729"/>
                  </a:cubicBezTo>
                  <a:cubicBezTo>
                    <a:pt x="22959" y="39729"/>
                    <a:pt x="22770" y="39683"/>
                    <a:pt x="22590" y="39588"/>
                  </a:cubicBezTo>
                  <a:cubicBezTo>
                    <a:pt x="21976" y="39315"/>
                    <a:pt x="21771" y="38564"/>
                    <a:pt x="22079" y="38018"/>
                  </a:cubicBezTo>
                  <a:cubicBezTo>
                    <a:pt x="22294" y="37611"/>
                    <a:pt x="22678" y="37372"/>
                    <a:pt x="23100" y="37372"/>
                  </a:cubicBezTo>
                  <a:close/>
                  <a:moveTo>
                    <a:pt x="14277" y="38566"/>
                  </a:moveTo>
                  <a:cubicBezTo>
                    <a:pt x="14456" y="38566"/>
                    <a:pt x="14638" y="38609"/>
                    <a:pt x="14810" y="38701"/>
                  </a:cubicBezTo>
                  <a:cubicBezTo>
                    <a:pt x="15425" y="39008"/>
                    <a:pt x="15629" y="39724"/>
                    <a:pt x="15322" y="40270"/>
                  </a:cubicBezTo>
                  <a:cubicBezTo>
                    <a:pt x="15110" y="40694"/>
                    <a:pt x="14735" y="40923"/>
                    <a:pt x="14322" y="40923"/>
                  </a:cubicBezTo>
                  <a:cubicBezTo>
                    <a:pt x="14136" y="40923"/>
                    <a:pt x="13943" y="40877"/>
                    <a:pt x="13753" y="40782"/>
                  </a:cubicBezTo>
                  <a:cubicBezTo>
                    <a:pt x="13172" y="40509"/>
                    <a:pt x="12934" y="39758"/>
                    <a:pt x="13241" y="39212"/>
                  </a:cubicBezTo>
                  <a:cubicBezTo>
                    <a:pt x="13456" y="38805"/>
                    <a:pt x="13857" y="38566"/>
                    <a:pt x="14277" y="38566"/>
                  </a:cubicBezTo>
                  <a:close/>
                  <a:moveTo>
                    <a:pt x="27556" y="39639"/>
                  </a:moveTo>
                  <a:cubicBezTo>
                    <a:pt x="27733" y="39639"/>
                    <a:pt x="27913" y="39678"/>
                    <a:pt x="28084" y="39758"/>
                  </a:cubicBezTo>
                  <a:cubicBezTo>
                    <a:pt x="28698" y="40065"/>
                    <a:pt x="28903" y="40748"/>
                    <a:pt x="28596" y="41362"/>
                  </a:cubicBezTo>
                  <a:cubicBezTo>
                    <a:pt x="28380" y="41771"/>
                    <a:pt x="27976" y="41993"/>
                    <a:pt x="27554" y="41993"/>
                  </a:cubicBezTo>
                  <a:cubicBezTo>
                    <a:pt x="27378" y="41993"/>
                    <a:pt x="27198" y="41955"/>
                    <a:pt x="27026" y="41874"/>
                  </a:cubicBezTo>
                  <a:cubicBezTo>
                    <a:pt x="26412" y="41567"/>
                    <a:pt x="26207" y="40884"/>
                    <a:pt x="26515" y="40270"/>
                  </a:cubicBezTo>
                  <a:cubicBezTo>
                    <a:pt x="26731" y="39861"/>
                    <a:pt x="27134" y="39639"/>
                    <a:pt x="27556" y="39639"/>
                  </a:cubicBezTo>
                  <a:close/>
                  <a:moveTo>
                    <a:pt x="18753" y="40833"/>
                  </a:moveTo>
                  <a:cubicBezTo>
                    <a:pt x="18929" y="40833"/>
                    <a:pt x="19109" y="40872"/>
                    <a:pt x="19280" y="40953"/>
                  </a:cubicBezTo>
                  <a:cubicBezTo>
                    <a:pt x="19861" y="41260"/>
                    <a:pt x="20099" y="41942"/>
                    <a:pt x="19826" y="42556"/>
                  </a:cubicBezTo>
                  <a:cubicBezTo>
                    <a:pt x="19610" y="42965"/>
                    <a:pt x="19173" y="43188"/>
                    <a:pt x="18743" y="43188"/>
                  </a:cubicBezTo>
                  <a:cubicBezTo>
                    <a:pt x="18563" y="43188"/>
                    <a:pt x="18384" y="43149"/>
                    <a:pt x="18223" y="43068"/>
                  </a:cubicBezTo>
                  <a:cubicBezTo>
                    <a:pt x="17643" y="42761"/>
                    <a:pt x="17404" y="42079"/>
                    <a:pt x="17711" y="41464"/>
                  </a:cubicBezTo>
                  <a:cubicBezTo>
                    <a:pt x="17927" y="41056"/>
                    <a:pt x="18330" y="40833"/>
                    <a:pt x="18753" y="40833"/>
                  </a:cubicBezTo>
                  <a:close/>
                  <a:moveTo>
                    <a:pt x="13317" y="0"/>
                  </a:moveTo>
                  <a:cubicBezTo>
                    <a:pt x="12224" y="0"/>
                    <a:pt x="11132" y="131"/>
                    <a:pt x="10067" y="380"/>
                  </a:cubicBezTo>
                  <a:cubicBezTo>
                    <a:pt x="10067" y="483"/>
                    <a:pt x="10033" y="517"/>
                    <a:pt x="9999" y="619"/>
                  </a:cubicBezTo>
                  <a:cubicBezTo>
                    <a:pt x="9783" y="1028"/>
                    <a:pt x="9363" y="1250"/>
                    <a:pt x="8942" y="1250"/>
                  </a:cubicBezTo>
                  <a:cubicBezTo>
                    <a:pt x="8766" y="1250"/>
                    <a:pt x="8590" y="1212"/>
                    <a:pt x="8429" y="1131"/>
                  </a:cubicBezTo>
                  <a:cubicBezTo>
                    <a:pt x="8327" y="1063"/>
                    <a:pt x="8293" y="1029"/>
                    <a:pt x="8259" y="994"/>
                  </a:cubicBezTo>
                  <a:cubicBezTo>
                    <a:pt x="7235" y="1404"/>
                    <a:pt x="6280" y="1916"/>
                    <a:pt x="5392" y="2598"/>
                  </a:cubicBezTo>
                  <a:cubicBezTo>
                    <a:pt x="5802" y="2939"/>
                    <a:pt x="5938" y="3554"/>
                    <a:pt x="5700" y="4066"/>
                  </a:cubicBezTo>
                  <a:cubicBezTo>
                    <a:pt x="5484" y="4473"/>
                    <a:pt x="5083" y="4712"/>
                    <a:pt x="4651" y="4712"/>
                  </a:cubicBezTo>
                  <a:cubicBezTo>
                    <a:pt x="4468" y="4712"/>
                    <a:pt x="4279" y="4669"/>
                    <a:pt x="4096" y="4577"/>
                  </a:cubicBezTo>
                  <a:cubicBezTo>
                    <a:pt x="3891" y="4475"/>
                    <a:pt x="3755" y="4304"/>
                    <a:pt x="3652" y="4134"/>
                  </a:cubicBezTo>
                  <a:cubicBezTo>
                    <a:pt x="1809" y="6079"/>
                    <a:pt x="786" y="8229"/>
                    <a:pt x="308" y="10617"/>
                  </a:cubicBezTo>
                  <a:cubicBezTo>
                    <a:pt x="513" y="10617"/>
                    <a:pt x="752" y="10617"/>
                    <a:pt x="956" y="10754"/>
                  </a:cubicBezTo>
                  <a:cubicBezTo>
                    <a:pt x="1537" y="11061"/>
                    <a:pt x="1775" y="11743"/>
                    <a:pt x="1468" y="12323"/>
                  </a:cubicBezTo>
                  <a:cubicBezTo>
                    <a:pt x="1250" y="12732"/>
                    <a:pt x="837" y="12988"/>
                    <a:pt x="401" y="12988"/>
                  </a:cubicBezTo>
                  <a:cubicBezTo>
                    <a:pt x="291" y="12988"/>
                    <a:pt x="179" y="12972"/>
                    <a:pt x="69" y="12938"/>
                  </a:cubicBezTo>
                  <a:lnTo>
                    <a:pt x="69" y="12938"/>
                  </a:lnTo>
                  <a:cubicBezTo>
                    <a:pt x="1" y="13791"/>
                    <a:pt x="69" y="14678"/>
                    <a:pt x="137" y="15565"/>
                  </a:cubicBezTo>
                  <a:cubicBezTo>
                    <a:pt x="272" y="15520"/>
                    <a:pt x="412" y="15495"/>
                    <a:pt x="556" y="15495"/>
                  </a:cubicBezTo>
                  <a:cubicBezTo>
                    <a:pt x="742" y="15495"/>
                    <a:pt x="935" y="15537"/>
                    <a:pt x="1127" y="15633"/>
                  </a:cubicBezTo>
                  <a:cubicBezTo>
                    <a:pt x="1707" y="15906"/>
                    <a:pt x="1946" y="16657"/>
                    <a:pt x="1639" y="17203"/>
                  </a:cubicBezTo>
                  <a:cubicBezTo>
                    <a:pt x="1446" y="17589"/>
                    <a:pt x="1009" y="17854"/>
                    <a:pt x="560" y="17854"/>
                  </a:cubicBezTo>
                  <a:cubicBezTo>
                    <a:pt x="533" y="17854"/>
                    <a:pt x="506" y="17853"/>
                    <a:pt x="479" y="17851"/>
                  </a:cubicBezTo>
                  <a:lnTo>
                    <a:pt x="479" y="17851"/>
                  </a:lnTo>
                  <a:cubicBezTo>
                    <a:pt x="683" y="19046"/>
                    <a:pt x="991" y="20240"/>
                    <a:pt x="1366" y="21434"/>
                  </a:cubicBezTo>
                  <a:cubicBezTo>
                    <a:pt x="1809" y="21707"/>
                    <a:pt x="1980" y="22287"/>
                    <a:pt x="1809" y="22731"/>
                  </a:cubicBezTo>
                  <a:cubicBezTo>
                    <a:pt x="2526" y="24778"/>
                    <a:pt x="3413" y="26792"/>
                    <a:pt x="4403" y="28702"/>
                  </a:cubicBezTo>
                  <a:cubicBezTo>
                    <a:pt x="4629" y="28454"/>
                    <a:pt x="4974" y="28295"/>
                    <a:pt x="5310" y="28295"/>
                  </a:cubicBezTo>
                  <a:cubicBezTo>
                    <a:pt x="5482" y="28295"/>
                    <a:pt x="5652" y="28337"/>
                    <a:pt x="5802" y="28429"/>
                  </a:cubicBezTo>
                  <a:cubicBezTo>
                    <a:pt x="6416" y="28702"/>
                    <a:pt x="6621" y="29453"/>
                    <a:pt x="6314" y="29999"/>
                  </a:cubicBezTo>
                  <a:cubicBezTo>
                    <a:pt x="6143" y="30374"/>
                    <a:pt x="5768" y="30579"/>
                    <a:pt x="5392" y="30647"/>
                  </a:cubicBezTo>
                  <a:cubicBezTo>
                    <a:pt x="6587" y="32797"/>
                    <a:pt x="7815" y="34810"/>
                    <a:pt x="9009" y="36619"/>
                  </a:cubicBezTo>
                  <a:cubicBezTo>
                    <a:pt x="9232" y="36396"/>
                    <a:pt x="9543" y="36275"/>
                    <a:pt x="9864" y="36275"/>
                  </a:cubicBezTo>
                  <a:cubicBezTo>
                    <a:pt x="10035" y="36275"/>
                    <a:pt x="10209" y="36309"/>
                    <a:pt x="10374" y="36380"/>
                  </a:cubicBezTo>
                  <a:cubicBezTo>
                    <a:pt x="10989" y="36687"/>
                    <a:pt x="11193" y="37404"/>
                    <a:pt x="10886" y="37984"/>
                  </a:cubicBezTo>
                  <a:cubicBezTo>
                    <a:pt x="10750" y="38223"/>
                    <a:pt x="10545" y="38393"/>
                    <a:pt x="10340" y="38530"/>
                  </a:cubicBezTo>
                  <a:cubicBezTo>
                    <a:pt x="12388" y="41396"/>
                    <a:pt x="13889" y="43171"/>
                    <a:pt x="13889" y="43171"/>
                  </a:cubicBezTo>
                  <a:cubicBezTo>
                    <a:pt x="13889" y="43171"/>
                    <a:pt x="15527" y="43292"/>
                    <a:pt x="18125" y="43292"/>
                  </a:cubicBezTo>
                  <a:cubicBezTo>
                    <a:pt x="19425" y="43292"/>
                    <a:pt x="20964" y="43262"/>
                    <a:pt x="22659" y="43171"/>
                  </a:cubicBezTo>
                  <a:cubicBezTo>
                    <a:pt x="22821" y="43081"/>
                    <a:pt x="22992" y="43038"/>
                    <a:pt x="23168" y="43038"/>
                  </a:cubicBezTo>
                  <a:cubicBezTo>
                    <a:pt x="23326" y="43038"/>
                    <a:pt x="23487" y="43072"/>
                    <a:pt x="23648" y="43137"/>
                  </a:cubicBezTo>
                  <a:cubicBezTo>
                    <a:pt x="25934" y="43000"/>
                    <a:pt x="28494" y="42761"/>
                    <a:pt x="31053" y="42318"/>
                  </a:cubicBezTo>
                  <a:cubicBezTo>
                    <a:pt x="31288" y="42036"/>
                    <a:pt x="31652" y="41867"/>
                    <a:pt x="32023" y="41867"/>
                  </a:cubicBezTo>
                  <a:cubicBezTo>
                    <a:pt x="32191" y="41867"/>
                    <a:pt x="32360" y="41902"/>
                    <a:pt x="32520" y="41976"/>
                  </a:cubicBezTo>
                  <a:cubicBezTo>
                    <a:pt x="32554" y="41976"/>
                    <a:pt x="32554" y="42010"/>
                    <a:pt x="32588" y="42010"/>
                  </a:cubicBezTo>
                  <a:cubicBezTo>
                    <a:pt x="33578" y="41840"/>
                    <a:pt x="34602" y="41601"/>
                    <a:pt x="35591" y="41328"/>
                  </a:cubicBezTo>
                  <a:cubicBezTo>
                    <a:pt x="35148" y="40987"/>
                    <a:pt x="34977" y="40407"/>
                    <a:pt x="35250" y="39895"/>
                  </a:cubicBezTo>
                  <a:cubicBezTo>
                    <a:pt x="35462" y="39471"/>
                    <a:pt x="35853" y="39242"/>
                    <a:pt x="36266" y="39242"/>
                  </a:cubicBezTo>
                  <a:cubicBezTo>
                    <a:pt x="36451" y="39242"/>
                    <a:pt x="36640" y="39288"/>
                    <a:pt x="36820" y="39383"/>
                  </a:cubicBezTo>
                  <a:cubicBezTo>
                    <a:pt x="37366" y="39690"/>
                    <a:pt x="37604" y="40304"/>
                    <a:pt x="37366" y="40884"/>
                  </a:cubicBezTo>
                  <a:cubicBezTo>
                    <a:pt x="44804" y="38666"/>
                    <a:pt x="51254" y="34435"/>
                    <a:pt x="51595" y="26553"/>
                  </a:cubicBezTo>
                  <a:cubicBezTo>
                    <a:pt x="51834" y="21912"/>
                    <a:pt x="49513" y="17305"/>
                    <a:pt x="45521" y="14814"/>
                  </a:cubicBezTo>
                  <a:cubicBezTo>
                    <a:pt x="43440" y="13499"/>
                    <a:pt x="41343" y="12988"/>
                    <a:pt x="39335" y="12988"/>
                  </a:cubicBezTo>
                  <a:cubicBezTo>
                    <a:pt x="38478" y="12988"/>
                    <a:pt x="37636" y="13081"/>
                    <a:pt x="36820" y="13245"/>
                  </a:cubicBezTo>
                  <a:cubicBezTo>
                    <a:pt x="36956" y="13552"/>
                    <a:pt x="36956" y="13893"/>
                    <a:pt x="36786" y="14234"/>
                  </a:cubicBezTo>
                  <a:cubicBezTo>
                    <a:pt x="36569" y="14643"/>
                    <a:pt x="36149" y="14866"/>
                    <a:pt x="35729" y="14866"/>
                  </a:cubicBezTo>
                  <a:cubicBezTo>
                    <a:pt x="35553" y="14866"/>
                    <a:pt x="35377" y="14827"/>
                    <a:pt x="35216" y="14746"/>
                  </a:cubicBezTo>
                  <a:cubicBezTo>
                    <a:pt x="34875" y="14575"/>
                    <a:pt x="34670" y="14268"/>
                    <a:pt x="34568" y="13893"/>
                  </a:cubicBezTo>
                  <a:cubicBezTo>
                    <a:pt x="31496" y="15019"/>
                    <a:pt x="28903" y="17066"/>
                    <a:pt x="27265" y="18568"/>
                  </a:cubicBezTo>
                  <a:cubicBezTo>
                    <a:pt x="27368" y="18568"/>
                    <a:pt x="27470" y="18602"/>
                    <a:pt x="27572" y="18670"/>
                  </a:cubicBezTo>
                  <a:cubicBezTo>
                    <a:pt x="28187" y="18943"/>
                    <a:pt x="28391" y="19660"/>
                    <a:pt x="28084" y="20240"/>
                  </a:cubicBezTo>
                  <a:cubicBezTo>
                    <a:pt x="27864" y="20632"/>
                    <a:pt x="27433" y="20865"/>
                    <a:pt x="27005" y="20865"/>
                  </a:cubicBezTo>
                  <a:cubicBezTo>
                    <a:pt x="26837" y="20865"/>
                    <a:pt x="26669" y="20829"/>
                    <a:pt x="26515" y="20752"/>
                  </a:cubicBezTo>
                  <a:cubicBezTo>
                    <a:pt x="26173" y="20581"/>
                    <a:pt x="25934" y="20274"/>
                    <a:pt x="25866" y="19899"/>
                  </a:cubicBezTo>
                  <a:cubicBezTo>
                    <a:pt x="25559" y="20172"/>
                    <a:pt x="25388" y="20411"/>
                    <a:pt x="25388" y="20411"/>
                  </a:cubicBezTo>
                  <a:cubicBezTo>
                    <a:pt x="25388" y="20411"/>
                    <a:pt x="25900" y="18397"/>
                    <a:pt x="26003" y="15633"/>
                  </a:cubicBezTo>
                  <a:cubicBezTo>
                    <a:pt x="25696" y="15292"/>
                    <a:pt x="25627" y="14780"/>
                    <a:pt x="25832" y="14302"/>
                  </a:cubicBezTo>
                  <a:cubicBezTo>
                    <a:pt x="25866" y="14200"/>
                    <a:pt x="25934" y="14132"/>
                    <a:pt x="26003" y="14030"/>
                  </a:cubicBezTo>
                  <a:cubicBezTo>
                    <a:pt x="25866" y="9389"/>
                    <a:pt x="24331" y="3417"/>
                    <a:pt x="18052" y="892"/>
                  </a:cubicBezTo>
                  <a:cubicBezTo>
                    <a:pt x="16530" y="283"/>
                    <a:pt x="14923" y="0"/>
                    <a:pt x="13317" y="0"/>
                  </a:cubicBezTo>
                  <a:close/>
                </a:path>
              </a:pathLst>
            </a:custGeom>
            <a:solidFill>
              <a:srgbClr val="EE5E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9" name="Google Shape;449;p17"/>
          <p:cNvGrpSpPr/>
          <p:nvPr/>
        </p:nvGrpSpPr>
        <p:grpSpPr>
          <a:xfrm rot="-1352605">
            <a:off x="-1137094" y="3501399"/>
            <a:ext cx="2274184" cy="1562822"/>
            <a:chOff x="3505425" y="4142475"/>
            <a:chExt cx="1167025" cy="812525"/>
          </a:xfrm>
        </p:grpSpPr>
        <p:sp>
          <p:nvSpPr>
            <p:cNvPr id="450" name="Google Shape;450;p17"/>
            <p:cNvSpPr/>
            <p:nvPr/>
          </p:nvSpPr>
          <p:spPr>
            <a:xfrm>
              <a:off x="3595000" y="4153750"/>
              <a:ext cx="33300" cy="26650"/>
            </a:xfrm>
            <a:custGeom>
              <a:avLst/>
              <a:gdLst/>
              <a:ahLst/>
              <a:cxnLst/>
              <a:rect l="l" t="t" r="r" b="b"/>
              <a:pathLst>
                <a:path w="1332" h="1066" extrusionOk="0">
                  <a:moveTo>
                    <a:pt x="1331" y="0"/>
                  </a:moveTo>
                  <a:cubicBezTo>
                    <a:pt x="854" y="307"/>
                    <a:pt x="410" y="648"/>
                    <a:pt x="1" y="1024"/>
                  </a:cubicBezTo>
                  <a:cubicBezTo>
                    <a:pt x="35" y="1024"/>
                    <a:pt x="137" y="1058"/>
                    <a:pt x="171" y="1058"/>
                  </a:cubicBezTo>
                  <a:cubicBezTo>
                    <a:pt x="214" y="1063"/>
                    <a:pt x="256" y="1065"/>
                    <a:pt x="298" y="1065"/>
                  </a:cubicBezTo>
                  <a:cubicBezTo>
                    <a:pt x="824" y="1065"/>
                    <a:pt x="1268" y="677"/>
                    <a:pt x="1331" y="171"/>
                  </a:cubicBezTo>
                  <a:lnTo>
                    <a:pt x="1331" y="0"/>
                  </a:ln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17"/>
            <p:cNvSpPr/>
            <p:nvPr/>
          </p:nvSpPr>
          <p:spPr>
            <a:xfrm>
              <a:off x="3683725" y="4142475"/>
              <a:ext cx="52900" cy="50900"/>
            </a:xfrm>
            <a:custGeom>
              <a:avLst/>
              <a:gdLst/>
              <a:ahLst/>
              <a:cxnLst/>
              <a:rect l="l" t="t" r="r" b="b"/>
              <a:pathLst>
                <a:path w="2116" h="2036" extrusionOk="0">
                  <a:moveTo>
                    <a:pt x="1007" y="0"/>
                  </a:moveTo>
                  <a:cubicBezTo>
                    <a:pt x="508" y="0"/>
                    <a:pt x="66" y="391"/>
                    <a:pt x="34" y="929"/>
                  </a:cubicBezTo>
                  <a:cubicBezTo>
                    <a:pt x="0" y="1475"/>
                    <a:pt x="376" y="1952"/>
                    <a:pt x="922" y="2021"/>
                  </a:cubicBezTo>
                  <a:cubicBezTo>
                    <a:pt x="975" y="2031"/>
                    <a:pt x="1028" y="2036"/>
                    <a:pt x="1080" y="2036"/>
                  </a:cubicBezTo>
                  <a:cubicBezTo>
                    <a:pt x="1563" y="2036"/>
                    <a:pt x="1986" y="1626"/>
                    <a:pt x="2048" y="1134"/>
                  </a:cubicBezTo>
                  <a:cubicBezTo>
                    <a:pt x="2116" y="588"/>
                    <a:pt x="1706" y="76"/>
                    <a:pt x="1126" y="7"/>
                  </a:cubicBezTo>
                  <a:cubicBezTo>
                    <a:pt x="1086" y="2"/>
                    <a:pt x="1047" y="0"/>
                    <a:pt x="1007" y="0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17"/>
            <p:cNvSpPr/>
            <p:nvPr/>
          </p:nvSpPr>
          <p:spPr>
            <a:xfrm>
              <a:off x="3790350" y="4155925"/>
              <a:ext cx="52075" cy="50250"/>
            </a:xfrm>
            <a:custGeom>
              <a:avLst/>
              <a:gdLst/>
              <a:ahLst/>
              <a:cxnLst/>
              <a:rect l="l" t="t" r="r" b="b"/>
              <a:pathLst>
                <a:path w="2083" h="2010" extrusionOk="0">
                  <a:moveTo>
                    <a:pt x="968" y="1"/>
                  </a:moveTo>
                  <a:cubicBezTo>
                    <a:pt x="485" y="1"/>
                    <a:pt x="66" y="410"/>
                    <a:pt x="35" y="903"/>
                  </a:cubicBezTo>
                  <a:cubicBezTo>
                    <a:pt x="1" y="1414"/>
                    <a:pt x="376" y="1926"/>
                    <a:pt x="922" y="1995"/>
                  </a:cubicBezTo>
                  <a:cubicBezTo>
                    <a:pt x="975" y="2005"/>
                    <a:pt x="1028" y="2009"/>
                    <a:pt x="1081" y="2009"/>
                  </a:cubicBezTo>
                  <a:cubicBezTo>
                    <a:pt x="1564" y="2009"/>
                    <a:pt x="1986" y="1600"/>
                    <a:pt x="2048" y="1107"/>
                  </a:cubicBezTo>
                  <a:cubicBezTo>
                    <a:pt x="2082" y="561"/>
                    <a:pt x="1707" y="50"/>
                    <a:pt x="1127" y="15"/>
                  </a:cubicBezTo>
                  <a:cubicBezTo>
                    <a:pt x="1073" y="5"/>
                    <a:pt x="1020" y="1"/>
                    <a:pt x="968" y="1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17"/>
            <p:cNvSpPr/>
            <p:nvPr/>
          </p:nvSpPr>
          <p:spPr>
            <a:xfrm>
              <a:off x="3897000" y="4168900"/>
              <a:ext cx="52050" cy="50075"/>
            </a:xfrm>
            <a:custGeom>
              <a:avLst/>
              <a:gdLst/>
              <a:ahLst/>
              <a:cxnLst/>
              <a:rect l="l" t="t" r="r" b="b"/>
              <a:pathLst>
                <a:path w="2082" h="2003" extrusionOk="0">
                  <a:moveTo>
                    <a:pt x="1007" y="1"/>
                  </a:moveTo>
                  <a:cubicBezTo>
                    <a:pt x="508" y="1"/>
                    <a:pt x="66" y="390"/>
                    <a:pt x="34" y="895"/>
                  </a:cubicBezTo>
                  <a:cubicBezTo>
                    <a:pt x="0" y="1407"/>
                    <a:pt x="375" y="1919"/>
                    <a:pt x="921" y="1987"/>
                  </a:cubicBezTo>
                  <a:cubicBezTo>
                    <a:pt x="975" y="1997"/>
                    <a:pt x="1028" y="2002"/>
                    <a:pt x="1080" y="2002"/>
                  </a:cubicBezTo>
                  <a:cubicBezTo>
                    <a:pt x="1563" y="2002"/>
                    <a:pt x="1986" y="1593"/>
                    <a:pt x="2047" y="1100"/>
                  </a:cubicBezTo>
                  <a:cubicBezTo>
                    <a:pt x="2082" y="554"/>
                    <a:pt x="1706" y="42"/>
                    <a:pt x="1126" y="8"/>
                  </a:cubicBezTo>
                  <a:cubicBezTo>
                    <a:pt x="1086" y="3"/>
                    <a:pt x="1046" y="1"/>
                    <a:pt x="1007" y="1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17"/>
            <p:cNvSpPr/>
            <p:nvPr/>
          </p:nvSpPr>
          <p:spPr>
            <a:xfrm>
              <a:off x="4220300" y="4215150"/>
              <a:ext cx="48650" cy="42200"/>
            </a:xfrm>
            <a:custGeom>
              <a:avLst/>
              <a:gdLst/>
              <a:ahLst/>
              <a:cxnLst/>
              <a:rect l="l" t="t" r="r" b="b"/>
              <a:pathLst>
                <a:path w="1946" h="1688" extrusionOk="0">
                  <a:moveTo>
                    <a:pt x="1639" y="1"/>
                  </a:moveTo>
                  <a:cubicBezTo>
                    <a:pt x="1058" y="342"/>
                    <a:pt x="547" y="752"/>
                    <a:pt x="1" y="1161"/>
                  </a:cubicBezTo>
                  <a:cubicBezTo>
                    <a:pt x="205" y="1434"/>
                    <a:pt x="444" y="1639"/>
                    <a:pt x="785" y="1673"/>
                  </a:cubicBezTo>
                  <a:cubicBezTo>
                    <a:pt x="839" y="1683"/>
                    <a:pt x="892" y="1688"/>
                    <a:pt x="944" y="1688"/>
                  </a:cubicBezTo>
                  <a:cubicBezTo>
                    <a:pt x="1427" y="1688"/>
                    <a:pt x="1850" y="1278"/>
                    <a:pt x="1912" y="786"/>
                  </a:cubicBezTo>
                  <a:cubicBezTo>
                    <a:pt x="1946" y="479"/>
                    <a:pt x="1843" y="240"/>
                    <a:pt x="1639" y="1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17"/>
            <p:cNvSpPr/>
            <p:nvPr/>
          </p:nvSpPr>
          <p:spPr>
            <a:xfrm>
              <a:off x="4321825" y="4219900"/>
              <a:ext cx="54625" cy="50250"/>
            </a:xfrm>
            <a:custGeom>
              <a:avLst/>
              <a:gdLst/>
              <a:ahLst/>
              <a:cxnLst/>
              <a:rect l="l" t="t" r="r" b="b"/>
              <a:pathLst>
                <a:path w="2185" h="2010" extrusionOk="0">
                  <a:moveTo>
                    <a:pt x="1036" y="1"/>
                  </a:moveTo>
                  <a:cubicBezTo>
                    <a:pt x="553" y="1"/>
                    <a:pt x="133" y="410"/>
                    <a:pt x="103" y="903"/>
                  </a:cubicBezTo>
                  <a:cubicBezTo>
                    <a:pt x="0" y="1415"/>
                    <a:pt x="444" y="1927"/>
                    <a:pt x="990" y="1995"/>
                  </a:cubicBezTo>
                  <a:cubicBezTo>
                    <a:pt x="1043" y="2005"/>
                    <a:pt x="1096" y="2010"/>
                    <a:pt x="1148" y="2010"/>
                  </a:cubicBezTo>
                  <a:cubicBezTo>
                    <a:pt x="1632" y="2010"/>
                    <a:pt x="2054" y="1600"/>
                    <a:pt x="2116" y="1108"/>
                  </a:cubicBezTo>
                  <a:cubicBezTo>
                    <a:pt x="2184" y="562"/>
                    <a:pt x="1741" y="50"/>
                    <a:pt x="1195" y="16"/>
                  </a:cubicBezTo>
                  <a:cubicBezTo>
                    <a:pt x="1141" y="6"/>
                    <a:pt x="1088" y="1"/>
                    <a:pt x="1036" y="1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17"/>
            <p:cNvSpPr/>
            <p:nvPr/>
          </p:nvSpPr>
          <p:spPr>
            <a:xfrm>
              <a:off x="4428450" y="4232700"/>
              <a:ext cx="54625" cy="50250"/>
            </a:xfrm>
            <a:custGeom>
              <a:avLst/>
              <a:gdLst/>
              <a:ahLst/>
              <a:cxnLst/>
              <a:rect l="l" t="t" r="r" b="b"/>
              <a:pathLst>
                <a:path w="2185" h="2010" extrusionOk="0">
                  <a:moveTo>
                    <a:pt x="1036" y="1"/>
                  </a:moveTo>
                  <a:cubicBezTo>
                    <a:pt x="554" y="1"/>
                    <a:pt x="134" y="410"/>
                    <a:pt x="103" y="903"/>
                  </a:cubicBezTo>
                  <a:cubicBezTo>
                    <a:pt x="1" y="1415"/>
                    <a:pt x="444" y="1926"/>
                    <a:pt x="990" y="1995"/>
                  </a:cubicBezTo>
                  <a:cubicBezTo>
                    <a:pt x="1044" y="2005"/>
                    <a:pt x="1096" y="2009"/>
                    <a:pt x="1149" y="2009"/>
                  </a:cubicBezTo>
                  <a:cubicBezTo>
                    <a:pt x="1632" y="2009"/>
                    <a:pt x="2055" y="1600"/>
                    <a:pt x="2116" y="1107"/>
                  </a:cubicBezTo>
                  <a:cubicBezTo>
                    <a:pt x="2185" y="561"/>
                    <a:pt x="1775" y="50"/>
                    <a:pt x="1195" y="16"/>
                  </a:cubicBezTo>
                  <a:cubicBezTo>
                    <a:pt x="1142" y="6"/>
                    <a:pt x="1089" y="1"/>
                    <a:pt x="1036" y="1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17"/>
            <p:cNvSpPr/>
            <p:nvPr/>
          </p:nvSpPr>
          <p:spPr>
            <a:xfrm>
              <a:off x="4535100" y="4244100"/>
              <a:ext cx="53750" cy="50800"/>
            </a:xfrm>
            <a:custGeom>
              <a:avLst/>
              <a:gdLst/>
              <a:ahLst/>
              <a:cxnLst/>
              <a:rect l="l" t="t" r="r" b="b"/>
              <a:pathLst>
                <a:path w="2150" h="2032" extrusionOk="0">
                  <a:moveTo>
                    <a:pt x="1186" y="1"/>
                  </a:moveTo>
                  <a:cubicBezTo>
                    <a:pt x="609" y="1"/>
                    <a:pt x="168" y="369"/>
                    <a:pt x="102" y="924"/>
                  </a:cubicBezTo>
                  <a:cubicBezTo>
                    <a:pt x="0" y="1470"/>
                    <a:pt x="444" y="1982"/>
                    <a:pt x="990" y="2016"/>
                  </a:cubicBezTo>
                  <a:cubicBezTo>
                    <a:pt x="1043" y="2026"/>
                    <a:pt x="1096" y="2031"/>
                    <a:pt x="1148" y="2031"/>
                  </a:cubicBezTo>
                  <a:cubicBezTo>
                    <a:pt x="1631" y="2031"/>
                    <a:pt x="2054" y="1622"/>
                    <a:pt x="2116" y="1129"/>
                  </a:cubicBezTo>
                  <a:cubicBezTo>
                    <a:pt x="2150" y="924"/>
                    <a:pt x="2116" y="754"/>
                    <a:pt x="2013" y="583"/>
                  </a:cubicBezTo>
                  <a:cubicBezTo>
                    <a:pt x="1843" y="413"/>
                    <a:pt x="1638" y="242"/>
                    <a:pt x="1467" y="71"/>
                  </a:cubicBezTo>
                  <a:cubicBezTo>
                    <a:pt x="1365" y="3"/>
                    <a:pt x="1297" y="3"/>
                    <a:pt x="1263" y="3"/>
                  </a:cubicBezTo>
                  <a:cubicBezTo>
                    <a:pt x="1237" y="2"/>
                    <a:pt x="1211" y="1"/>
                    <a:pt x="1186" y="1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17"/>
            <p:cNvSpPr/>
            <p:nvPr/>
          </p:nvSpPr>
          <p:spPr>
            <a:xfrm>
              <a:off x="3524200" y="4233075"/>
              <a:ext cx="42675" cy="49025"/>
            </a:xfrm>
            <a:custGeom>
              <a:avLst/>
              <a:gdLst/>
              <a:ahLst/>
              <a:cxnLst/>
              <a:rect l="l" t="t" r="r" b="b"/>
              <a:pathLst>
                <a:path w="1707" h="1961" extrusionOk="0">
                  <a:moveTo>
                    <a:pt x="990" y="1"/>
                  </a:moveTo>
                  <a:cubicBezTo>
                    <a:pt x="922" y="103"/>
                    <a:pt x="785" y="274"/>
                    <a:pt x="683" y="410"/>
                  </a:cubicBezTo>
                  <a:cubicBezTo>
                    <a:pt x="444" y="854"/>
                    <a:pt x="239" y="1263"/>
                    <a:pt x="0" y="1741"/>
                  </a:cubicBezTo>
                  <a:cubicBezTo>
                    <a:pt x="137" y="1877"/>
                    <a:pt x="342" y="1946"/>
                    <a:pt x="512" y="1946"/>
                  </a:cubicBezTo>
                  <a:cubicBezTo>
                    <a:pt x="572" y="1956"/>
                    <a:pt x="631" y="1960"/>
                    <a:pt x="688" y="1960"/>
                  </a:cubicBezTo>
                  <a:cubicBezTo>
                    <a:pt x="1216" y="1960"/>
                    <a:pt x="1611" y="1551"/>
                    <a:pt x="1672" y="1058"/>
                  </a:cubicBezTo>
                  <a:cubicBezTo>
                    <a:pt x="1706" y="581"/>
                    <a:pt x="1433" y="103"/>
                    <a:pt x="990" y="1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17"/>
            <p:cNvSpPr/>
            <p:nvPr/>
          </p:nvSpPr>
          <p:spPr>
            <a:xfrm>
              <a:off x="3620600" y="4243975"/>
              <a:ext cx="54625" cy="50925"/>
            </a:xfrm>
            <a:custGeom>
              <a:avLst/>
              <a:gdLst/>
              <a:ahLst/>
              <a:cxnLst/>
              <a:rect l="l" t="t" r="r" b="b"/>
              <a:pathLst>
                <a:path w="2185" h="2037" extrusionOk="0">
                  <a:moveTo>
                    <a:pt x="1075" y="1"/>
                  </a:moveTo>
                  <a:cubicBezTo>
                    <a:pt x="576" y="1"/>
                    <a:pt x="132" y="389"/>
                    <a:pt x="68" y="895"/>
                  </a:cubicBezTo>
                  <a:cubicBezTo>
                    <a:pt x="0" y="1475"/>
                    <a:pt x="410" y="1987"/>
                    <a:pt x="990" y="2021"/>
                  </a:cubicBezTo>
                  <a:cubicBezTo>
                    <a:pt x="1043" y="2031"/>
                    <a:pt x="1096" y="2036"/>
                    <a:pt x="1148" y="2036"/>
                  </a:cubicBezTo>
                  <a:cubicBezTo>
                    <a:pt x="1631" y="2036"/>
                    <a:pt x="2051" y="1627"/>
                    <a:pt x="2082" y="1134"/>
                  </a:cubicBezTo>
                  <a:cubicBezTo>
                    <a:pt x="2184" y="554"/>
                    <a:pt x="1740" y="42"/>
                    <a:pt x="1195" y="8"/>
                  </a:cubicBezTo>
                  <a:cubicBezTo>
                    <a:pt x="1154" y="3"/>
                    <a:pt x="1115" y="1"/>
                    <a:pt x="1075" y="1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17"/>
            <p:cNvSpPr/>
            <p:nvPr/>
          </p:nvSpPr>
          <p:spPr>
            <a:xfrm>
              <a:off x="3727225" y="4256900"/>
              <a:ext cx="53775" cy="50775"/>
            </a:xfrm>
            <a:custGeom>
              <a:avLst/>
              <a:gdLst/>
              <a:ahLst/>
              <a:cxnLst/>
              <a:rect l="l" t="t" r="r" b="b"/>
              <a:pathLst>
                <a:path w="2151" h="2031" extrusionOk="0">
                  <a:moveTo>
                    <a:pt x="1126" y="1"/>
                  </a:moveTo>
                  <a:cubicBezTo>
                    <a:pt x="607" y="1"/>
                    <a:pt x="134" y="369"/>
                    <a:pt x="69" y="924"/>
                  </a:cubicBezTo>
                  <a:cubicBezTo>
                    <a:pt x="1" y="1470"/>
                    <a:pt x="410" y="1982"/>
                    <a:pt x="956" y="2016"/>
                  </a:cubicBezTo>
                  <a:cubicBezTo>
                    <a:pt x="1013" y="2026"/>
                    <a:pt x="1069" y="2031"/>
                    <a:pt x="1124" y="2031"/>
                  </a:cubicBezTo>
                  <a:cubicBezTo>
                    <a:pt x="1631" y="2031"/>
                    <a:pt x="2051" y="1622"/>
                    <a:pt x="2082" y="1129"/>
                  </a:cubicBezTo>
                  <a:cubicBezTo>
                    <a:pt x="2150" y="583"/>
                    <a:pt x="1741" y="71"/>
                    <a:pt x="1195" y="3"/>
                  </a:cubicBezTo>
                  <a:cubicBezTo>
                    <a:pt x="1172" y="2"/>
                    <a:pt x="1149" y="1"/>
                    <a:pt x="1126" y="1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17"/>
            <p:cNvSpPr/>
            <p:nvPr/>
          </p:nvSpPr>
          <p:spPr>
            <a:xfrm>
              <a:off x="3833850" y="4269700"/>
              <a:ext cx="53775" cy="50775"/>
            </a:xfrm>
            <a:custGeom>
              <a:avLst/>
              <a:gdLst/>
              <a:ahLst/>
              <a:cxnLst/>
              <a:rect l="l" t="t" r="r" b="b"/>
              <a:pathLst>
                <a:path w="2151" h="2031" extrusionOk="0">
                  <a:moveTo>
                    <a:pt x="1126" y="1"/>
                  </a:moveTo>
                  <a:cubicBezTo>
                    <a:pt x="607" y="1"/>
                    <a:pt x="135" y="368"/>
                    <a:pt x="69" y="924"/>
                  </a:cubicBezTo>
                  <a:cubicBezTo>
                    <a:pt x="1" y="1470"/>
                    <a:pt x="410" y="1982"/>
                    <a:pt x="956" y="2016"/>
                  </a:cubicBezTo>
                  <a:cubicBezTo>
                    <a:pt x="1013" y="2026"/>
                    <a:pt x="1069" y="2031"/>
                    <a:pt x="1124" y="2031"/>
                  </a:cubicBezTo>
                  <a:cubicBezTo>
                    <a:pt x="1632" y="2031"/>
                    <a:pt x="2052" y="1622"/>
                    <a:pt x="2082" y="1129"/>
                  </a:cubicBezTo>
                  <a:cubicBezTo>
                    <a:pt x="2151" y="583"/>
                    <a:pt x="1741" y="71"/>
                    <a:pt x="1195" y="3"/>
                  </a:cubicBezTo>
                  <a:cubicBezTo>
                    <a:pt x="1172" y="1"/>
                    <a:pt x="1149" y="1"/>
                    <a:pt x="1126" y="1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17"/>
            <p:cNvSpPr/>
            <p:nvPr/>
          </p:nvSpPr>
          <p:spPr>
            <a:xfrm>
              <a:off x="3940500" y="4282500"/>
              <a:ext cx="53775" cy="50775"/>
            </a:xfrm>
            <a:custGeom>
              <a:avLst/>
              <a:gdLst/>
              <a:ahLst/>
              <a:cxnLst/>
              <a:rect l="l" t="t" r="r" b="b"/>
              <a:pathLst>
                <a:path w="2151" h="2031" extrusionOk="0">
                  <a:moveTo>
                    <a:pt x="1126" y="1"/>
                  </a:moveTo>
                  <a:cubicBezTo>
                    <a:pt x="606" y="1"/>
                    <a:pt x="134" y="368"/>
                    <a:pt x="69" y="924"/>
                  </a:cubicBezTo>
                  <a:cubicBezTo>
                    <a:pt x="0" y="1470"/>
                    <a:pt x="410" y="1982"/>
                    <a:pt x="956" y="2016"/>
                  </a:cubicBezTo>
                  <a:cubicBezTo>
                    <a:pt x="1012" y="2026"/>
                    <a:pt x="1068" y="2031"/>
                    <a:pt x="1123" y="2031"/>
                  </a:cubicBezTo>
                  <a:cubicBezTo>
                    <a:pt x="1631" y="2031"/>
                    <a:pt x="2051" y="1621"/>
                    <a:pt x="2082" y="1129"/>
                  </a:cubicBezTo>
                  <a:cubicBezTo>
                    <a:pt x="2150" y="583"/>
                    <a:pt x="1741" y="71"/>
                    <a:pt x="1195" y="3"/>
                  </a:cubicBezTo>
                  <a:cubicBezTo>
                    <a:pt x="1172" y="1"/>
                    <a:pt x="1149" y="1"/>
                    <a:pt x="1126" y="1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17"/>
            <p:cNvSpPr/>
            <p:nvPr/>
          </p:nvSpPr>
          <p:spPr>
            <a:xfrm>
              <a:off x="4047975" y="4314125"/>
              <a:ext cx="11975" cy="27325"/>
            </a:xfrm>
            <a:custGeom>
              <a:avLst/>
              <a:gdLst/>
              <a:ahLst/>
              <a:cxnLst/>
              <a:rect l="l" t="t" r="r" b="b"/>
              <a:pathLst>
                <a:path w="479" h="1093" extrusionOk="0">
                  <a:moveTo>
                    <a:pt x="69" y="0"/>
                  </a:moveTo>
                  <a:cubicBezTo>
                    <a:pt x="69" y="34"/>
                    <a:pt x="35" y="68"/>
                    <a:pt x="35" y="171"/>
                  </a:cubicBezTo>
                  <a:cubicBezTo>
                    <a:pt x="1" y="546"/>
                    <a:pt x="171" y="887"/>
                    <a:pt x="479" y="1092"/>
                  </a:cubicBezTo>
                  <a:cubicBezTo>
                    <a:pt x="342" y="751"/>
                    <a:pt x="206" y="376"/>
                    <a:pt x="69" y="0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17"/>
            <p:cNvSpPr/>
            <p:nvPr/>
          </p:nvSpPr>
          <p:spPr>
            <a:xfrm>
              <a:off x="4260400" y="4320750"/>
              <a:ext cx="52925" cy="50925"/>
            </a:xfrm>
            <a:custGeom>
              <a:avLst/>
              <a:gdLst/>
              <a:ahLst/>
              <a:cxnLst/>
              <a:rect l="l" t="t" r="r" b="b"/>
              <a:pathLst>
                <a:path w="2117" h="2037" extrusionOk="0">
                  <a:moveTo>
                    <a:pt x="1035" y="1"/>
                  </a:moveTo>
                  <a:cubicBezTo>
                    <a:pt x="508" y="1"/>
                    <a:pt x="66" y="392"/>
                    <a:pt x="35" y="930"/>
                  </a:cubicBezTo>
                  <a:cubicBezTo>
                    <a:pt x="0" y="1475"/>
                    <a:pt x="376" y="1987"/>
                    <a:pt x="922" y="2021"/>
                  </a:cubicBezTo>
                  <a:cubicBezTo>
                    <a:pt x="978" y="2031"/>
                    <a:pt x="1034" y="2036"/>
                    <a:pt x="1089" y="2036"/>
                  </a:cubicBezTo>
                  <a:cubicBezTo>
                    <a:pt x="1597" y="2036"/>
                    <a:pt x="2017" y="1627"/>
                    <a:pt x="2048" y="1134"/>
                  </a:cubicBezTo>
                  <a:cubicBezTo>
                    <a:pt x="2116" y="588"/>
                    <a:pt x="1707" y="76"/>
                    <a:pt x="1161" y="8"/>
                  </a:cubicBezTo>
                  <a:cubicBezTo>
                    <a:pt x="1118" y="3"/>
                    <a:pt x="1076" y="1"/>
                    <a:pt x="1035" y="1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17"/>
            <p:cNvSpPr/>
            <p:nvPr/>
          </p:nvSpPr>
          <p:spPr>
            <a:xfrm>
              <a:off x="4367025" y="4333550"/>
              <a:ext cx="53775" cy="50925"/>
            </a:xfrm>
            <a:custGeom>
              <a:avLst/>
              <a:gdLst/>
              <a:ahLst/>
              <a:cxnLst/>
              <a:rect l="l" t="t" r="r" b="b"/>
              <a:pathLst>
                <a:path w="2151" h="2037" extrusionOk="0">
                  <a:moveTo>
                    <a:pt x="1075" y="1"/>
                  </a:moveTo>
                  <a:cubicBezTo>
                    <a:pt x="572" y="1"/>
                    <a:pt x="101" y="392"/>
                    <a:pt x="69" y="929"/>
                  </a:cubicBezTo>
                  <a:cubicBezTo>
                    <a:pt x="1" y="1475"/>
                    <a:pt x="410" y="1987"/>
                    <a:pt x="956" y="2021"/>
                  </a:cubicBezTo>
                  <a:cubicBezTo>
                    <a:pt x="1013" y="2031"/>
                    <a:pt x="1069" y="2036"/>
                    <a:pt x="1124" y="2036"/>
                  </a:cubicBezTo>
                  <a:cubicBezTo>
                    <a:pt x="1632" y="2036"/>
                    <a:pt x="2052" y="1627"/>
                    <a:pt x="2082" y="1134"/>
                  </a:cubicBezTo>
                  <a:cubicBezTo>
                    <a:pt x="2151" y="588"/>
                    <a:pt x="1741" y="76"/>
                    <a:pt x="1195" y="8"/>
                  </a:cubicBezTo>
                  <a:cubicBezTo>
                    <a:pt x="1155" y="3"/>
                    <a:pt x="1115" y="1"/>
                    <a:pt x="1075" y="1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17"/>
            <p:cNvSpPr/>
            <p:nvPr/>
          </p:nvSpPr>
          <p:spPr>
            <a:xfrm>
              <a:off x="4473675" y="4346350"/>
              <a:ext cx="53750" cy="50900"/>
            </a:xfrm>
            <a:custGeom>
              <a:avLst/>
              <a:gdLst/>
              <a:ahLst/>
              <a:cxnLst/>
              <a:rect l="l" t="t" r="r" b="b"/>
              <a:pathLst>
                <a:path w="2150" h="2036" extrusionOk="0">
                  <a:moveTo>
                    <a:pt x="1075" y="0"/>
                  </a:moveTo>
                  <a:cubicBezTo>
                    <a:pt x="576" y="0"/>
                    <a:pt x="132" y="392"/>
                    <a:pt x="68" y="929"/>
                  </a:cubicBezTo>
                  <a:cubicBezTo>
                    <a:pt x="0" y="1475"/>
                    <a:pt x="410" y="1987"/>
                    <a:pt x="990" y="2021"/>
                  </a:cubicBezTo>
                  <a:cubicBezTo>
                    <a:pt x="1043" y="2031"/>
                    <a:pt x="1096" y="2036"/>
                    <a:pt x="1148" y="2036"/>
                  </a:cubicBezTo>
                  <a:cubicBezTo>
                    <a:pt x="1631" y="2036"/>
                    <a:pt x="2051" y="1627"/>
                    <a:pt x="2082" y="1134"/>
                  </a:cubicBezTo>
                  <a:cubicBezTo>
                    <a:pt x="2150" y="588"/>
                    <a:pt x="1740" y="76"/>
                    <a:pt x="1194" y="8"/>
                  </a:cubicBezTo>
                  <a:cubicBezTo>
                    <a:pt x="1155" y="3"/>
                    <a:pt x="1115" y="0"/>
                    <a:pt x="1075" y="0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17"/>
            <p:cNvSpPr/>
            <p:nvPr/>
          </p:nvSpPr>
          <p:spPr>
            <a:xfrm>
              <a:off x="4580300" y="4359150"/>
              <a:ext cx="52925" cy="50900"/>
            </a:xfrm>
            <a:custGeom>
              <a:avLst/>
              <a:gdLst/>
              <a:ahLst/>
              <a:cxnLst/>
              <a:rect l="l" t="t" r="r" b="b"/>
              <a:pathLst>
                <a:path w="2117" h="2036" extrusionOk="0">
                  <a:moveTo>
                    <a:pt x="1035" y="0"/>
                  </a:moveTo>
                  <a:cubicBezTo>
                    <a:pt x="508" y="0"/>
                    <a:pt x="66" y="391"/>
                    <a:pt x="35" y="929"/>
                  </a:cubicBezTo>
                  <a:cubicBezTo>
                    <a:pt x="1" y="1475"/>
                    <a:pt x="376" y="1953"/>
                    <a:pt x="922" y="2021"/>
                  </a:cubicBezTo>
                  <a:cubicBezTo>
                    <a:pt x="978" y="2031"/>
                    <a:pt x="1034" y="2036"/>
                    <a:pt x="1089" y="2036"/>
                  </a:cubicBezTo>
                  <a:cubicBezTo>
                    <a:pt x="1597" y="2036"/>
                    <a:pt x="2017" y="1626"/>
                    <a:pt x="2048" y="1134"/>
                  </a:cubicBezTo>
                  <a:cubicBezTo>
                    <a:pt x="2116" y="554"/>
                    <a:pt x="1707" y="76"/>
                    <a:pt x="1161" y="8"/>
                  </a:cubicBezTo>
                  <a:cubicBezTo>
                    <a:pt x="1118" y="3"/>
                    <a:pt x="1076" y="0"/>
                    <a:pt x="1035" y="0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17"/>
            <p:cNvSpPr/>
            <p:nvPr/>
          </p:nvSpPr>
          <p:spPr>
            <a:xfrm>
              <a:off x="3552350" y="4328425"/>
              <a:ext cx="54625" cy="50725"/>
            </a:xfrm>
            <a:custGeom>
              <a:avLst/>
              <a:gdLst/>
              <a:ahLst/>
              <a:cxnLst/>
              <a:rect l="l" t="t" r="r" b="b"/>
              <a:pathLst>
                <a:path w="2185" h="2029" extrusionOk="0">
                  <a:moveTo>
                    <a:pt x="1075" y="1"/>
                  </a:moveTo>
                  <a:cubicBezTo>
                    <a:pt x="576" y="1"/>
                    <a:pt x="132" y="390"/>
                    <a:pt x="69" y="896"/>
                  </a:cubicBezTo>
                  <a:cubicBezTo>
                    <a:pt x="0" y="1476"/>
                    <a:pt x="410" y="1987"/>
                    <a:pt x="990" y="2022"/>
                  </a:cubicBezTo>
                  <a:cubicBezTo>
                    <a:pt x="1030" y="2027"/>
                    <a:pt x="1070" y="2029"/>
                    <a:pt x="1109" y="2029"/>
                  </a:cubicBezTo>
                  <a:cubicBezTo>
                    <a:pt x="1604" y="2029"/>
                    <a:pt x="2019" y="1640"/>
                    <a:pt x="2082" y="1134"/>
                  </a:cubicBezTo>
                  <a:cubicBezTo>
                    <a:pt x="2184" y="554"/>
                    <a:pt x="1741" y="42"/>
                    <a:pt x="1195" y="8"/>
                  </a:cubicBezTo>
                  <a:cubicBezTo>
                    <a:pt x="1155" y="3"/>
                    <a:pt x="1115" y="1"/>
                    <a:pt x="1075" y="1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17"/>
            <p:cNvSpPr/>
            <p:nvPr/>
          </p:nvSpPr>
          <p:spPr>
            <a:xfrm>
              <a:off x="3658975" y="4341375"/>
              <a:ext cx="52925" cy="50575"/>
            </a:xfrm>
            <a:custGeom>
              <a:avLst/>
              <a:gdLst/>
              <a:ahLst/>
              <a:cxnLst/>
              <a:rect l="l" t="t" r="r" b="b"/>
              <a:pathLst>
                <a:path w="2117" h="2023" extrusionOk="0">
                  <a:moveTo>
                    <a:pt x="1126" y="0"/>
                  </a:moveTo>
                  <a:cubicBezTo>
                    <a:pt x="607" y="0"/>
                    <a:pt x="134" y="366"/>
                    <a:pt x="69" y="889"/>
                  </a:cubicBezTo>
                  <a:cubicBezTo>
                    <a:pt x="1" y="1469"/>
                    <a:pt x="410" y="1981"/>
                    <a:pt x="990" y="2015"/>
                  </a:cubicBezTo>
                  <a:cubicBezTo>
                    <a:pt x="1030" y="2020"/>
                    <a:pt x="1070" y="2023"/>
                    <a:pt x="1110" y="2023"/>
                  </a:cubicBezTo>
                  <a:cubicBezTo>
                    <a:pt x="1609" y="2023"/>
                    <a:pt x="2051" y="1634"/>
                    <a:pt x="2082" y="1128"/>
                  </a:cubicBezTo>
                  <a:cubicBezTo>
                    <a:pt x="2116" y="548"/>
                    <a:pt x="1741" y="36"/>
                    <a:pt x="1195" y="2"/>
                  </a:cubicBezTo>
                  <a:cubicBezTo>
                    <a:pt x="1172" y="1"/>
                    <a:pt x="1149" y="0"/>
                    <a:pt x="1126" y="0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17"/>
            <p:cNvSpPr/>
            <p:nvPr/>
          </p:nvSpPr>
          <p:spPr>
            <a:xfrm>
              <a:off x="3765625" y="4354025"/>
              <a:ext cx="52900" cy="50725"/>
            </a:xfrm>
            <a:custGeom>
              <a:avLst/>
              <a:gdLst/>
              <a:ahLst/>
              <a:cxnLst/>
              <a:rect l="l" t="t" r="r" b="b"/>
              <a:pathLst>
                <a:path w="2116" h="2029" extrusionOk="0">
                  <a:moveTo>
                    <a:pt x="1075" y="1"/>
                  </a:moveTo>
                  <a:cubicBezTo>
                    <a:pt x="576" y="1"/>
                    <a:pt x="132" y="389"/>
                    <a:pt x="68" y="895"/>
                  </a:cubicBezTo>
                  <a:cubicBezTo>
                    <a:pt x="0" y="1475"/>
                    <a:pt x="410" y="1987"/>
                    <a:pt x="990" y="2021"/>
                  </a:cubicBezTo>
                  <a:cubicBezTo>
                    <a:pt x="1030" y="2026"/>
                    <a:pt x="1070" y="2029"/>
                    <a:pt x="1109" y="2029"/>
                  </a:cubicBezTo>
                  <a:cubicBezTo>
                    <a:pt x="1608" y="2029"/>
                    <a:pt x="2050" y="1640"/>
                    <a:pt x="2082" y="1134"/>
                  </a:cubicBezTo>
                  <a:cubicBezTo>
                    <a:pt x="2116" y="554"/>
                    <a:pt x="1740" y="42"/>
                    <a:pt x="1194" y="8"/>
                  </a:cubicBezTo>
                  <a:cubicBezTo>
                    <a:pt x="1154" y="3"/>
                    <a:pt x="1115" y="1"/>
                    <a:pt x="1075" y="1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17"/>
            <p:cNvSpPr/>
            <p:nvPr/>
          </p:nvSpPr>
          <p:spPr>
            <a:xfrm>
              <a:off x="3873100" y="4366825"/>
              <a:ext cx="53775" cy="50725"/>
            </a:xfrm>
            <a:custGeom>
              <a:avLst/>
              <a:gdLst/>
              <a:ahLst/>
              <a:cxnLst/>
              <a:rect l="l" t="t" r="r" b="b"/>
              <a:pathLst>
                <a:path w="2151" h="2029" extrusionOk="0">
                  <a:moveTo>
                    <a:pt x="1041" y="0"/>
                  </a:moveTo>
                  <a:cubicBezTo>
                    <a:pt x="542" y="0"/>
                    <a:pt x="98" y="389"/>
                    <a:pt x="35" y="895"/>
                  </a:cubicBezTo>
                  <a:cubicBezTo>
                    <a:pt x="1" y="1475"/>
                    <a:pt x="376" y="1987"/>
                    <a:pt x="956" y="2021"/>
                  </a:cubicBezTo>
                  <a:cubicBezTo>
                    <a:pt x="996" y="2026"/>
                    <a:pt x="1036" y="2029"/>
                    <a:pt x="1075" y="2029"/>
                  </a:cubicBezTo>
                  <a:cubicBezTo>
                    <a:pt x="1575" y="2029"/>
                    <a:pt x="2016" y="1640"/>
                    <a:pt x="2048" y="1134"/>
                  </a:cubicBezTo>
                  <a:cubicBezTo>
                    <a:pt x="2150" y="554"/>
                    <a:pt x="1707" y="42"/>
                    <a:pt x="1161" y="8"/>
                  </a:cubicBezTo>
                  <a:cubicBezTo>
                    <a:pt x="1121" y="3"/>
                    <a:pt x="1081" y="0"/>
                    <a:pt x="1041" y="0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17"/>
            <p:cNvSpPr/>
            <p:nvPr/>
          </p:nvSpPr>
          <p:spPr>
            <a:xfrm>
              <a:off x="3979725" y="4379625"/>
              <a:ext cx="53775" cy="50725"/>
            </a:xfrm>
            <a:custGeom>
              <a:avLst/>
              <a:gdLst/>
              <a:ahLst/>
              <a:cxnLst/>
              <a:rect l="l" t="t" r="r" b="b"/>
              <a:pathLst>
                <a:path w="2151" h="2029" extrusionOk="0">
                  <a:moveTo>
                    <a:pt x="1042" y="0"/>
                  </a:moveTo>
                  <a:cubicBezTo>
                    <a:pt x="542" y="0"/>
                    <a:pt x="98" y="389"/>
                    <a:pt x="35" y="895"/>
                  </a:cubicBezTo>
                  <a:cubicBezTo>
                    <a:pt x="1" y="1475"/>
                    <a:pt x="376" y="1987"/>
                    <a:pt x="956" y="2021"/>
                  </a:cubicBezTo>
                  <a:cubicBezTo>
                    <a:pt x="996" y="2026"/>
                    <a:pt x="1036" y="2028"/>
                    <a:pt x="1076" y="2028"/>
                  </a:cubicBezTo>
                  <a:cubicBezTo>
                    <a:pt x="1575" y="2028"/>
                    <a:pt x="2017" y="1640"/>
                    <a:pt x="2048" y="1134"/>
                  </a:cubicBezTo>
                  <a:cubicBezTo>
                    <a:pt x="2151" y="554"/>
                    <a:pt x="1707" y="42"/>
                    <a:pt x="1161" y="8"/>
                  </a:cubicBezTo>
                  <a:cubicBezTo>
                    <a:pt x="1121" y="3"/>
                    <a:pt x="1081" y="0"/>
                    <a:pt x="1042" y="0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17"/>
            <p:cNvSpPr/>
            <p:nvPr/>
          </p:nvSpPr>
          <p:spPr>
            <a:xfrm>
              <a:off x="4090625" y="4392600"/>
              <a:ext cx="47800" cy="50550"/>
            </a:xfrm>
            <a:custGeom>
              <a:avLst/>
              <a:gdLst/>
              <a:ahLst/>
              <a:cxnLst/>
              <a:rect l="l" t="t" r="r" b="b"/>
              <a:pathLst>
                <a:path w="1912" h="2022" extrusionOk="0">
                  <a:moveTo>
                    <a:pt x="683" y="1"/>
                  </a:moveTo>
                  <a:cubicBezTo>
                    <a:pt x="376" y="581"/>
                    <a:pt x="137" y="1127"/>
                    <a:pt x="1" y="1502"/>
                  </a:cubicBezTo>
                  <a:cubicBezTo>
                    <a:pt x="137" y="1741"/>
                    <a:pt x="445" y="1980"/>
                    <a:pt x="786" y="2014"/>
                  </a:cubicBezTo>
                  <a:cubicBezTo>
                    <a:pt x="826" y="2019"/>
                    <a:pt x="866" y="2021"/>
                    <a:pt x="905" y="2021"/>
                  </a:cubicBezTo>
                  <a:cubicBezTo>
                    <a:pt x="1404" y="2021"/>
                    <a:pt x="1846" y="1633"/>
                    <a:pt x="1878" y="1127"/>
                  </a:cubicBezTo>
                  <a:cubicBezTo>
                    <a:pt x="1912" y="547"/>
                    <a:pt x="1536" y="35"/>
                    <a:pt x="991" y="1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17"/>
            <p:cNvSpPr/>
            <p:nvPr/>
          </p:nvSpPr>
          <p:spPr>
            <a:xfrm>
              <a:off x="4193000" y="4405200"/>
              <a:ext cx="52925" cy="50600"/>
            </a:xfrm>
            <a:custGeom>
              <a:avLst/>
              <a:gdLst/>
              <a:ahLst/>
              <a:cxnLst/>
              <a:rect l="l" t="t" r="r" b="b"/>
              <a:pathLst>
                <a:path w="2117" h="2024" extrusionOk="0">
                  <a:moveTo>
                    <a:pt x="1041" y="1"/>
                  </a:moveTo>
                  <a:cubicBezTo>
                    <a:pt x="542" y="1"/>
                    <a:pt x="98" y="390"/>
                    <a:pt x="35" y="896"/>
                  </a:cubicBezTo>
                  <a:cubicBezTo>
                    <a:pt x="1" y="1476"/>
                    <a:pt x="376" y="1988"/>
                    <a:pt x="922" y="2022"/>
                  </a:cubicBezTo>
                  <a:cubicBezTo>
                    <a:pt x="947" y="2023"/>
                    <a:pt x="971" y="2024"/>
                    <a:pt x="995" y="2024"/>
                  </a:cubicBezTo>
                  <a:cubicBezTo>
                    <a:pt x="1544" y="2024"/>
                    <a:pt x="2015" y="1657"/>
                    <a:pt x="2048" y="1134"/>
                  </a:cubicBezTo>
                  <a:cubicBezTo>
                    <a:pt x="2116" y="554"/>
                    <a:pt x="1707" y="43"/>
                    <a:pt x="1161" y="8"/>
                  </a:cubicBezTo>
                  <a:cubicBezTo>
                    <a:pt x="1121" y="3"/>
                    <a:pt x="1081" y="1"/>
                    <a:pt x="1041" y="1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17"/>
            <p:cNvSpPr/>
            <p:nvPr/>
          </p:nvSpPr>
          <p:spPr>
            <a:xfrm>
              <a:off x="4299650" y="4418000"/>
              <a:ext cx="52900" cy="50600"/>
            </a:xfrm>
            <a:custGeom>
              <a:avLst/>
              <a:gdLst/>
              <a:ahLst/>
              <a:cxnLst/>
              <a:rect l="l" t="t" r="r" b="b"/>
              <a:pathLst>
                <a:path w="2116" h="2024" extrusionOk="0">
                  <a:moveTo>
                    <a:pt x="1041" y="1"/>
                  </a:moveTo>
                  <a:cubicBezTo>
                    <a:pt x="542" y="1"/>
                    <a:pt x="97" y="390"/>
                    <a:pt x="34" y="895"/>
                  </a:cubicBezTo>
                  <a:cubicBezTo>
                    <a:pt x="0" y="1476"/>
                    <a:pt x="375" y="1987"/>
                    <a:pt x="921" y="2021"/>
                  </a:cubicBezTo>
                  <a:cubicBezTo>
                    <a:pt x="946" y="2023"/>
                    <a:pt x="970" y="2024"/>
                    <a:pt x="994" y="2024"/>
                  </a:cubicBezTo>
                  <a:cubicBezTo>
                    <a:pt x="1544" y="2024"/>
                    <a:pt x="2015" y="1657"/>
                    <a:pt x="2047" y="1134"/>
                  </a:cubicBezTo>
                  <a:cubicBezTo>
                    <a:pt x="2116" y="554"/>
                    <a:pt x="1706" y="42"/>
                    <a:pt x="1160" y="8"/>
                  </a:cubicBezTo>
                  <a:cubicBezTo>
                    <a:pt x="1120" y="3"/>
                    <a:pt x="1080" y="1"/>
                    <a:pt x="1041" y="1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17"/>
            <p:cNvSpPr/>
            <p:nvPr/>
          </p:nvSpPr>
          <p:spPr>
            <a:xfrm>
              <a:off x="4406275" y="4430800"/>
              <a:ext cx="52050" cy="50725"/>
            </a:xfrm>
            <a:custGeom>
              <a:avLst/>
              <a:gdLst/>
              <a:ahLst/>
              <a:cxnLst/>
              <a:rect l="l" t="t" r="r" b="b"/>
              <a:pathLst>
                <a:path w="2082" h="2029" extrusionOk="0">
                  <a:moveTo>
                    <a:pt x="1041" y="1"/>
                  </a:moveTo>
                  <a:cubicBezTo>
                    <a:pt x="542" y="1"/>
                    <a:pt x="98" y="389"/>
                    <a:pt x="35" y="895"/>
                  </a:cubicBezTo>
                  <a:cubicBezTo>
                    <a:pt x="0" y="1475"/>
                    <a:pt x="376" y="1987"/>
                    <a:pt x="956" y="2021"/>
                  </a:cubicBezTo>
                  <a:cubicBezTo>
                    <a:pt x="996" y="2026"/>
                    <a:pt x="1036" y="2029"/>
                    <a:pt x="1075" y="2029"/>
                  </a:cubicBezTo>
                  <a:cubicBezTo>
                    <a:pt x="1574" y="2029"/>
                    <a:pt x="2016" y="1640"/>
                    <a:pt x="2048" y="1134"/>
                  </a:cubicBezTo>
                  <a:cubicBezTo>
                    <a:pt x="2082" y="554"/>
                    <a:pt x="1707" y="42"/>
                    <a:pt x="1161" y="8"/>
                  </a:cubicBezTo>
                  <a:cubicBezTo>
                    <a:pt x="1121" y="3"/>
                    <a:pt x="1081" y="1"/>
                    <a:pt x="1041" y="1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17"/>
            <p:cNvSpPr/>
            <p:nvPr/>
          </p:nvSpPr>
          <p:spPr>
            <a:xfrm>
              <a:off x="4512900" y="4443725"/>
              <a:ext cx="52075" cy="50600"/>
            </a:xfrm>
            <a:custGeom>
              <a:avLst/>
              <a:gdLst/>
              <a:ahLst/>
              <a:cxnLst/>
              <a:rect l="l" t="t" r="r" b="b"/>
              <a:pathLst>
                <a:path w="2083" h="2024" extrusionOk="0">
                  <a:moveTo>
                    <a:pt x="1092" y="1"/>
                  </a:moveTo>
                  <a:cubicBezTo>
                    <a:pt x="573" y="1"/>
                    <a:pt x="100" y="367"/>
                    <a:pt x="35" y="890"/>
                  </a:cubicBezTo>
                  <a:cubicBezTo>
                    <a:pt x="1" y="1470"/>
                    <a:pt x="376" y="1982"/>
                    <a:pt x="956" y="2016"/>
                  </a:cubicBezTo>
                  <a:cubicBezTo>
                    <a:pt x="996" y="2021"/>
                    <a:pt x="1036" y="2024"/>
                    <a:pt x="1076" y="2024"/>
                  </a:cubicBezTo>
                  <a:cubicBezTo>
                    <a:pt x="1575" y="2024"/>
                    <a:pt x="2017" y="1635"/>
                    <a:pt x="2048" y="1129"/>
                  </a:cubicBezTo>
                  <a:cubicBezTo>
                    <a:pt x="2082" y="549"/>
                    <a:pt x="1707" y="37"/>
                    <a:pt x="1161" y="3"/>
                  </a:cubicBezTo>
                  <a:cubicBezTo>
                    <a:pt x="1138" y="1"/>
                    <a:pt x="1115" y="1"/>
                    <a:pt x="1092" y="1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17"/>
            <p:cNvSpPr/>
            <p:nvPr/>
          </p:nvSpPr>
          <p:spPr>
            <a:xfrm>
              <a:off x="4619550" y="4456400"/>
              <a:ext cx="52900" cy="50725"/>
            </a:xfrm>
            <a:custGeom>
              <a:avLst/>
              <a:gdLst/>
              <a:ahLst/>
              <a:cxnLst/>
              <a:rect l="l" t="t" r="r" b="b"/>
              <a:pathLst>
                <a:path w="2116" h="2029" extrusionOk="0">
                  <a:moveTo>
                    <a:pt x="1041" y="0"/>
                  </a:moveTo>
                  <a:cubicBezTo>
                    <a:pt x="542" y="0"/>
                    <a:pt x="98" y="389"/>
                    <a:pt x="34" y="895"/>
                  </a:cubicBezTo>
                  <a:cubicBezTo>
                    <a:pt x="0" y="1475"/>
                    <a:pt x="376" y="1987"/>
                    <a:pt x="956" y="2021"/>
                  </a:cubicBezTo>
                  <a:cubicBezTo>
                    <a:pt x="996" y="2026"/>
                    <a:pt x="1036" y="2028"/>
                    <a:pt x="1075" y="2028"/>
                  </a:cubicBezTo>
                  <a:cubicBezTo>
                    <a:pt x="1574" y="2028"/>
                    <a:pt x="2016" y="1640"/>
                    <a:pt x="2048" y="1134"/>
                  </a:cubicBezTo>
                  <a:cubicBezTo>
                    <a:pt x="2116" y="554"/>
                    <a:pt x="1706" y="42"/>
                    <a:pt x="1160" y="8"/>
                  </a:cubicBezTo>
                  <a:cubicBezTo>
                    <a:pt x="1120" y="3"/>
                    <a:pt x="1080" y="0"/>
                    <a:pt x="1041" y="0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17"/>
            <p:cNvSpPr/>
            <p:nvPr/>
          </p:nvSpPr>
          <p:spPr>
            <a:xfrm>
              <a:off x="3505425" y="4430775"/>
              <a:ext cx="39275" cy="50575"/>
            </a:xfrm>
            <a:custGeom>
              <a:avLst/>
              <a:gdLst/>
              <a:ahLst/>
              <a:cxnLst/>
              <a:rect l="l" t="t" r="r" b="b"/>
              <a:pathLst>
                <a:path w="1571" h="2023" extrusionOk="0">
                  <a:moveTo>
                    <a:pt x="472" y="0"/>
                  </a:moveTo>
                  <a:cubicBezTo>
                    <a:pt x="305" y="0"/>
                    <a:pt x="141" y="61"/>
                    <a:pt x="1" y="146"/>
                  </a:cubicBezTo>
                  <a:cubicBezTo>
                    <a:pt x="69" y="794"/>
                    <a:pt x="239" y="1408"/>
                    <a:pt x="444" y="2022"/>
                  </a:cubicBezTo>
                  <a:cubicBezTo>
                    <a:pt x="922" y="2022"/>
                    <a:pt x="1400" y="1647"/>
                    <a:pt x="1502" y="1135"/>
                  </a:cubicBezTo>
                  <a:cubicBezTo>
                    <a:pt x="1570" y="555"/>
                    <a:pt x="1161" y="43"/>
                    <a:pt x="581" y="9"/>
                  </a:cubicBezTo>
                  <a:cubicBezTo>
                    <a:pt x="544" y="3"/>
                    <a:pt x="508" y="0"/>
                    <a:pt x="472" y="0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17"/>
            <p:cNvSpPr/>
            <p:nvPr/>
          </p:nvSpPr>
          <p:spPr>
            <a:xfrm>
              <a:off x="3598425" y="4443600"/>
              <a:ext cx="52900" cy="50600"/>
            </a:xfrm>
            <a:custGeom>
              <a:avLst/>
              <a:gdLst/>
              <a:ahLst/>
              <a:cxnLst/>
              <a:rect l="l" t="t" r="r" b="b"/>
              <a:pathLst>
                <a:path w="2116" h="2024" extrusionOk="0">
                  <a:moveTo>
                    <a:pt x="1007" y="0"/>
                  </a:moveTo>
                  <a:cubicBezTo>
                    <a:pt x="508" y="0"/>
                    <a:pt x="66" y="389"/>
                    <a:pt x="34" y="895"/>
                  </a:cubicBezTo>
                  <a:cubicBezTo>
                    <a:pt x="0" y="1475"/>
                    <a:pt x="375" y="1987"/>
                    <a:pt x="921" y="2021"/>
                  </a:cubicBezTo>
                  <a:cubicBezTo>
                    <a:pt x="943" y="2023"/>
                    <a:pt x="965" y="2023"/>
                    <a:pt x="986" y="2023"/>
                  </a:cubicBezTo>
                  <a:cubicBezTo>
                    <a:pt x="1476" y="2023"/>
                    <a:pt x="1949" y="1657"/>
                    <a:pt x="2047" y="1134"/>
                  </a:cubicBezTo>
                  <a:cubicBezTo>
                    <a:pt x="2116" y="554"/>
                    <a:pt x="1706" y="42"/>
                    <a:pt x="1126" y="8"/>
                  </a:cubicBezTo>
                  <a:cubicBezTo>
                    <a:pt x="1086" y="3"/>
                    <a:pt x="1046" y="0"/>
                    <a:pt x="1007" y="0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17"/>
            <p:cNvSpPr/>
            <p:nvPr/>
          </p:nvSpPr>
          <p:spPr>
            <a:xfrm>
              <a:off x="3705050" y="4456525"/>
              <a:ext cx="52900" cy="50475"/>
            </a:xfrm>
            <a:custGeom>
              <a:avLst/>
              <a:gdLst/>
              <a:ahLst/>
              <a:cxnLst/>
              <a:rect l="l" t="t" r="r" b="b"/>
              <a:pathLst>
                <a:path w="2116" h="2019" extrusionOk="0">
                  <a:moveTo>
                    <a:pt x="1058" y="1"/>
                  </a:moveTo>
                  <a:cubicBezTo>
                    <a:pt x="538" y="1"/>
                    <a:pt x="67" y="367"/>
                    <a:pt x="35" y="890"/>
                  </a:cubicBezTo>
                  <a:cubicBezTo>
                    <a:pt x="0" y="1470"/>
                    <a:pt x="376" y="1982"/>
                    <a:pt x="922" y="2016"/>
                  </a:cubicBezTo>
                  <a:cubicBezTo>
                    <a:pt x="943" y="2017"/>
                    <a:pt x="965" y="2018"/>
                    <a:pt x="986" y="2018"/>
                  </a:cubicBezTo>
                  <a:cubicBezTo>
                    <a:pt x="1476" y="2018"/>
                    <a:pt x="1950" y="1652"/>
                    <a:pt x="2048" y="1129"/>
                  </a:cubicBezTo>
                  <a:cubicBezTo>
                    <a:pt x="2116" y="549"/>
                    <a:pt x="1707" y="37"/>
                    <a:pt x="1126" y="3"/>
                  </a:cubicBezTo>
                  <a:cubicBezTo>
                    <a:pt x="1103" y="1"/>
                    <a:pt x="1080" y="1"/>
                    <a:pt x="1058" y="1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17"/>
            <p:cNvSpPr/>
            <p:nvPr/>
          </p:nvSpPr>
          <p:spPr>
            <a:xfrm>
              <a:off x="3811675" y="4468150"/>
              <a:ext cx="52075" cy="50925"/>
            </a:xfrm>
            <a:custGeom>
              <a:avLst/>
              <a:gdLst/>
              <a:ahLst/>
              <a:cxnLst/>
              <a:rect l="l" t="t" r="r" b="b"/>
              <a:pathLst>
                <a:path w="2083" h="2037" extrusionOk="0">
                  <a:moveTo>
                    <a:pt x="968" y="1"/>
                  </a:moveTo>
                  <a:cubicBezTo>
                    <a:pt x="485" y="1"/>
                    <a:pt x="66" y="410"/>
                    <a:pt x="35" y="903"/>
                  </a:cubicBezTo>
                  <a:cubicBezTo>
                    <a:pt x="1" y="1449"/>
                    <a:pt x="376" y="1961"/>
                    <a:pt x="922" y="2029"/>
                  </a:cubicBezTo>
                  <a:cubicBezTo>
                    <a:pt x="962" y="2034"/>
                    <a:pt x="1002" y="2036"/>
                    <a:pt x="1041" y="2036"/>
                  </a:cubicBezTo>
                  <a:cubicBezTo>
                    <a:pt x="1541" y="2036"/>
                    <a:pt x="1985" y="1645"/>
                    <a:pt x="2048" y="1107"/>
                  </a:cubicBezTo>
                  <a:cubicBezTo>
                    <a:pt x="2082" y="596"/>
                    <a:pt x="1707" y="84"/>
                    <a:pt x="1127" y="15"/>
                  </a:cubicBezTo>
                  <a:cubicBezTo>
                    <a:pt x="1074" y="6"/>
                    <a:pt x="1021" y="1"/>
                    <a:pt x="968" y="1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17"/>
            <p:cNvSpPr/>
            <p:nvPr/>
          </p:nvSpPr>
          <p:spPr>
            <a:xfrm>
              <a:off x="3916600" y="4482000"/>
              <a:ext cx="54625" cy="50575"/>
            </a:xfrm>
            <a:custGeom>
              <a:avLst/>
              <a:gdLst/>
              <a:ahLst/>
              <a:cxnLst/>
              <a:rect l="l" t="t" r="r" b="b"/>
              <a:pathLst>
                <a:path w="2185" h="2023" extrusionOk="0">
                  <a:moveTo>
                    <a:pt x="1076" y="0"/>
                  </a:moveTo>
                  <a:cubicBezTo>
                    <a:pt x="577" y="0"/>
                    <a:pt x="135" y="389"/>
                    <a:pt x="103" y="895"/>
                  </a:cubicBezTo>
                  <a:cubicBezTo>
                    <a:pt x="1" y="1475"/>
                    <a:pt x="444" y="1987"/>
                    <a:pt x="990" y="2021"/>
                  </a:cubicBezTo>
                  <a:cubicBezTo>
                    <a:pt x="1012" y="2022"/>
                    <a:pt x="1034" y="2023"/>
                    <a:pt x="1055" y="2023"/>
                  </a:cubicBezTo>
                  <a:cubicBezTo>
                    <a:pt x="1545" y="2023"/>
                    <a:pt x="2018" y="1656"/>
                    <a:pt x="2117" y="1134"/>
                  </a:cubicBezTo>
                  <a:cubicBezTo>
                    <a:pt x="2185" y="553"/>
                    <a:pt x="1775" y="42"/>
                    <a:pt x="1195" y="7"/>
                  </a:cubicBezTo>
                  <a:cubicBezTo>
                    <a:pt x="1155" y="2"/>
                    <a:pt x="1115" y="0"/>
                    <a:pt x="1076" y="0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17"/>
            <p:cNvSpPr/>
            <p:nvPr/>
          </p:nvSpPr>
          <p:spPr>
            <a:xfrm>
              <a:off x="4022400" y="4494075"/>
              <a:ext cx="54600" cy="50575"/>
            </a:xfrm>
            <a:custGeom>
              <a:avLst/>
              <a:gdLst/>
              <a:ahLst/>
              <a:cxnLst/>
              <a:rect l="l" t="t" r="r" b="b"/>
              <a:pathLst>
                <a:path w="2184" h="2023" extrusionOk="0">
                  <a:moveTo>
                    <a:pt x="1130" y="0"/>
                  </a:moveTo>
                  <a:cubicBezTo>
                    <a:pt x="640" y="0"/>
                    <a:pt x="168" y="366"/>
                    <a:pt x="102" y="889"/>
                  </a:cubicBezTo>
                  <a:cubicBezTo>
                    <a:pt x="0" y="1435"/>
                    <a:pt x="444" y="1947"/>
                    <a:pt x="990" y="2015"/>
                  </a:cubicBezTo>
                  <a:cubicBezTo>
                    <a:pt x="1030" y="2020"/>
                    <a:pt x="1069" y="2023"/>
                    <a:pt x="1109" y="2023"/>
                  </a:cubicBezTo>
                  <a:cubicBezTo>
                    <a:pt x="1608" y="2023"/>
                    <a:pt x="2050" y="1632"/>
                    <a:pt x="2082" y="1094"/>
                  </a:cubicBezTo>
                  <a:cubicBezTo>
                    <a:pt x="2184" y="548"/>
                    <a:pt x="1740" y="36"/>
                    <a:pt x="1194" y="2"/>
                  </a:cubicBezTo>
                  <a:cubicBezTo>
                    <a:pt x="1173" y="1"/>
                    <a:pt x="1151" y="0"/>
                    <a:pt x="1130" y="0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17"/>
            <p:cNvSpPr/>
            <p:nvPr/>
          </p:nvSpPr>
          <p:spPr>
            <a:xfrm>
              <a:off x="4129875" y="4506550"/>
              <a:ext cx="53775" cy="50900"/>
            </a:xfrm>
            <a:custGeom>
              <a:avLst/>
              <a:gdLst/>
              <a:ahLst/>
              <a:cxnLst/>
              <a:rect l="l" t="t" r="r" b="b"/>
              <a:pathLst>
                <a:path w="2151" h="2036" extrusionOk="0">
                  <a:moveTo>
                    <a:pt x="1002" y="0"/>
                  </a:moveTo>
                  <a:cubicBezTo>
                    <a:pt x="519" y="0"/>
                    <a:pt x="100" y="410"/>
                    <a:pt x="69" y="902"/>
                  </a:cubicBezTo>
                  <a:cubicBezTo>
                    <a:pt x="1" y="1448"/>
                    <a:pt x="410" y="1960"/>
                    <a:pt x="956" y="2028"/>
                  </a:cubicBezTo>
                  <a:cubicBezTo>
                    <a:pt x="996" y="2033"/>
                    <a:pt x="1036" y="2036"/>
                    <a:pt x="1075" y="2036"/>
                  </a:cubicBezTo>
                  <a:cubicBezTo>
                    <a:pt x="1574" y="2036"/>
                    <a:pt x="2016" y="1645"/>
                    <a:pt x="2048" y="1107"/>
                  </a:cubicBezTo>
                  <a:cubicBezTo>
                    <a:pt x="2150" y="561"/>
                    <a:pt x="1707" y="49"/>
                    <a:pt x="1161" y="15"/>
                  </a:cubicBezTo>
                  <a:cubicBezTo>
                    <a:pt x="1107" y="5"/>
                    <a:pt x="1055" y="0"/>
                    <a:pt x="1002" y="0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17"/>
            <p:cNvSpPr/>
            <p:nvPr/>
          </p:nvSpPr>
          <p:spPr>
            <a:xfrm>
              <a:off x="4236500" y="4519350"/>
              <a:ext cx="53775" cy="50900"/>
            </a:xfrm>
            <a:custGeom>
              <a:avLst/>
              <a:gdLst/>
              <a:ahLst/>
              <a:cxnLst/>
              <a:rect l="l" t="t" r="r" b="b"/>
              <a:pathLst>
                <a:path w="2151" h="2036" extrusionOk="0">
                  <a:moveTo>
                    <a:pt x="1003" y="0"/>
                  </a:moveTo>
                  <a:cubicBezTo>
                    <a:pt x="520" y="0"/>
                    <a:pt x="100" y="409"/>
                    <a:pt x="69" y="902"/>
                  </a:cubicBezTo>
                  <a:cubicBezTo>
                    <a:pt x="1" y="1448"/>
                    <a:pt x="410" y="1960"/>
                    <a:pt x="956" y="2028"/>
                  </a:cubicBezTo>
                  <a:cubicBezTo>
                    <a:pt x="996" y="2033"/>
                    <a:pt x="1036" y="2036"/>
                    <a:pt x="1076" y="2036"/>
                  </a:cubicBezTo>
                  <a:cubicBezTo>
                    <a:pt x="1575" y="2036"/>
                    <a:pt x="2017" y="1644"/>
                    <a:pt x="2048" y="1107"/>
                  </a:cubicBezTo>
                  <a:cubicBezTo>
                    <a:pt x="2151" y="561"/>
                    <a:pt x="1707" y="49"/>
                    <a:pt x="1161" y="15"/>
                  </a:cubicBezTo>
                  <a:cubicBezTo>
                    <a:pt x="1108" y="5"/>
                    <a:pt x="1055" y="0"/>
                    <a:pt x="1003" y="0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17"/>
            <p:cNvSpPr/>
            <p:nvPr/>
          </p:nvSpPr>
          <p:spPr>
            <a:xfrm>
              <a:off x="4342300" y="4533175"/>
              <a:ext cx="54625" cy="50600"/>
            </a:xfrm>
            <a:custGeom>
              <a:avLst/>
              <a:gdLst/>
              <a:ahLst/>
              <a:cxnLst/>
              <a:rect l="l" t="t" r="r" b="b"/>
              <a:pathLst>
                <a:path w="2185" h="2024" extrusionOk="0">
                  <a:moveTo>
                    <a:pt x="1075" y="0"/>
                  </a:moveTo>
                  <a:cubicBezTo>
                    <a:pt x="576" y="0"/>
                    <a:pt x="134" y="389"/>
                    <a:pt x="103" y="895"/>
                  </a:cubicBezTo>
                  <a:cubicBezTo>
                    <a:pt x="0" y="1475"/>
                    <a:pt x="444" y="1987"/>
                    <a:pt x="990" y="2021"/>
                  </a:cubicBezTo>
                  <a:cubicBezTo>
                    <a:pt x="1013" y="2023"/>
                    <a:pt x="1036" y="2023"/>
                    <a:pt x="1059" y="2023"/>
                  </a:cubicBezTo>
                  <a:cubicBezTo>
                    <a:pt x="1578" y="2023"/>
                    <a:pt x="2049" y="1657"/>
                    <a:pt x="2082" y="1134"/>
                  </a:cubicBezTo>
                  <a:cubicBezTo>
                    <a:pt x="2184" y="554"/>
                    <a:pt x="1741" y="42"/>
                    <a:pt x="1195" y="8"/>
                  </a:cubicBezTo>
                  <a:cubicBezTo>
                    <a:pt x="1154" y="3"/>
                    <a:pt x="1115" y="0"/>
                    <a:pt x="1075" y="0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17"/>
            <p:cNvSpPr/>
            <p:nvPr/>
          </p:nvSpPr>
          <p:spPr>
            <a:xfrm>
              <a:off x="4448925" y="4545975"/>
              <a:ext cx="54625" cy="50600"/>
            </a:xfrm>
            <a:custGeom>
              <a:avLst/>
              <a:gdLst/>
              <a:ahLst/>
              <a:cxnLst/>
              <a:rect l="l" t="t" r="r" b="b"/>
              <a:pathLst>
                <a:path w="2185" h="2024" extrusionOk="0">
                  <a:moveTo>
                    <a:pt x="1075" y="0"/>
                  </a:moveTo>
                  <a:cubicBezTo>
                    <a:pt x="576" y="0"/>
                    <a:pt x="135" y="389"/>
                    <a:pt x="103" y="895"/>
                  </a:cubicBezTo>
                  <a:cubicBezTo>
                    <a:pt x="1" y="1475"/>
                    <a:pt x="444" y="1987"/>
                    <a:pt x="990" y="2021"/>
                  </a:cubicBezTo>
                  <a:cubicBezTo>
                    <a:pt x="1013" y="2022"/>
                    <a:pt x="1036" y="2023"/>
                    <a:pt x="1059" y="2023"/>
                  </a:cubicBezTo>
                  <a:cubicBezTo>
                    <a:pt x="1578" y="2023"/>
                    <a:pt x="2049" y="1657"/>
                    <a:pt x="2082" y="1134"/>
                  </a:cubicBezTo>
                  <a:cubicBezTo>
                    <a:pt x="2184" y="554"/>
                    <a:pt x="1741" y="42"/>
                    <a:pt x="1195" y="8"/>
                  </a:cubicBezTo>
                  <a:cubicBezTo>
                    <a:pt x="1155" y="3"/>
                    <a:pt x="1115" y="0"/>
                    <a:pt x="1075" y="0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17"/>
            <p:cNvSpPr/>
            <p:nvPr/>
          </p:nvSpPr>
          <p:spPr>
            <a:xfrm>
              <a:off x="4555550" y="4558050"/>
              <a:ext cx="54625" cy="50600"/>
            </a:xfrm>
            <a:custGeom>
              <a:avLst/>
              <a:gdLst/>
              <a:ahLst/>
              <a:cxnLst/>
              <a:rect l="l" t="t" r="r" b="b"/>
              <a:pathLst>
                <a:path w="2185" h="2024" extrusionOk="0">
                  <a:moveTo>
                    <a:pt x="1131" y="0"/>
                  </a:moveTo>
                  <a:cubicBezTo>
                    <a:pt x="641" y="0"/>
                    <a:pt x="169" y="367"/>
                    <a:pt x="103" y="890"/>
                  </a:cubicBezTo>
                  <a:cubicBezTo>
                    <a:pt x="1" y="1436"/>
                    <a:pt x="445" y="1947"/>
                    <a:pt x="991" y="2016"/>
                  </a:cubicBezTo>
                  <a:cubicBezTo>
                    <a:pt x="1030" y="2021"/>
                    <a:pt x="1070" y="2023"/>
                    <a:pt x="1110" y="2023"/>
                  </a:cubicBezTo>
                  <a:cubicBezTo>
                    <a:pt x="1609" y="2023"/>
                    <a:pt x="2051" y="1632"/>
                    <a:pt x="2082" y="1094"/>
                  </a:cubicBezTo>
                  <a:cubicBezTo>
                    <a:pt x="2185" y="548"/>
                    <a:pt x="1741" y="37"/>
                    <a:pt x="1195" y="2"/>
                  </a:cubicBezTo>
                  <a:cubicBezTo>
                    <a:pt x="1174" y="1"/>
                    <a:pt x="1152" y="0"/>
                    <a:pt x="1131" y="0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17"/>
            <p:cNvSpPr/>
            <p:nvPr/>
          </p:nvSpPr>
          <p:spPr>
            <a:xfrm>
              <a:off x="3537000" y="4527800"/>
              <a:ext cx="46075" cy="49950"/>
            </a:xfrm>
            <a:custGeom>
              <a:avLst/>
              <a:gdLst/>
              <a:ahLst/>
              <a:cxnLst/>
              <a:rect l="l" t="t" r="r" b="b"/>
              <a:pathLst>
                <a:path w="1843" h="1998" extrusionOk="0">
                  <a:moveTo>
                    <a:pt x="678" y="0"/>
                  </a:moveTo>
                  <a:cubicBezTo>
                    <a:pt x="416" y="0"/>
                    <a:pt x="197" y="123"/>
                    <a:pt x="0" y="291"/>
                  </a:cubicBezTo>
                  <a:cubicBezTo>
                    <a:pt x="273" y="871"/>
                    <a:pt x="580" y="1451"/>
                    <a:pt x="921" y="1997"/>
                  </a:cubicBezTo>
                  <a:cubicBezTo>
                    <a:pt x="1331" y="1895"/>
                    <a:pt x="1672" y="1554"/>
                    <a:pt x="1775" y="1110"/>
                  </a:cubicBezTo>
                  <a:cubicBezTo>
                    <a:pt x="1843" y="564"/>
                    <a:pt x="1433" y="52"/>
                    <a:pt x="853" y="18"/>
                  </a:cubicBezTo>
                  <a:cubicBezTo>
                    <a:pt x="793" y="6"/>
                    <a:pt x="734" y="0"/>
                    <a:pt x="678" y="0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17"/>
            <p:cNvSpPr/>
            <p:nvPr/>
          </p:nvSpPr>
          <p:spPr>
            <a:xfrm>
              <a:off x="3635100" y="4540675"/>
              <a:ext cx="54625" cy="50775"/>
            </a:xfrm>
            <a:custGeom>
              <a:avLst/>
              <a:gdLst/>
              <a:ahLst/>
              <a:cxnLst/>
              <a:rect l="l" t="t" r="r" b="b"/>
              <a:pathLst>
                <a:path w="2185" h="2031" extrusionOk="0">
                  <a:moveTo>
                    <a:pt x="1036" y="0"/>
                  </a:moveTo>
                  <a:cubicBezTo>
                    <a:pt x="553" y="0"/>
                    <a:pt x="133" y="409"/>
                    <a:pt x="103" y="902"/>
                  </a:cubicBezTo>
                  <a:cubicBezTo>
                    <a:pt x="0" y="1448"/>
                    <a:pt x="444" y="1960"/>
                    <a:pt x="990" y="2028"/>
                  </a:cubicBezTo>
                  <a:cubicBezTo>
                    <a:pt x="1011" y="2030"/>
                    <a:pt x="1033" y="2030"/>
                    <a:pt x="1054" y="2030"/>
                  </a:cubicBezTo>
                  <a:cubicBezTo>
                    <a:pt x="1544" y="2030"/>
                    <a:pt x="2018" y="1663"/>
                    <a:pt x="2116" y="1107"/>
                  </a:cubicBezTo>
                  <a:cubicBezTo>
                    <a:pt x="2184" y="561"/>
                    <a:pt x="1775" y="49"/>
                    <a:pt x="1195" y="15"/>
                  </a:cubicBezTo>
                  <a:cubicBezTo>
                    <a:pt x="1141" y="5"/>
                    <a:pt x="1088" y="0"/>
                    <a:pt x="1036" y="0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17"/>
            <p:cNvSpPr/>
            <p:nvPr/>
          </p:nvSpPr>
          <p:spPr>
            <a:xfrm>
              <a:off x="3741725" y="4553475"/>
              <a:ext cx="54625" cy="50775"/>
            </a:xfrm>
            <a:custGeom>
              <a:avLst/>
              <a:gdLst/>
              <a:ahLst/>
              <a:cxnLst/>
              <a:rect l="l" t="t" r="r" b="b"/>
              <a:pathLst>
                <a:path w="2185" h="2031" extrusionOk="0">
                  <a:moveTo>
                    <a:pt x="1036" y="0"/>
                  </a:moveTo>
                  <a:cubicBezTo>
                    <a:pt x="554" y="0"/>
                    <a:pt x="134" y="409"/>
                    <a:pt x="103" y="902"/>
                  </a:cubicBezTo>
                  <a:cubicBezTo>
                    <a:pt x="1" y="1448"/>
                    <a:pt x="444" y="1960"/>
                    <a:pt x="990" y="2028"/>
                  </a:cubicBezTo>
                  <a:cubicBezTo>
                    <a:pt x="1012" y="2030"/>
                    <a:pt x="1033" y="2030"/>
                    <a:pt x="1055" y="2030"/>
                  </a:cubicBezTo>
                  <a:cubicBezTo>
                    <a:pt x="1544" y="2030"/>
                    <a:pt x="2018" y="1662"/>
                    <a:pt x="2116" y="1107"/>
                  </a:cubicBezTo>
                  <a:cubicBezTo>
                    <a:pt x="2185" y="561"/>
                    <a:pt x="1775" y="49"/>
                    <a:pt x="1195" y="15"/>
                  </a:cubicBezTo>
                  <a:cubicBezTo>
                    <a:pt x="1142" y="5"/>
                    <a:pt x="1089" y="0"/>
                    <a:pt x="1036" y="0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17"/>
            <p:cNvSpPr/>
            <p:nvPr/>
          </p:nvSpPr>
          <p:spPr>
            <a:xfrm>
              <a:off x="3848375" y="4566250"/>
              <a:ext cx="54600" cy="50800"/>
            </a:xfrm>
            <a:custGeom>
              <a:avLst/>
              <a:gdLst/>
              <a:ahLst/>
              <a:cxnLst/>
              <a:rect l="l" t="t" r="r" b="b"/>
              <a:pathLst>
                <a:path w="2184" h="2032" extrusionOk="0">
                  <a:moveTo>
                    <a:pt x="1036" y="1"/>
                  </a:moveTo>
                  <a:cubicBezTo>
                    <a:pt x="553" y="1"/>
                    <a:pt x="133" y="410"/>
                    <a:pt x="102" y="903"/>
                  </a:cubicBezTo>
                  <a:cubicBezTo>
                    <a:pt x="0" y="1449"/>
                    <a:pt x="444" y="1961"/>
                    <a:pt x="990" y="2029"/>
                  </a:cubicBezTo>
                  <a:cubicBezTo>
                    <a:pt x="1011" y="2030"/>
                    <a:pt x="1033" y="2031"/>
                    <a:pt x="1054" y="2031"/>
                  </a:cubicBezTo>
                  <a:cubicBezTo>
                    <a:pt x="1544" y="2031"/>
                    <a:pt x="2018" y="1663"/>
                    <a:pt x="2116" y="1108"/>
                  </a:cubicBezTo>
                  <a:cubicBezTo>
                    <a:pt x="2184" y="562"/>
                    <a:pt x="1774" y="50"/>
                    <a:pt x="1194" y="16"/>
                  </a:cubicBezTo>
                  <a:cubicBezTo>
                    <a:pt x="1141" y="6"/>
                    <a:pt x="1088" y="1"/>
                    <a:pt x="1036" y="1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17"/>
            <p:cNvSpPr/>
            <p:nvPr/>
          </p:nvSpPr>
          <p:spPr>
            <a:xfrm>
              <a:off x="3955000" y="4577525"/>
              <a:ext cx="53775" cy="50925"/>
            </a:xfrm>
            <a:custGeom>
              <a:avLst/>
              <a:gdLst/>
              <a:ahLst/>
              <a:cxnLst/>
              <a:rect l="l" t="t" r="r" b="b"/>
              <a:pathLst>
                <a:path w="2151" h="2037" extrusionOk="0">
                  <a:moveTo>
                    <a:pt x="1042" y="1"/>
                  </a:moveTo>
                  <a:cubicBezTo>
                    <a:pt x="542" y="1"/>
                    <a:pt x="100" y="392"/>
                    <a:pt x="69" y="930"/>
                  </a:cubicBezTo>
                  <a:cubicBezTo>
                    <a:pt x="0" y="1476"/>
                    <a:pt x="410" y="1987"/>
                    <a:pt x="956" y="2022"/>
                  </a:cubicBezTo>
                  <a:cubicBezTo>
                    <a:pt x="1009" y="2032"/>
                    <a:pt x="1062" y="2036"/>
                    <a:pt x="1114" y="2036"/>
                  </a:cubicBezTo>
                  <a:cubicBezTo>
                    <a:pt x="1597" y="2036"/>
                    <a:pt x="2017" y="1627"/>
                    <a:pt x="2048" y="1134"/>
                  </a:cubicBezTo>
                  <a:cubicBezTo>
                    <a:pt x="2150" y="588"/>
                    <a:pt x="1707" y="76"/>
                    <a:pt x="1161" y="8"/>
                  </a:cubicBezTo>
                  <a:cubicBezTo>
                    <a:pt x="1121" y="3"/>
                    <a:pt x="1081" y="1"/>
                    <a:pt x="1042" y="1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17"/>
            <p:cNvSpPr/>
            <p:nvPr/>
          </p:nvSpPr>
          <p:spPr>
            <a:xfrm>
              <a:off x="4060775" y="4591175"/>
              <a:ext cx="54625" cy="50075"/>
            </a:xfrm>
            <a:custGeom>
              <a:avLst/>
              <a:gdLst/>
              <a:ahLst/>
              <a:cxnLst/>
              <a:rect l="l" t="t" r="r" b="b"/>
              <a:pathLst>
                <a:path w="2185" h="2003" extrusionOk="0">
                  <a:moveTo>
                    <a:pt x="1083" y="1"/>
                  </a:moveTo>
                  <a:cubicBezTo>
                    <a:pt x="610" y="1"/>
                    <a:pt x="166" y="390"/>
                    <a:pt x="103" y="895"/>
                  </a:cubicBezTo>
                  <a:cubicBezTo>
                    <a:pt x="1" y="1441"/>
                    <a:pt x="444" y="1953"/>
                    <a:pt x="990" y="1987"/>
                  </a:cubicBezTo>
                  <a:cubicBezTo>
                    <a:pt x="1044" y="1997"/>
                    <a:pt x="1096" y="2002"/>
                    <a:pt x="1149" y="2002"/>
                  </a:cubicBezTo>
                  <a:cubicBezTo>
                    <a:pt x="1632" y="2002"/>
                    <a:pt x="2051" y="1593"/>
                    <a:pt x="2082" y="1100"/>
                  </a:cubicBezTo>
                  <a:cubicBezTo>
                    <a:pt x="2185" y="554"/>
                    <a:pt x="1741" y="42"/>
                    <a:pt x="1195" y="8"/>
                  </a:cubicBezTo>
                  <a:cubicBezTo>
                    <a:pt x="1157" y="3"/>
                    <a:pt x="1120" y="1"/>
                    <a:pt x="1083" y="1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17"/>
            <p:cNvSpPr/>
            <p:nvPr/>
          </p:nvSpPr>
          <p:spPr>
            <a:xfrm>
              <a:off x="4168275" y="4604650"/>
              <a:ext cx="54625" cy="50775"/>
            </a:xfrm>
            <a:custGeom>
              <a:avLst/>
              <a:gdLst/>
              <a:ahLst/>
              <a:cxnLst/>
              <a:rect l="l" t="t" r="r" b="b"/>
              <a:pathLst>
                <a:path w="2185" h="2031" extrusionOk="0">
                  <a:moveTo>
                    <a:pt x="1036" y="0"/>
                  </a:moveTo>
                  <a:cubicBezTo>
                    <a:pt x="553" y="0"/>
                    <a:pt x="133" y="410"/>
                    <a:pt x="103" y="902"/>
                  </a:cubicBezTo>
                  <a:cubicBezTo>
                    <a:pt x="0" y="1448"/>
                    <a:pt x="444" y="1960"/>
                    <a:pt x="990" y="2028"/>
                  </a:cubicBezTo>
                  <a:cubicBezTo>
                    <a:pt x="1011" y="2030"/>
                    <a:pt x="1033" y="2031"/>
                    <a:pt x="1054" y="2031"/>
                  </a:cubicBezTo>
                  <a:cubicBezTo>
                    <a:pt x="1544" y="2031"/>
                    <a:pt x="2016" y="1663"/>
                    <a:pt x="2082" y="1107"/>
                  </a:cubicBezTo>
                  <a:cubicBezTo>
                    <a:pt x="2184" y="561"/>
                    <a:pt x="1740" y="49"/>
                    <a:pt x="1194" y="15"/>
                  </a:cubicBezTo>
                  <a:cubicBezTo>
                    <a:pt x="1141" y="5"/>
                    <a:pt x="1088" y="0"/>
                    <a:pt x="1036" y="0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17"/>
            <p:cNvSpPr/>
            <p:nvPr/>
          </p:nvSpPr>
          <p:spPr>
            <a:xfrm>
              <a:off x="4274900" y="4617450"/>
              <a:ext cx="54625" cy="50775"/>
            </a:xfrm>
            <a:custGeom>
              <a:avLst/>
              <a:gdLst/>
              <a:ahLst/>
              <a:cxnLst/>
              <a:rect l="l" t="t" r="r" b="b"/>
              <a:pathLst>
                <a:path w="2185" h="2031" extrusionOk="0">
                  <a:moveTo>
                    <a:pt x="1036" y="0"/>
                  </a:moveTo>
                  <a:cubicBezTo>
                    <a:pt x="553" y="0"/>
                    <a:pt x="134" y="410"/>
                    <a:pt x="103" y="902"/>
                  </a:cubicBezTo>
                  <a:cubicBezTo>
                    <a:pt x="1" y="1448"/>
                    <a:pt x="444" y="1960"/>
                    <a:pt x="990" y="2028"/>
                  </a:cubicBezTo>
                  <a:cubicBezTo>
                    <a:pt x="1012" y="2030"/>
                    <a:pt x="1033" y="2030"/>
                    <a:pt x="1055" y="2030"/>
                  </a:cubicBezTo>
                  <a:cubicBezTo>
                    <a:pt x="1544" y="2030"/>
                    <a:pt x="2017" y="1663"/>
                    <a:pt x="2082" y="1107"/>
                  </a:cubicBezTo>
                  <a:cubicBezTo>
                    <a:pt x="2184" y="561"/>
                    <a:pt x="1741" y="49"/>
                    <a:pt x="1195" y="15"/>
                  </a:cubicBezTo>
                  <a:cubicBezTo>
                    <a:pt x="1142" y="5"/>
                    <a:pt x="1089" y="0"/>
                    <a:pt x="1036" y="0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17"/>
            <p:cNvSpPr/>
            <p:nvPr/>
          </p:nvSpPr>
          <p:spPr>
            <a:xfrm>
              <a:off x="4381525" y="4630425"/>
              <a:ext cx="53775" cy="50600"/>
            </a:xfrm>
            <a:custGeom>
              <a:avLst/>
              <a:gdLst/>
              <a:ahLst/>
              <a:cxnLst/>
              <a:rect l="l" t="t" r="r" b="b"/>
              <a:pathLst>
                <a:path w="2151" h="2024" extrusionOk="0">
                  <a:moveTo>
                    <a:pt x="1076" y="0"/>
                  </a:moveTo>
                  <a:cubicBezTo>
                    <a:pt x="577" y="0"/>
                    <a:pt x="135" y="389"/>
                    <a:pt x="103" y="895"/>
                  </a:cubicBezTo>
                  <a:cubicBezTo>
                    <a:pt x="1" y="1441"/>
                    <a:pt x="444" y="1953"/>
                    <a:pt x="990" y="2021"/>
                  </a:cubicBezTo>
                  <a:cubicBezTo>
                    <a:pt x="1012" y="2023"/>
                    <a:pt x="1034" y="2023"/>
                    <a:pt x="1055" y="2023"/>
                  </a:cubicBezTo>
                  <a:cubicBezTo>
                    <a:pt x="1545" y="2023"/>
                    <a:pt x="2018" y="1655"/>
                    <a:pt x="2117" y="1100"/>
                  </a:cubicBezTo>
                  <a:cubicBezTo>
                    <a:pt x="2151" y="554"/>
                    <a:pt x="1741" y="42"/>
                    <a:pt x="1195" y="8"/>
                  </a:cubicBezTo>
                  <a:cubicBezTo>
                    <a:pt x="1155" y="3"/>
                    <a:pt x="1115" y="0"/>
                    <a:pt x="1076" y="0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17"/>
            <p:cNvSpPr/>
            <p:nvPr/>
          </p:nvSpPr>
          <p:spPr>
            <a:xfrm>
              <a:off x="4489875" y="4642175"/>
              <a:ext cx="52050" cy="50250"/>
            </a:xfrm>
            <a:custGeom>
              <a:avLst/>
              <a:gdLst/>
              <a:ahLst/>
              <a:cxnLst/>
              <a:rect l="l" t="t" r="r" b="b"/>
              <a:pathLst>
                <a:path w="2082" h="2010" extrusionOk="0">
                  <a:moveTo>
                    <a:pt x="968" y="1"/>
                  </a:moveTo>
                  <a:cubicBezTo>
                    <a:pt x="485" y="1"/>
                    <a:pt x="65" y="410"/>
                    <a:pt x="35" y="903"/>
                  </a:cubicBezTo>
                  <a:cubicBezTo>
                    <a:pt x="1" y="1449"/>
                    <a:pt x="376" y="1961"/>
                    <a:pt x="922" y="1995"/>
                  </a:cubicBezTo>
                  <a:cubicBezTo>
                    <a:pt x="975" y="2005"/>
                    <a:pt x="1028" y="2010"/>
                    <a:pt x="1080" y="2010"/>
                  </a:cubicBezTo>
                  <a:cubicBezTo>
                    <a:pt x="1563" y="2010"/>
                    <a:pt x="1986" y="1600"/>
                    <a:pt x="2048" y="1108"/>
                  </a:cubicBezTo>
                  <a:cubicBezTo>
                    <a:pt x="2082" y="596"/>
                    <a:pt x="1707" y="84"/>
                    <a:pt x="1127" y="16"/>
                  </a:cubicBezTo>
                  <a:cubicBezTo>
                    <a:pt x="1073" y="6"/>
                    <a:pt x="1020" y="1"/>
                    <a:pt x="968" y="1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17"/>
            <p:cNvSpPr/>
            <p:nvPr/>
          </p:nvSpPr>
          <p:spPr>
            <a:xfrm>
              <a:off x="3603525" y="4642550"/>
              <a:ext cx="22200" cy="26475"/>
            </a:xfrm>
            <a:custGeom>
              <a:avLst/>
              <a:gdLst/>
              <a:ahLst/>
              <a:cxnLst/>
              <a:rect l="l" t="t" r="r" b="b"/>
              <a:pathLst>
                <a:path w="888" h="1059" extrusionOk="0">
                  <a:moveTo>
                    <a:pt x="1" y="1"/>
                  </a:moveTo>
                  <a:lnTo>
                    <a:pt x="1" y="1"/>
                  </a:lnTo>
                  <a:cubicBezTo>
                    <a:pt x="240" y="376"/>
                    <a:pt x="547" y="717"/>
                    <a:pt x="854" y="1058"/>
                  </a:cubicBezTo>
                  <a:cubicBezTo>
                    <a:pt x="888" y="547"/>
                    <a:pt x="547" y="69"/>
                    <a:pt x="1" y="1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17"/>
            <p:cNvSpPr/>
            <p:nvPr/>
          </p:nvSpPr>
          <p:spPr>
            <a:xfrm>
              <a:off x="3681150" y="4654975"/>
              <a:ext cx="52075" cy="50250"/>
            </a:xfrm>
            <a:custGeom>
              <a:avLst/>
              <a:gdLst/>
              <a:ahLst/>
              <a:cxnLst/>
              <a:rect l="l" t="t" r="r" b="b"/>
              <a:pathLst>
                <a:path w="2083" h="2010" extrusionOk="0">
                  <a:moveTo>
                    <a:pt x="1003" y="1"/>
                  </a:moveTo>
                  <a:cubicBezTo>
                    <a:pt x="519" y="1"/>
                    <a:pt x="97" y="410"/>
                    <a:pt x="35" y="903"/>
                  </a:cubicBezTo>
                  <a:cubicBezTo>
                    <a:pt x="1" y="1449"/>
                    <a:pt x="376" y="1960"/>
                    <a:pt x="956" y="1995"/>
                  </a:cubicBezTo>
                  <a:cubicBezTo>
                    <a:pt x="1010" y="2005"/>
                    <a:pt x="1063" y="2009"/>
                    <a:pt x="1115" y="2009"/>
                  </a:cubicBezTo>
                  <a:cubicBezTo>
                    <a:pt x="1598" y="2009"/>
                    <a:pt x="2018" y="1600"/>
                    <a:pt x="2048" y="1107"/>
                  </a:cubicBezTo>
                  <a:cubicBezTo>
                    <a:pt x="2082" y="561"/>
                    <a:pt x="1707" y="50"/>
                    <a:pt x="1161" y="15"/>
                  </a:cubicBezTo>
                  <a:cubicBezTo>
                    <a:pt x="1108" y="5"/>
                    <a:pt x="1055" y="1"/>
                    <a:pt x="1003" y="1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17"/>
            <p:cNvSpPr/>
            <p:nvPr/>
          </p:nvSpPr>
          <p:spPr>
            <a:xfrm>
              <a:off x="3786950" y="4667775"/>
              <a:ext cx="52900" cy="50050"/>
            </a:xfrm>
            <a:custGeom>
              <a:avLst/>
              <a:gdLst/>
              <a:ahLst/>
              <a:cxnLst/>
              <a:rect l="l" t="t" r="r" b="b"/>
              <a:pathLst>
                <a:path w="2116" h="2002" extrusionOk="0">
                  <a:moveTo>
                    <a:pt x="993" y="1"/>
                  </a:moveTo>
                  <a:cubicBezTo>
                    <a:pt x="485" y="1"/>
                    <a:pt x="65" y="410"/>
                    <a:pt x="34" y="903"/>
                  </a:cubicBezTo>
                  <a:cubicBezTo>
                    <a:pt x="0" y="1448"/>
                    <a:pt x="376" y="1960"/>
                    <a:pt x="922" y="1994"/>
                  </a:cubicBezTo>
                  <a:cubicBezTo>
                    <a:pt x="964" y="1999"/>
                    <a:pt x="1006" y="2002"/>
                    <a:pt x="1048" y="2002"/>
                  </a:cubicBezTo>
                  <a:cubicBezTo>
                    <a:pt x="1574" y="2002"/>
                    <a:pt x="2016" y="1613"/>
                    <a:pt x="2048" y="1107"/>
                  </a:cubicBezTo>
                  <a:cubicBezTo>
                    <a:pt x="2116" y="561"/>
                    <a:pt x="1706" y="49"/>
                    <a:pt x="1160" y="15"/>
                  </a:cubicBezTo>
                  <a:cubicBezTo>
                    <a:pt x="1104" y="5"/>
                    <a:pt x="1048" y="1"/>
                    <a:pt x="993" y="1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17"/>
            <p:cNvSpPr/>
            <p:nvPr/>
          </p:nvSpPr>
          <p:spPr>
            <a:xfrm>
              <a:off x="3893575" y="4680575"/>
              <a:ext cx="52925" cy="50050"/>
            </a:xfrm>
            <a:custGeom>
              <a:avLst/>
              <a:gdLst/>
              <a:ahLst/>
              <a:cxnLst/>
              <a:rect l="l" t="t" r="r" b="b"/>
              <a:pathLst>
                <a:path w="2117" h="2002" extrusionOk="0">
                  <a:moveTo>
                    <a:pt x="993" y="0"/>
                  </a:moveTo>
                  <a:cubicBezTo>
                    <a:pt x="485" y="0"/>
                    <a:pt x="65" y="410"/>
                    <a:pt x="35" y="902"/>
                  </a:cubicBezTo>
                  <a:cubicBezTo>
                    <a:pt x="1" y="1448"/>
                    <a:pt x="376" y="1960"/>
                    <a:pt x="922" y="1994"/>
                  </a:cubicBezTo>
                  <a:cubicBezTo>
                    <a:pt x="964" y="1999"/>
                    <a:pt x="1007" y="2002"/>
                    <a:pt x="1048" y="2002"/>
                  </a:cubicBezTo>
                  <a:cubicBezTo>
                    <a:pt x="1574" y="2002"/>
                    <a:pt x="2016" y="1613"/>
                    <a:pt x="2048" y="1107"/>
                  </a:cubicBezTo>
                  <a:cubicBezTo>
                    <a:pt x="2116" y="561"/>
                    <a:pt x="1707" y="49"/>
                    <a:pt x="1161" y="15"/>
                  </a:cubicBezTo>
                  <a:cubicBezTo>
                    <a:pt x="1104" y="5"/>
                    <a:pt x="1048" y="0"/>
                    <a:pt x="993" y="0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17"/>
            <p:cNvSpPr/>
            <p:nvPr/>
          </p:nvSpPr>
          <p:spPr>
            <a:xfrm>
              <a:off x="4000200" y="4692700"/>
              <a:ext cx="52075" cy="50725"/>
            </a:xfrm>
            <a:custGeom>
              <a:avLst/>
              <a:gdLst/>
              <a:ahLst/>
              <a:cxnLst/>
              <a:rect l="l" t="t" r="r" b="b"/>
              <a:pathLst>
                <a:path w="2083" h="2029" extrusionOk="0">
                  <a:moveTo>
                    <a:pt x="1043" y="1"/>
                  </a:moveTo>
                  <a:cubicBezTo>
                    <a:pt x="513" y="1"/>
                    <a:pt x="67" y="421"/>
                    <a:pt x="35" y="929"/>
                  </a:cubicBezTo>
                  <a:cubicBezTo>
                    <a:pt x="1" y="1475"/>
                    <a:pt x="376" y="1987"/>
                    <a:pt x="922" y="2021"/>
                  </a:cubicBezTo>
                  <a:cubicBezTo>
                    <a:pt x="965" y="2026"/>
                    <a:pt x="1007" y="2029"/>
                    <a:pt x="1048" y="2029"/>
                  </a:cubicBezTo>
                  <a:cubicBezTo>
                    <a:pt x="1570" y="2029"/>
                    <a:pt x="1985" y="1640"/>
                    <a:pt x="2048" y="1134"/>
                  </a:cubicBezTo>
                  <a:cubicBezTo>
                    <a:pt x="2082" y="588"/>
                    <a:pt x="1707" y="76"/>
                    <a:pt x="1161" y="8"/>
                  </a:cubicBezTo>
                  <a:cubicBezTo>
                    <a:pt x="1121" y="3"/>
                    <a:pt x="1082" y="1"/>
                    <a:pt x="1043" y="1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17"/>
            <p:cNvSpPr/>
            <p:nvPr/>
          </p:nvSpPr>
          <p:spPr>
            <a:xfrm>
              <a:off x="4106850" y="4706175"/>
              <a:ext cx="52050" cy="50050"/>
            </a:xfrm>
            <a:custGeom>
              <a:avLst/>
              <a:gdLst/>
              <a:ahLst/>
              <a:cxnLst/>
              <a:rect l="l" t="t" r="r" b="b"/>
              <a:pathLst>
                <a:path w="2082" h="2002" extrusionOk="0">
                  <a:moveTo>
                    <a:pt x="993" y="0"/>
                  </a:moveTo>
                  <a:cubicBezTo>
                    <a:pt x="485" y="0"/>
                    <a:pt x="65" y="409"/>
                    <a:pt x="34" y="902"/>
                  </a:cubicBezTo>
                  <a:cubicBezTo>
                    <a:pt x="0" y="1448"/>
                    <a:pt x="376" y="1960"/>
                    <a:pt x="922" y="1994"/>
                  </a:cubicBezTo>
                  <a:cubicBezTo>
                    <a:pt x="964" y="1999"/>
                    <a:pt x="1006" y="2001"/>
                    <a:pt x="1047" y="2001"/>
                  </a:cubicBezTo>
                  <a:cubicBezTo>
                    <a:pt x="1570" y="2001"/>
                    <a:pt x="1984" y="1613"/>
                    <a:pt x="2048" y="1107"/>
                  </a:cubicBezTo>
                  <a:cubicBezTo>
                    <a:pt x="2082" y="561"/>
                    <a:pt x="1706" y="49"/>
                    <a:pt x="1160" y="15"/>
                  </a:cubicBezTo>
                  <a:cubicBezTo>
                    <a:pt x="1104" y="5"/>
                    <a:pt x="1048" y="0"/>
                    <a:pt x="993" y="0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17"/>
            <p:cNvSpPr/>
            <p:nvPr/>
          </p:nvSpPr>
          <p:spPr>
            <a:xfrm>
              <a:off x="4213475" y="4718950"/>
              <a:ext cx="52925" cy="50075"/>
            </a:xfrm>
            <a:custGeom>
              <a:avLst/>
              <a:gdLst/>
              <a:ahLst/>
              <a:cxnLst/>
              <a:rect l="l" t="t" r="r" b="b"/>
              <a:pathLst>
                <a:path w="2117" h="2003" extrusionOk="0">
                  <a:moveTo>
                    <a:pt x="993" y="1"/>
                  </a:moveTo>
                  <a:cubicBezTo>
                    <a:pt x="485" y="1"/>
                    <a:pt x="66" y="410"/>
                    <a:pt x="35" y="903"/>
                  </a:cubicBezTo>
                  <a:cubicBezTo>
                    <a:pt x="1" y="1449"/>
                    <a:pt x="376" y="1961"/>
                    <a:pt x="922" y="1995"/>
                  </a:cubicBezTo>
                  <a:cubicBezTo>
                    <a:pt x="965" y="2000"/>
                    <a:pt x="1007" y="2002"/>
                    <a:pt x="1048" y="2002"/>
                  </a:cubicBezTo>
                  <a:cubicBezTo>
                    <a:pt x="1570" y="2002"/>
                    <a:pt x="1985" y="1614"/>
                    <a:pt x="2048" y="1108"/>
                  </a:cubicBezTo>
                  <a:cubicBezTo>
                    <a:pt x="2116" y="562"/>
                    <a:pt x="1707" y="50"/>
                    <a:pt x="1161" y="16"/>
                  </a:cubicBezTo>
                  <a:cubicBezTo>
                    <a:pt x="1104" y="6"/>
                    <a:pt x="1048" y="1"/>
                    <a:pt x="993" y="1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17"/>
            <p:cNvSpPr/>
            <p:nvPr/>
          </p:nvSpPr>
          <p:spPr>
            <a:xfrm>
              <a:off x="4320125" y="4731750"/>
              <a:ext cx="52900" cy="50250"/>
            </a:xfrm>
            <a:custGeom>
              <a:avLst/>
              <a:gdLst/>
              <a:ahLst/>
              <a:cxnLst/>
              <a:rect l="l" t="t" r="r" b="b"/>
              <a:pathLst>
                <a:path w="2116" h="2010" extrusionOk="0">
                  <a:moveTo>
                    <a:pt x="968" y="1"/>
                  </a:moveTo>
                  <a:cubicBezTo>
                    <a:pt x="485" y="1"/>
                    <a:pt x="65" y="410"/>
                    <a:pt x="34" y="903"/>
                  </a:cubicBezTo>
                  <a:cubicBezTo>
                    <a:pt x="0" y="1449"/>
                    <a:pt x="375" y="1961"/>
                    <a:pt x="921" y="1995"/>
                  </a:cubicBezTo>
                  <a:cubicBezTo>
                    <a:pt x="978" y="2005"/>
                    <a:pt x="1034" y="2009"/>
                    <a:pt x="1088" y="2009"/>
                  </a:cubicBezTo>
                  <a:cubicBezTo>
                    <a:pt x="1591" y="2009"/>
                    <a:pt x="1986" y="1600"/>
                    <a:pt x="2047" y="1107"/>
                  </a:cubicBezTo>
                  <a:cubicBezTo>
                    <a:pt x="2116" y="562"/>
                    <a:pt x="1706" y="50"/>
                    <a:pt x="1126" y="16"/>
                  </a:cubicBezTo>
                  <a:cubicBezTo>
                    <a:pt x="1073" y="6"/>
                    <a:pt x="1020" y="1"/>
                    <a:pt x="968" y="1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17"/>
            <p:cNvSpPr/>
            <p:nvPr/>
          </p:nvSpPr>
          <p:spPr>
            <a:xfrm>
              <a:off x="4426750" y="4744550"/>
              <a:ext cx="52050" cy="49875"/>
            </a:xfrm>
            <a:custGeom>
              <a:avLst/>
              <a:gdLst/>
              <a:ahLst/>
              <a:cxnLst/>
              <a:rect l="l" t="t" r="r" b="b"/>
              <a:pathLst>
                <a:path w="2082" h="1995" extrusionOk="0">
                  <a:moveTo>
                    <a:pt x="993" y="1"/>
                  </a:moveTo>
                  <a:cubicBezTo>
                    <a:pt x="485" y="1"/>
                    <a:pt x="65" y="410"/>
                    <a:pt x="35" y="903"/>
                  </a:cubicBezTo>
                  <a:cubicBezTo>
                    <a:pt x="0" y="1414"/>
                    <a:pt x="308" y="1824"/>
                    <a:pt x="751" y="1995"/>
                  </a:cubicBezTo>
                  <a:cubicBezTo>
                    <a:pt x="1195" y="1722"/>
                    <a:pt x="1604" y="1414"/>
                    <a:pt x="2048" y="1073"/>
                  </a:cubicBezTo>
                  <a:cubicBezTo>
                    <a:pt x="2082" y="527"/>
                    <a:pt x="1707" y="50"/>
                    <a:pt x="1161" y="15"/>
                  </a:cubicBezTo>
                  <a:cubicBezTo>
                    <a:pt x="1104" y="5"/>
                    <a:pt x="1048" y="1"/>
                    <a:pt x="993" y="1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17"/>
            <p:cNvSpPr/>
            <p:nvPr/>
          </p:nvSpPr>
          <p:spPr>
            <a:xfrm>
              <a:off x="3719550" y="4751675"/>
              <a:ext cx="52050" cy="49575"/>
            </a:xfrm>
            <a:custGeom>
              <a:avLst/>
              <a:gdLst/>
              <a:ahLst/>
              <a:cxnLst/>
              <a:rect l="l" t="t" r="r" b="b"/>
              <a:pathLst>
                <a:path w="2082" h="1983" extrusionOk="0">
                  <a:moveTo>
                    <a:pt x="1049" y="1"/>
                  </a:moveTo>
                  <a:cubicBezTo>
                    <a:pt x="570" y="1"/>
                    <a:pt x="162" y="299"/>
                    <a:pt x="0" y="720"/>
                  </a:cubicBezTo>
                  <a:cubicBezTo>
                    <a:pt x="444" y="1164"/>
                    <a:pt x="888" y="1539"/>
                    <a:pt x="1331" y="1983"/>
                  </a:cubicBezTo>
                  <a:cubicBezTo>
                    <a:pt x="1707" y="1812"/>
                    <a:pt x="1980" y="1505"/>
                    <a:pt x="2014" y="1129"/>
                  </a:cubicBezTo>
                  <a:cubicBezTo>
                    <a:pt x="2082" y="583"/>
                    <a:pt x="1672" y="72"/>
                    <a:pt x="1127" y="3"/>
                  </a:cubicBezTo>
                  <a:cubicBezTo>
                    <a:pt x="1101" y="2"/>
                    <a:pt x="1075" y="1"/>
                    <a:pt x="1049" y="1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17"/>
            <p:cNvSpPr/>
            <p:nvPr/>
          </p:nvSpPr>
          <p:spPr>
            <a:xfrm>
              <a:off x="3825325" y="4764350"/>
              <a:ext cx="52925" cy="50925"/>
            </a:xfrm>
            <a:custGeom>
              <a:avLst/>
              <a:gdLst/>
              <a:ahLst/>
              <a:cxnLst/>
              <a:rect l="l" t="t" r="r" b="b"/>
              <a:pathLst>
                <a:path w="2117" h="2037" extrusionOk="0">
                  <a:moveTo>
                    <a:pt x="1076" y="1"/>
                  </a:moveTo>
                  <a:cubicBezTo>
                    <a:pt x="577" y="1"/>
                    <a:pt x="132" y="392"/>
                    <a:pt x="69" y="930"/>
                  </a:cubicBezTo>
                  <a:cubicBezTo>
                    <a:pt x="1" y="1476"/>
                    <a:pt x="410" y="1987"/>
                    <a:pt x="990" y="2021"/>
                  </a:cubicBezTo>
                  <a:cubicBezTo>
                    <a:pt x="1044" y="2031"/>
                    <a:pt x="1097" y="2036"/>
                    <a:pt x="1149" y="2036"/>
                  </a:cubicBezTo>
                  <a:cubicBezTo>
                    <a:pt x="1632" y="2036"/>
                    <a:pt x="2051" y="1627"/>
                    <a:pt x="2082" y="1134"/>
                  </a:cubicBezTo>
                  <a:cubicBezTo>
                    <a:pt x="2116" y="588"/>
                    <a:pt x="1741" y="76"/>
                    <a:pt x="1195" y="8"/>
                  </a:cubicBezTo>
                  <a:cubicBezTo>
                    <a:pt x="1155" y="3"/>
                    <a:pt x="1115" y="1"/>
                    <a:pt x="1076" y="1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17"/>
            <p:cNvSpPr/>
            <p:nvPr/>
          </p:nvSpPr>
          <p:spPr>
            <a:xfrm>
              <a:off x="3931100" y="4777150"/>
              <a:ext cx="53775" cy="50925"/>
            </a:xfrm>
            <a:custGeom>
              <a:avLst/>
              <a:gdLst/>
              <a:ahLst/>
              <a:cxnLst/>
              <a:rect l="l" t="t" r="r" b="b"/>
              <a:pathLst>
                <a:path w="2151" h="2037" extrusionOk="0">
                  <a:moveTo>
                    <a:pt x="1069" y="1"/>
                  </a:moveTo>
                  <a:cubicBezTo>
                    <a:pt x="543" y="1"/>
                    <a:pt x="101" y="392"/>
                    <a:pt x="69" y="929"/>
                  </a:cubicBezTo>
                  <a:cubicBezTo>
                    <a:pt x="1" y="1475"/>
                    <a:pt x="410" y="1987"/>
                    <a:pt x="956" y="2021"/>
                  </a:cubicBezTo>
                  <a:cubicBezTo>
                    <a:pt x="1013" y="2031"/>
                    <a:pt x="1069" y="2036"/>
                    <a:pt x="1124" y="2036"/>
                  </a:cubicBezTo>
                  <a:cubicBezTo>
                    <a:pt x="1632" y="2036"/>
                    <a:pt x="2052" y="1627"/>
                    <a:pt x="2082" y="1134"/>
                  </a:cubicBezTo>
                  <a:cubicBezTo>
                    <a:pt x="2151" y="588"/>
                    <a:pt x="1775" y="76"/>
                    <a:pt x="1195" y="8"/>
                  </a:cubicBezTo>
                  <a:cubicBezTo>
                    <a:pt x="1153" y="3"/>
                    <a:pt x="1111" y="1"/>
                    <a:pt x="1069" y="1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17"/>
            <p:cNvSpPr/>
            <p:nvPr/>
          </p:nvSpPr>
          <p:spPr>
            <a:xfrm>
              <a:off x="4037750" y="4789950"/>
              <a:ext cx="53775" cy="50600"/>
            </a:xfrm>
            <a:custGeom>
              <a:avLst/>
              <a:gdLst/>
              <a:ahLst/>
              <a:cxnLst/>
              <a:rect l="l" t="t" r="r" b="b"/>
              <a:pathLst>
                <a:path w="2151" h="2024" extrusionOk="0">
                  <a:moveTo>
                    <a:pt x="1069" y="0"/>
                  </a:moveTo>
                  <a:cubicBezTo>
                    <a:pt x="542" y="0"/>
                    <a:pt x="100" y="392"/>
                    <a:pt x="69" y="929"/>
                  </a:cubicBezTo>
                  <a:cubicBezTo>
                    <a:pt x="0" y="1475"/>
                    <a:pt x="410" y="1987"/>
                    <a:pt x="956" y="2021"/>
                  </a:cubicBezTo>
                  <a:cubicBezTo>
                    <a:pt x="980" y="2023"/>
                    <a:pt x="1005" y="2023"/>
                    <a:pt x="1029" y="2023"/>
                  </a:cubicBezTo>
                  <a:cubicBezTo>
                    <a:pt x="1578" y="2023"/>
                    <a:pt x="2049" y="1657"/>
                    <a:pt x="2082" y="1134"/>
                  </a:cubicBezTo>
                  <a:cubicBezTo>
                    <a:pt x="2150" y="588"/>
                    <a:pt x="1741" y="76"/>
                    <a:pt x="1195" y="8"/>
                  </a:cubicBezTo>
                  <a:cubicBezTo>
                    <a:pt x="1152" y="3"/>
                    <a:pt x="1110" y="0"/>
                    <a:pt x="1069" y="0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17"/>
            <p:cNvSpPr/>
            <p:nvPr/>
          </p:nvSpPr>
          <p:spPr>
            <a:xfrm>
              <a:off x="4144375" y="4802750"/>
              <a:ext cx="53775" cy="50900"/>
            </a:xfrm>
            <a:custGeom>
              <a:avLst/>
              <a:gdLst/>
              <a:ahLst/>
              <a:cxnLst/>
              <a:rect l="l" t="t" r="r" b="b"/>
              <a:pathLst>
                <a:path w="2151" h="2036" extrusionOk="0">
                  <a:moveTo>
                    <a:pt x="1069" y="0"/>
                  </a:moveTo>
                  <a:cubicBezTo>
                    <a:pt x="543" y="0"/>
                    <a:pt x="101" y="391"/>
                    <a:pt x="69" y="929"/>
                  </a:cubicBezTo>
                  <a:cubicBezTo>
                    <a:pt x="1" y="1475"/>
                    <a:pt x="410" y="1987"/>
                    <a:pt x="956" y="2021"/>
                  </a:cubicBezTo>
                  <a:cubicBezTo>
                    <a:pt x="1013" y="2031"/>
                    <a:pt x="1069" y="2036"/>
                    <a:pt x="1124" y="2036"/>
                  </a:cubicBezTo>
                  <a:cubicBezTo>
                    <a:pt x="1632" y="2036"/>
                    <a:pt x="2051" y="1626"/>
                    <a:pt x="2082" y="1134"/>
                  </a:cubicBezTo>
                  <a:cubicBezTo>
                    <a:pt x="2150" y="588"/>
                    <a:pt x="1775" y="76"/>
                    <a:pt x="1195" y="8"/>
                  </a:cubicBezTo>
                  <a:cubicBezTo>
                    <a:pt x="1153" y="3"/>
                    <a:pt x="1111" y="0"/>
                    <a:pt x="1069" y="0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17"/>
            <p:cNvSpPr/>
            <p:nvPr/>
          </p:nvSpPr>
          <p:spPr>
            <a:xfrm>
              <a:off x="4251025" y="4815550"/>
              <a:ext cx="53750" cy="50900"/>
            </a:xfrm>
            <a:custGeom>
              <a:avLst/>
              <a:gdLst/>
              <a:ahLst/>
              <a:cxnLst/>
              <a:rect l="l" t="t" r="r" b="b"/>
              <a:pathLst>
                <a:path w="2150" h="2036" extrusionOk="0">
                  <a:moveTo>
                    <a:pt x="1068" y="0"/>
                  </a:moveTo>
                  <a:cubicBezTo>
                    <a:pt x="542" y="0"/>
                    <a:pt x="100" y="391"/>
                    <a:pt x="68" y="929"/>
                  </a:cubicBezTo>
                  <a:cubicBezTo>
                    <a:pt x="0" y="1475"/>
                    <a:pt x="410" y="1987"/>
                    <a:pt x="956" y="2021"/>
                  </a:cubicBezTo>
                  <a:cubicBezTo>
                    <a:pt x="1012" y="2031"/>
                    <a:pt x="1068" y="2036"/>
                    <a:pt x="1123" y="2036"/>
                  </a:cubicBezTo>
                  <a:cubicBezTo>
                    <a:pt x="1631" y="2036"/>
                    <a:pt x="2051" y="1626"/>
                    <a:pt x="2082" y="1134"/>
                  </a:cubicBezTo>
                  <a:cubicBezTo>
                    <a:pt x="2150" y="588"/>
                    <a:pt x="1740" y="76"/>
                    <a:pt x="1194" y="8"/>
                  </a:cubicBezTo>
                  <a:cubicBezTo>
                    <a:pt x="1152" y="3"/>
                    <a:pt x="1110" y="0"/>
                    <a:pt x="1068" y="0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17"/>
            <p:cNvSpPr/>
            <p:nvPr/>
          </p:nvSpPr>
          <p:spPr>
            <a:xfrm>
              <a:off x="4360200" y="4827600"/>
              <a:ext cx="29900" cy="19725"/>
            </a:xfrm>
            <a:custGeom>
              <a:avLst/>
              <a:gdLst/>
              <a:ahLst/>
              <a:cxnLst/>
              <a:rect l="l" t="t" r="r" b="b"/>
              <a:pathLst>
                <a:path w="1196" h="789" extrusionOk="0">
                  <a:moveTo>
                    <a:pt x="1027" y="1"/>
                  </a:moveTo>
                  <a:cubicBezTo>
                    <a:pt x="572" y="1"/>
                    <a:pt x="131" y="332"/>
                    <a:pt x="1" y="788"/>
                  </a:cubicBezTo>
                  <a:cubicBezTo>
                    <a:pt x="410" y="549"/>
                    <a:pt x="820" y="310"/>
                    <a:pt x="1195" y="37"/>
                  </a:cubicBezTo>
                  <a:cubicBezTo>
                    <a:pt x="1161" y="37"/>
                    <a:pt x="1127" y="3"/>
                    <a:pt x="1093" y="3"/>
                  </a:cubicBezTo>
                  <a:cubicBezTo>
                    <a:pt x="1071" y="2"/>
                    <a:pt x="1049" y="1"/>
                    <a:pt x="1027" y="1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17"/>
            <p:cNvSpPr/>
            <p:nvPr/>
          </p:nvSpPr>
          <p:spPr>
            <a:xfrm>
              <a:off x="3872250" y="4878775"/>
              <a:ext cx="51200" cy="45325"/>
            </a:xfrm>
            <a:custGeom>
              <a:avLst/>
              <a:gdLst/>
              <a:ahLst/>
              <a:cxnLst/>
              <a:rect l="l" t="t" r="r" b="b"/>
              <a:pathLst>
                <a:path w="2048" h="1813" extrusionOk="0">
                  <a:moveTo>
                    <a:pt x="969" y="0"/>
                  </a:moveTo>
                  <a:cubicBezTo>
                    <a:pt x="530" y="0"/>
                    <a:pt x="160" y="236"/>
                    <a:pt x="0" y="652"/>
                  </a:cubicBezTo>
                  <a:cubicBezTo>
                    <a:pt x="546" y="1062"/>
                    <a:pt x="1092" y="1403"/>
                    <a:pt x="1570" y="1812"/>
                  </a:cubicBezTo>
                  <a:cubicBezTo>
                    <a:pt x="1775" y="1642"/>
                    <a:pt x="1911" y="1403"/>
                    <a:pt x="1945" y="1130"/>
                  </a:cubicBezTo>
                  <a:cubicBezTo>
                    <a:pt x="2048" y="550"/>
                    <a:pt x="1604" y="38"/>
                    <a:pt x="1058" y="4"/>
                  </a:cubicBezTo>
                  <a:cubicBezTo>
                    <a:pt x="1028" y="2"/>
                    <a:pt x="998" y="0"/>
                    <a:pt x="969" y="0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17"/>
            <p:cNvSpPr/>
            <p:nvPr/>
          </p:nvSpPr>
          <p:spPr>
            <a:xfrm>
              <a:off x="3975475" y="4891475"/>
              <a:ext cx="52900" cy="50725"/>
            </a:xfrm>
            <a:custGeom>
              <a:avLst/>
              <a:gdLst/>
              <a:ahLst/>
              <a:cxnLst/>
              <a:rect l="l" t="t" r="r" b="b"/>
              <a:pathLst>
                <a:path w="2116" h="2029" extrusionOk="0">
                  <a:moveTo>
                    <a:pt x="1075" y="0"/>
                  </a:moveTo>
                  <a:cubicBezTo>
                    <a:pt x="576" y="0"/>
                    <a:pt x="134" y="389"/>
                    <a:pt x="103" y="895"/>
                  </a:cubicBezTo>
                  <a:cubicBezTo>
                    <a:pt x="0" y="1475"/>
                    <a:pt x="444" y="1987"/>
                    <a:pt x="990" y="2021"/>
                  </a:cubicBezTo>
                  <a:cubicBezTo>
                    <a:pt x="1030" y="2026"/>
                    <a:pt x="1070" y="2028"/>
                    <a:pt x="1109" y="2028"/>
                  </a:cubicBezTo>
                  <a:cubicBezTo>
                    <a:pt x="1608" y="2028"/>
                    <a:pt x="2050" y="1640"/>
                    <a:pt x="2082" y="1134"/>
                  </a:cubicBezTo>
                  <a:cubicBezTo>
                    <a:pt x="2116" y="554"/>
                    <a:pt x="1741" y="42"/>
                    <a:pt x="1195" y="8"/>
                  </a:cubicBezTo>
                  <a:cubicBezTo>
                    <a:pt x="1155" y="3"/>
                    <a:pt x="1115" y="0"/>
                    <a:pt x="1075" y="0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17"/>
            <p:cNvSpPr/>
            <p:nvPr/>
          </p:nvSpPr>
          <p:spPr>
            <a:xfrm>
              <a:off x="4082950" y="4904250"/>
              <a:ext cx="52075" cy="50750"/>
            </a:xfrm>
            <a:custGeom>
              <a:avLst/>
              <a:gdLst/>
              <a:ahLst/>
              <a:cxnLst/>
              <a:rect l="l" t="t" r="r" b="b"/>
              <a:pathLst>
                <a:path w="2083" h="2030" extrusionOk="0">
                  <a:moveTo>
                    <a:pt x="1042" y="1"/>
                  </a:moveTo>
                  <a:cubicBezTo>
                    <a:pt x="543" y="1"/>
                    <a:pt x="101" y="390"/>
                    <a:pt x="69" y="896"/>
                  </a:cubicBezTo>
                  <a:cubicBezTo>
                    <a:pt x="1" y="1476"/>
                    <a:pt x="410" y="1988"/>
                    <a:pt x="956" y="2022"/>
                  </a:cubicBezTo>
                  <a:cubicBezTo>
                    <a:pt x="996" y="2027"/>
                    <a:pt x="1036" y="2029"/>
                    <a:pt x="1076" y="2029"/>
                  </a:cubicBezTo>
                  <a:cubicBezTo>
                    <a:pt x="1575" y="2029"/>
                    <a:pt x="2017" y="1640"/>
                    <a:pt x="2048" y="1134"/>
                  </a:cubicBezTo>
                  <a:cubicBezTo>
                    <a:pt x="2082" y="554"/>
                    <a:pt x="1707" y="43"/>
                    <a:pt x="1161" y="8"/>
                  </a:cubicBezTo>
                  <a:cubicBezTo>
                    <a:pt x="1121" y="3"/>
                    <a:pt x="1081" y="1"/>
                    <a:pt x="1042" y="1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17"/>
            <p:cNvSpPr/>
            <p:nvPr/>
          </p:nvSpPr>
          <p:spPr>
            <a:xfrm>
              <a:off x="4196425" y="4917125"/>
              <a:ext cx="22200" cy="9525"/>
            </a:xfrm>
            <a:custGeom>
              <a:avLst/>
              <a:gdLst/>
              <a:ahLst/>
              <a:cxnLst/>
              <a:rect l="l" t="t" r="r" b="b"/>
              <a:pathLst>
                <a:path w="888" h="381" extrusionOk="0">
                  <a:moveTo>
                    <a:pt x="792" y="1"/>
                  </a:moveTo>
                  <a:cubicBezTo>
                    <a:pt x="460" y="1"/>
                    <a:pt x="187" y="162"/>
                    <a:pt x="0" y="381"/>
                  </a:cubicBezTo>
                  <a:lnTo>
                    <a:pt x="887" y="5"/>
                  </a:lnTo>
                  <a:cubicBezTo>
                    <a:pt x="855" y="2"/>
                    <a:pt x="824" y="1"/>
                    <a:pt x="792" y="1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17"/>
            <p:cNvSpPr/>
            <p:nvPr/>
          </p:nvSpPr>
          <p:spPr>
            <a:xfrm>
              <a:off x="4154188" y="4307225"/>
              <a:ext cx="52925" cy="50600"/>
            </a:xfrm>
            <a:custGeom>
              <a:avLst/>
              <a:gdLst/>
              <a:ahLst/>
              <a:cxnLst/>
              <a:rect l="l" t="t" r="r" b="b"/>
              <a:pathLst>
                <a:path w="2117" h="2024" extrusionOk="0">
                  <a:moveTo>
                    <a:pt x="1041" y="1"/>
                  </a:moveTo>
                  <a:cubicBezTo>
                    <a:pt x="542" y="1"/>
                    <a:pt x="98" y="390"/>
                    <a:pt x="35" y="896"/>
                  </a:cubicBezTo>
                  <a:cubicBezTo>
                    <a:pt x="1" y="1476"/>
                    <a:pt x="376" y="1988"/>
                    <a:pt x="922" y="2022"/>
                  </a:cubicBezTo>
                  <a:cubicBezTo>
                    <a:pt x="947" y="2023"/>
                    <a:pt x="971" y="2024"/>
                    <a:pt x="995" y="2024"/>
                  </a:cubicBezTo>
                  <a:cubicBezTo>
                    <a:pt x="1544" y="2024"/>
                    <a:pt x="2015" y="1657"/>
                    <a:pt x="2048" y="1134"/>
                  </a:cubicBezTo>
                  <a:cubicBezTo>
                    <a:pt x="2116" y="554"/>
                    <a:pt x="1707" y="43"/>
                    <a:pt x="1161" y="8"/>
                  </a:cubicBezTo>
                  <a:cubicBezTo>
                    <a:pt x="1121" y="3"/>
                    <a:pt x="1081" y="1"/>
                    <a:pt x="1041" y="1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1" name="Google Shape;521;p17"/>
          <p:cNvGrpSpPr/>
          <p:nvPr/>
        </p:nvGrpSpPr>
        <p:grpSpPr>
          <a:xfrm rot="-670382">
            <a:off x="258195" y="4003933"/>
            <a:ext cx="1737289" cy="1293338"/>
            <a:chOff x="2683075" y="2759700"/>
            <a:chExt cx="1544925" cy="1083825"/>
          </a:xfrm>
        </p:grpSpPr>
        <p:sp>
          <p:nvSpPr>
            <p:cNvPr id="522" name="Google Shape;522;p17"/>
            <p:cNvSpPr/>
            <p:nvPr/>
          </p:nvSpPr>
          <p:spPr>
            <a:xfrm>
              <a:off x="2683075" y="2759850"/>
              <a:ext cx="1544925" cy="1083675"/>
            </a:xfrm>
            <a:custGeom>
              <a:avLst/>
              <a:gdLst/>
              <a:ahLst/>
              <a:cxnLst/>
              <a:rect l="l" t="t" r="r" b="b"/>
              <a:pathLst>
                <a:path w="61797" h="43347" extrusionOk="0">
                  <a:moveTo>
                    <a:pt x="23324" y="1"/>
                  </a:moveTo>
                  <a:cubicBezTo>
                    <a:pt x="20321" y="1"/>
                    <a:pt x="17333" y="1037"/>
                    <a:pt x="14980" y="2968"/>
                  </a:cubicBezTo>
                  <a:cubicBezTo>
                    <a:pt x="0" y="14979"/>
                    <a:pt x="23886" y="43233"/>
                    <a:pt x="23886" y="43233"/>
                  </a:cubicBezTo>
                  <a:cubicBezTo>
                    <a:pt x="23886" y="43233"/>
                    <a:pt x="25517" y="43346"/>
                    <a:pt x="28101" y="43346"/>
                  </a:cubicBezTo>
                  <a:cubicBezTo>
                    <a:pt x="37799" y="43346"/>
                    <a:pt x="60918" y="41750"/>
                    <a:pt x="61592" y="26581"/>
                  </a:cubicBezTo>
                  <a:cubicBezTo>
                    <a:pt x="61797" y="21906"/>
                    <a:pt x="59476" y="17299"/>
                    <a:pt x="55484" y="14808"/>
                  </a:cubicBezTo>
                  <a:cubicBezTo>
                    <a:pt x="53361" y="13486"/>
                    <a:pt x="51246" y="12963"/>
                    <a:pt x="49230" y="12963"/>
                  </a:cubicBezTo>
                  <a:cubicBezTo>
                    <a:pt x="41625" y="12963"/>
                    <a:pt x="35420" y="20405"/>
                    <a:pt x="35420" y="20405"/>
                  </a:cubicBezTo>
                  <a:cubicBezTo>
                    <a:pt x="35420" y="20405"/>
                    <a:pt x="39173" y="5356"/>
                    <a:pt x="28083" y="920"/>
                  </a:cubicBezTo>
                  <a:cubicBezTo>
                    <a:pt x="26556" y="300"/>
                    <a:pt x="24938" y="1"/>
                    <a:pt x="23324" y="1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17"/>
            <p:cNvSpPr/>
            <p:nvPr/>
          </p:nvSpPr>
          <p:spPr>
            <a:xfrm>
              <a:off x="2932150" y="2759700"/>
              <a:ext cx="1295850" cy="1082300"/>
            </a:xfrm>
            <a:custGeom>
              <a:avLst/>
              <a:gdLst/>
              <a:ahLst/>
              <a:cxnLst/>
              <a:rect l="l" t="t" r="r" b="b"/>
              <a:pathLst>
                <a:path w="51834" h="43292" extrusionOk="0">
                  <a:moveTo>
                    <a:pt x="13424" y="1201"/>
                  </a:moveTo>
                  <a:cubicBezTo>
                    <a:pt x="13603" y="1201"/>
                    <a:pt x="13784" y="1244"/>
                    <a:pt x="13957" y="1336"/>
                  </a:cubicBezTo>
                  <a:cubicBezTo>
                    <a:pt x="14571" y="1643"/>
                    <a:pt x="14776" y="2359"/>
                    <a:pt x="14469" y="2905"/>
                  </a:cubicBezTo>
                  <a:cubicBezTo>
                    <a:pt x="14281" y="3329"/>
                    <a:pt x="13897" y="3558"/>
                    <a:pt x="13475" y="3558"/>
                  </a:cubicBezTo>
                  <a:cubicBezTo>
                    <a:pt x="13286" y="3558"/>
                    <a:pt x="13090" y="3512"/>
                    <a:pt x="12899" y="3417"/>
                  </a:cubicBezTo>
                  <a:cubicBezTo>
                    <a:pt x="12319" y="3144"/>
                    <a:pt x="12081" y="2394"/>
                    <a:pt x="12388" y="1848"/>
                  </a:cubicBezTo>
                  <a:cubicBezTo>
                    <a:pt x="12603" y="1440"/>
                    <a:pt x="13004" y="1201"/>
                    <a:pt x="13424" y="1201"/>
                  </a:cubicBezTo>
                  <a:close/>
                  <a:moveTo>
                    <a:pt x="17875" y="3419"/>
                  </a:moveTo>
                  <a:cubicBezTo>
                    <a:pt x="18053" y="3419"/>
                    <a:pt x="18231" y="3462"/>
                    <a:pt x="18393" y="3554"/>
                  </a:cubicBezTo>
                  <a:cubicBezTo>
                    <a:pt x="19007" y="3861"/>
                    <a:pt x="19212" y="4577"/>
                    <a:pt x="18905" y="5123"/>
                  </a:cubicBezTo>
                  <a:cubicBezTo>
                    <a:pt x="18717" y="5547"/>
                    <a:pt x="18333" y="5776"/>
                    <a:pt x="17911" y="5776"/>
                  </a:cubicBezTo>
                  <a:cubicBezTo>
                    <a:pt x="17722" y="5776"/>
                    <a:pt x="17526" y="5730"/>
                    <a:pt x="17335" y="5635"/>
                  </a:cubicBezTo>
                  <a:cubicBezTo>
                    <a:pt x="16789" y="5396"/>
                    <a:pt x="16516" y="4680"/>
                    <a:pt x="16824" y="4066"/>
                  </a:cubicBezTo>
                  <a:cubicBezTo>
                    <a:pt x="17039" y="3658"/>
                    <a:pt x="17457" y="3419"/>
                    <a:pt x="17875" y="3419"/>
                  </a:cubicBezTo>
                  <a:close/>
                  <a:moveTo>
                    <a:pt x="9104" y="4663"/>
                  </a:moveTo>
                  <a:cubicBezTo>
                    <a:pt x="9284" y="4663"/>
                    <a:pt x="9463" y="4702"/>
                    <a:pt x="9624" y="4782"/>
                  </a:cubicBezTo>
                  <a:cubicBezTo>
                    <a:pt x="10170" y="5089"/>
                    <a:pt x="10443" y="5806"/>
                    <a:pt x="10135" y="6386"/>
                  </a:cubicBezTo>
                  <a:cubicBezTo>
                    <a:pt x="9919" y="6795"/>
                    <a:pt x="9516" y="7017"/>
                    <a:pt x="9094" y="7017"/>
                  </a:cubicBezTo>
                  <a:cubicBezTo>
                    <a:pt x="8917" y="7017"/>
                    <a:pt x="8737" y="6978"/>
                    <a:pt x="8566" y="6898"/>
                  </a:cubicBezTo>
                  <a:cubicBezTo>
                    <a:pt x="7986" y="6591"/>
                    <a:pt x="7747" y="5874"/>
                    <a:pt x="8054" y="5294"/>
                  </a:cubicBezTo>
                  <a:cubicBezTo>
                    <a:pt x="8246" y="4885"/>
                    <a:pt x="8676" y="4663"/>
                    <a:pt x="9104" y="4663"/>
                  </a:cubicBezTo>
                  <a:close/>
                  <a:moveTo>
                    <a:pt x="22362" y="5686"/>
                  </a:moveTo>
                  <a:cubicBezTo>
                    <a:pt x="22543" y="5686"/>
                    <a:pt x="22726" y="5725"/>
                    <a:pt x="22897" y="5806"/>
                  </a:cubicBezTo>
                  <a:cubicBezTo>
                    <a:pt x="23478" y="6113"/>
                    <a:pt x="23682" y="6830"/>
                    <a:pt x="23409" y="7410"/>
                  </a:cubicBezTo>
                  <a:cubicBezTo>
                    <a:pt x="23193" y="7819"/>
                    <a:pt x="22790" y="8041"/>
                    <a:pt x="22356" y="8041"/>
                  </a:cubicBezTo>
                  <a:cubicBezTo>
                    <a:pt x="22174" y="8041"/>
                    <a:pt x="21987" y="8002"/>
                    <a:pt x="21806" y="7921"/>
                  </a:cubicBezTo>
                  <a:cubicBezTo>
                    <a:pt x="21225" y="7648"/>
                    <a:pt x="20987" y="6932"/>
                    <a:pt x="21294" y="6318"/>
                  </a:cubicBezTo>
                  <a:cubicBezTo>
                    <a:pt x="21510" y="5909"/>
                    <a:pt x="21930" y="5686"/>
                    <a:pt x="22362" y="5686"/>
                  </a:cubicBezTo>
                  <a:close/>
                  <a:moveTo>
                    <a:pt x="13540" y="6881"/>
                  </a:moveTo>
                  <a:cubicBezTo>
                    <a:pt x="13720" y="6881"/>
                    <a:pt x="13899" y="6920"/>
                    <a:pt x="14060" y="7000"/>
                  </a:cubicBezTo>
                  <a:cubicBezTo>
                    <a:pt x="14606" y="7307"/>
                    <a:pt x="14879" y="8024"/>
                    <a:pt x="14571" y="8604"/>
                  </a:cubicBezTo>
                  <a:cubicBezTo>
                    <a:pt x="14355" y="9013"/>
                    <a:pt x="13952" y="9235"/>
                    <a:pt x="13530" y="9235"/>
                  </a:cubicBezTo>
                  <a:cubicBezTo>
                    <a:pt x="13353" y="9235"/>
                    <a:pt x="13173" y="9196"/>
                    <a:pt x="13002" y="9116"/>
                  </a:cubicBezTo>
                  <a:cubicBezTo>
                    <a:pt x="12422" y="8843"/>
                    <a:pt x="12217" y="8126"/>
                    <a:pt x="12490" y="7512"/>
                  </a:cubicBezTo>
                  <a:cubicBezTo>
                    <a:pt x="12682" y="7103"/>
                    <a:pt x="13112" y="6881"/>
                    <a:pt x="13540" y="6881"/>
                  </a:cubicBezTo>
                  <a:close/>
                  <a:moveTo>
                    <a:pt x="4789" y="7222"/>
                  </a:moveTo>
                  <a:cubicBezTo>
                    <a:pt x="4970" y="7222"/>
                    <a:pt x="5153" y="7261"/>
                    <a:pt x="5324" y="7341"/>
                  </a:cubicBezTo>
                  <a:cubicBezTo>
                    <a:pt x="5904" y="7648"/>
                    <a:pt x="6109" y="8365"/>
                    <a:pt x="5836" y="8945"/>
                  </a:cubicBezTo>
                  <a:cubicBezTo>
                    <a:pt x="5616" y="9337"/>
                    <a:pt x="5202" y="9570"/>
                    <a:pt x="4759" y="9570"/>
                  </a:cubicBezTo>
                  <a:cubicBezTo>
                    <a:pt x="4585" y="9570"/>
                    <a:pt x="4406" y="9534"/>
                    <a:pt x="4232" y="9457"/>
                  </a:cubicBezTo>
                  <a:cubicBezTo>
                    <a:pt x="3652" y="9184"/>
                    <a:pt x="3447" y="8467"/>
                    <a:pt x="3720" y="7853"/>
                  </a:cubicBezTo>
                  <a:cubicBezTo>
                    <a:pt x="3937" y="7444"/>
                    <a:pt x="4357" y="7222"/>
                    <a:pt x="4789" y="7222"/>
                  </a:cubicBezTo>
                  <a:close/>
                  <a:moveTo>
                    <a:pt x="17954" y="9144"/>
                  </a:moveTo>
                  <a:cubicBezTo>
                    <a:pt x="18142" y="9144"/>
                    <a:pt x="18337" y="9190"/>
                    <a:pt x="18530" y="9286"/>
                  </a:cubicBezTo>
                  <a:cubicBezTo>
                    <a:pt x="19144" y="9559"/>
                    <a:pt x="19349" y="10276"/>
                    <a:pt x="19042" y="10856"/>
                  </a:cubicBezTo>
                  <a:cubicBezTo>
                    <a:pt x="18821" y="11248"/>
                    <a:pt x="18408" y="11481"/>
                    <a:pt x="17978" y="11481"/>
                  </a:cubicBezTo>
                  <a:cubicBezTo>
                    <a:pt x="17808" y="11481"/>
                    <a:pt x="17636" y="11445"/>
                    <a:pt x="17472" y="11368"/>
                  </a:cubicBezTo>
                  <a:cubicBezTo>
                    <a:pt x="16926" y="11095"/>
                    <a:pt x="16653" y="10378"/>
                    <a:pt x="16960" y="9764"/>
                  </a:cubicBezTo>
                  <a:cubicBezTo>
                    <a:pt x="17171" y="9366"/>
                    <a:pt x="17543" y="9144"/>
                    <a:pt x="17954" y="9144"/>
                  </a:cubicBezTo>
                  <a:close/>
                  <a:moveTo>
                    <a:pt x="9198" y="9487"/>
                  </a:moveTo>
                  <a:cubicBezTo>
                    <a:pt x="9388" y="9487"/>
                    <a:pt x="9581" y="9533"/>
                    <a:pt x="9760" y="9628"/>
                  </a:cubicBezTo>
                  <a:cubicBezTo>
                    <a:pt x="10306" y="9901"/>
                    <a:pt x="10545" y="10617"/>
                    <a:pt x="10272" y="11197"/>
                  </a:cubicBezTo>
                  <a:cubicBezTo>
                    <a:pt x="10055" y="11606"/>
                    <a:pt x="9652" y="11829"/>
                    <a:pt x="9218" y="11829"/>
                  </a:cubicBezTo>
                  <a:cubicBezTo>
                    <a:pt x="9037" y="11829"/>
                    <a:pt x="8849" y="11790"/>
                    <a:pt x="8668" y="11709"/>
                  </a:cubicBezTo>
                  <a:cubicBezTo>
                    <a:pt x="8122" y="11436"/>
                    <a:pt x="7883" y="10720"/>
                    <a:pt x="8156" y="10139"/>
                  </a:cubicBezTo>
                  <a:cubicBezTo>
                    <a:pt x="8368" y="9715"/>
                    <a:pt x="8776" y="9487"/>
                    <a:pt x="9198" y="9487"/>
                  </a:cubicBezTo>
                  <a:close/>
                  <a:moveTo>
                    <a:pt x="22412" y="11397"/>
                  </a:moveTo>
                  <a:cubicBezTo>
                    <a:pt x="22597" y="11397"/>
                    <a:pt x="22786" y="11443"/>
                    <a:pt x="22966" y="11539"/>
                  </a:cubicBezTo>
                  <a:cubicBezTo>
                    <a:pt x="23580" y="11846"/>
                    <a:pt x="23785" y="12562"/>
                    <a:pt x="23478" y="13108"/>
                  </a:cubicBezTo>
                  <a:cubicBezTo>
                    <a:pt x="23262" y="13515"/>
                    <a:pt x="22861" y="13755"/>
                    <a:pt x="22441" y="13755"/>
                  </a:cubicBezTo>
                  <a:cubicBezTo>
                    <a:pt x="22263" y="13755"/>
                    <a:pt x="22081" y="13712"/>
                    <a:pt x="21908" y="13620"/>
                  </a:cubicBezTo>
                  <a:cubicBezTo>
                    <a:pt x="21362" y="13381"/>
                    <a:pt x="21089" y="12630"/>
                    <a:pt x="21396" y="12050"/>
                  </a:cubicBezTo>
                  <a:cubicBezTo>
                    <a:pt x="21608" y="11626"/>
                    <a:pt x="21999" y="11397"/>
                    <a:pt x="22412" y="11397"/>
                  </a:cubicBezTo>
                  <a:close/>
                  <a:moveTo>
                    <a:pt x="13685" y="11739"/>
                  </a:moveTo>
                  <a:cubicBezTo>
                    <a:pt x="13873" y="11739"/>
                    <a:pt x="14061" y="11785"/>
                    <a:pt x="14230" y="11880"/>
                  </a:cubicBezTo>
                  <a:cubicBezTo>
                    <a:pt x="14810" y="12187"/>
                    <a:pt x="15049" y="12903"/>
                    <a:pt x="14742" y="13449"/>
                  </a:cubicBezTo>
                  <a:cubicBezTo>
                    <a:pt x="14523" y="13839"/>
                    <a:pt x="14113" y="14090"/>
                    <a:pt x="13685" y="14090"/>
                  </a:cubicBezTo>
                  <a:cubicBezTo>
                    <a:pt x="13513" y="14090"/>
                    <a:pt x="13339" y="14049"/>
                    <a:pt x="13172" y="13961"/>
                  </a:cubicBezTo>
                  <a:cubicBezTo>
                    <a:pt x="12558" y="13654"/>
                    <a:pt x="12353" y="12972"/>
                    <a:pt x="12661" y="12392"/>
                  </a:cubicBezTo>
                  <a:cubicBezTo>
                    <a:pt x="12849" y="11968"/>
                    <a:pt x="13265" y="11739"/>
                    <a:pt x="13685" y="11739"/>
                  </a:cubicBezTo>
                  <a:close/>
                  <a:moveTo>
                    <a:pt x="4823" y="12933"/>
                  </a:moveTo>
                  <a:cubicBezTo>
                    <a:pt x="5009" y="12933"/>
                    <a:pt x="5202" y="12979"/>
                    <a:pt x="5392" y="13074"/>
                  </a:cubicBezTo>
                  <a:cubicBezTo>
                    <a:pt x="6007" y="13381"/>
                    <a:pt x="6211" y="14098"/>
                    <a:pt x="5904" y="14644"/>
                  </a:cubicBezTo>
                  <a:cubicBezTo>
                    <a:pt x="5692" y="15068"/>
                    <a:pt x="5301" y="15297"/>
                    <a:pt x="4889" y="15297"/>
                  </a:cubicBezTo>
                  <a:cubicBezTo>
                    <a:pt x="4704" y="15297"/>
                    <a:pt x="4514" y="15251"/>
                    <a:pt x="4335" y="15156"/>
                  </a:cubicBezTo>
                  <a:cubicBezTo>
                    <a:pt x="3789" y="14883"/>
                    <a:pt x="3550" y="14166"/>
                    <a:pt x="3823" y="13586"/>
                  </a:cubicBezTo>
                  <a:cubicBezTo>
                    <a:pt x="4035" y="13162"/>
                    <a:pt x="4409" y="12933"/>
                    <a:pt x="4823" y="12933"/>
                  </a:cubicBezTo>
                  <a:close/>
                  <a:moveTo>
                    <a:pt x="18112" y="13997"/>
                  </a:moveTo>
                  <a:cubicBezTo>
                    <a:pt x="18294" y="13997"/>
                    <a:pt x="18483" y="14040"/>
                    <a:pt x="18666" y="14132"/>
                  </a:cubicBezTo>
                  <a:cubicBezTo>
                    <a:pt x="19246" y="14439"/>
                    <a:pt x="19485" y="15156"/>
                    <a:pt x="19178" y="15702"/>
                  </a:cubicBezTo>
                  <a:cubicBezTo>
                    <a:pt x="18962" y="16109"/>
                    <a:pt x="18562" y="16348"/>
                    <a:pt x="18141" y="16348"/>
                  </a:cubicBezTo>
                  <a:cubicBezTo>
                    <a:pt x="17963" y="16348"/>
                    <a:pt x="17781" y="16305"/>
                    <a:pt x="17608" y="16213"/>
                  </a:cubicBezTo>
                  <a:cubicBezTo>
                    <a:pt x="17028" y="15940"/>
                    <a:pt x="16789" y="15258"/>
                    <a:pt x="17097" y="14644"/>
                  </a:cubicBezTo>
                  <a:cubicBezTo>
                    <a:pt x="17288" y="14236"/>
                    <a:pt x="17682" y="13997"/>
                    <a:pt x="18112" y="13997"/>
                  </a:cubicBezTo>
                  <a:close/>
                  <a:moveTo>
                    <a:pt x="40126" y="14729"/>
                  </a:moveTo>
                  <a:cubicBezTo>
                    <a:pt x="40307" y="14729"/>
                    <a:pt x="40494" y="14768"/>
                    <a:pt x="40676" y="14848"/>
                  </a:cubicBezTo>
                  <a:cubicBezTo>
                    <a:pt x="41256" y="15156"/>
                    <a:pt x="41495" y="15872"/>
                    <a:pt x="41187" y="16452"/>
                  </a:cubicBezTo>
                  <a:cubicBezTo>
                    <a:pt x="40967" y="16844"/>
                    <a:pt x="40536" y="17078"/>
                    <a:pt x="40108" y="17078"/>
                  </a:cubicBezTo>
                  <a:cubicBezTo>
                    <a:pt x="39940" y="17078"/>
                    <a:pt x="39772" y="17041"/>
                    <a:pt x="39618" y="16964"/>
                  </a:cubicBezTo>
                  <a:cubicBezTo>
                    <a:pt x="39038" y="16657"/>
                    <a:pt x="38833" y="15975"/>
                    <a:pt x="39106" y="15360"/>
                  </a:cubicBezTo>
                  <a:cubicBezTo>
                    <a:pt x="39298" y="14951"/>
                    <a:pt x="39694" y="14729"/>
                    <a:pt x="40126" y="14729"/>
                  </a:cubicBezTo>
                  <a:close/>
                  <a:moveTo>
                    <a:pt x="9329" y="15192"/>
                  </a:moveTo>
                  <a:cubicBezTo>
                    <a:pt x="9508" y="15192"/>
                    <a:pt x="9690" y="15235"/>
                    <a:pt x="9863" y="15326"/>
                  </a:cubicBezTo>
                  <a:cubicBezTo>
                    <a:pt x="10477" y="15633"/>
                    <a:pt x="10681" y="16316"/>
                    <a:pt x="10374" y="16896"/>
                  </a:cubicBezTo>
                  <a:cubicBezTo>
                    <a:pt x="10186" y="17320"/>
                    <a:pt x="9802" y="17549"/>
                    <a:pt x="9381" y="17549"/>
                  </a:cubicBezTo>
                  <a:cubicBezTo>
                    <a:pt x="9192" y="17549"/>
                    <a:pt x="8995" y="17503"/>
                    <a:pt x="8805" y="17408"/>
                  </a:cubicBezTo>
                  <a:cubicBezTo>
                    <a:pt x="8225" y="17135"/>
                    <a:pt x="7986" y="16452"/>
                    <a:pt x="8293" y="15838"/>
                  </a:cubicBezTo>
                  <a:cubicBezTo>
                    <a:pt x="8508" y="15431"/>
                    <a:pt x="8909" y="15192"/>
                    <a:pt x="9329" y="15192"/>
                  </a:cubicBezTo>
                  <a:close/>
                  <a:moveTo>
                    <a:pt x="31344" y="15923"/>
                  </a:moveTo>
                  <a:cubicBezTo>
                    <a:pt x="31521" y="15923"/>
                    <a:pt x="31701" y="15962"/>
                    <a:pt x="31872" y="16043"/>
                  </a:cubicBezTo>
                  <a:cubicBezTo>
                    <a:pt x="32486" y="16350"/>
                    <a:pt x="32691" y="17066"/>
                    <a:pt x="32384" y="17647"/>
                  </a:cubicBezTo>
                  <a:cubicBezTo>
                    <a:pt x="32188" y="18038"/>
                    <a:pt x="31746" y="18272"/>
                    <a:pt x="31311" y="18272"/>
                  </a:cubicBezTo>
                  <a:cubicBezTo>
                    <a:pt x="31139" y="18272"/>
                    <a:pt x="30968" y="18236"/>
                    <a:pt x="30814" y="18158"/>
                  </a:cubicBezTo>
                  <a:cubicBezTo>
                    <a:pt x="30268" y="17851"/>
                    <a:pt x="29995" y="17169"/>
                    <a:pt x="30302" y="16555"/>
                  </a:cubicBezTo>
                  <a:cubicBezTo>
                    <a:pt x="30519" y="16146"/>
                    <a:pt x="30922" y="15923"/>
                    <a:pt x="31344" y="15923"/>
                  </a:cubicBezTo>
                  <a:close/>
                  <a:moveTo>
                    <a:pt x="22608" y="16265"/>
                  </a:moveTo>
                  <a:cubicBezTo>
                    <a:pt x="22785" y="16265"/>
                    <a:pt x="22965" y="16303"/>
                    <a:pt x="23136" y="16384"/>
                  </a:cubicBezTo>
                  <a:cubicBezTo>
                    <a:pt x="23751" y="16691"/>
                    <a:pt x="23955" y="17408"/>
                    <a:pt x="23648" y="17988"/>
                  </a:cubicBezTo>
                  <a:cubicBezTo>
                    <a:pt x="23432" y="18397"/>
                    <a:pt x="23012" y="18619"/>
                    <a:pt x="22591" y="18619"/>
                  </a:cubicBezTo>
                  <a:cubicBezTo>
                    <a:pt x="22416" y="18619"/>
                    <a:pt x="22240" y="18580"/>
                    <a:pt x="22079" y="18500"/>
                  </a:cubicBezTo>
                  <a:cubicBezTo>
                    <a:pt x="21464" y="18193"/>
                    <a:pt x="21260" y="17510"/>
                    <a:pt x="21567" y="16896"/>
                  </a:cubicBezTo>
                  <a:cubicBezTo>
                    <a:pt x="21783" y="16487"/>
                    <a:pt x="22186" y="16265"/>
                    <a:pt x="22608" y="16265"/>
                  </a:cubicBezTo>
                  <a:close/>
                  <a:moveTo>
                    <a:pt x="44585" y="16994"/>
                  </a:moveTo>
                  <a:cubicBezTo>
                    <a:pt x="44773" y="16994"/>
                    <a:pt x="44966" y="17040"/>
                    <a:pt x="45146" y="17135"/>
                  </a:cubicBezTo>
                  <a:cubicBezTo>
                    <a:pt x="45760" y="17408"/>
                    <a:pt x="45965" y="18158"/>
                    <a:pt x="45658" y="18704"/>
                  </a:cubicBezTo>
                  <a:cubicBezTo>
                    <a:pt x="45442" y="19112"/>
                    <a:pt x="45024" y="19351"/>
                    <a:pt x="44606" y="19351"/>
                  </a:cubicBezTo>
                  <a:cubicBezTo>
                    <a:pt x="44428" y="19351"/>
                    <a:pt x="44250" y="19308"/>
                    <a:pt x="44088" y="19216"/>
                  </a:cubicBezTo>
                  <a:cubicBezTo>
                    <a:pt x="43542" y="18909"/>
                    <a:pt x="43269" y="18227"/>
                    <a:pt x="43576" y="17647"/>
                  </a:cubicBezTo>
                  <a:cubicBezTo>
                    <a:pt x="43764" y="17222"/>
                    <a:pt x="44164" y="16994"/>
                    <a:pt x="44585" y="16994"/>
                  </a:cubicBezTo>
                  <a:close/>
                  <a:moveTo>
                    <a:pt x="13771" y="17459"/>
                  </a:moveTo>
                  <a:cubicBezTo>
                    <a:pt x="13947" y="17459"/>
                    <a:pt x="14127" y="17498"/>
                    <a:pt x="14299" y="17578"/>
                  </a:cubicBezTo>
                  <a:cubicBezTo>
                    <a:pt x="14913" y="17885"/>
                    <a:pt x="15117" y="18602"/>
                    <a:pt x="14810" y="19148"/>
                  </a:cubicBezTo>
                  <a:cubicBezTo>
                    <a:pt x="14622" y="19572"/>
                    <a:pt x="14206" y="19801"/>
                    <a:pt x="13786" y="19801"/>
                  </a:cubicBezTo>
                  <a:cubicBezTo>
                    <a:pt x="13598" y="19801"/>
                    <a:pt x="13410" y="19755"/>
                    <a:pt x="13241" y="19660"/>
                  </a:cubicBezTo>
                  <a:cubicBezTo>
                    <a:pt x="12695" y="19387"/>
                    <a:pt x="12422" y="18704"/>
                    <a:pt x="12729" y="18090"/>
                  </a:cubicBezTo>
                  <a:cubicBezTo>
                    <a:pt x="12945" y="17681"/>
                    <a:pt x="13348" y="17459"/>
                    <a:pt x="13771" y="17459"/>
                  </a:cubicBezTo>
                  <a:close/>
                  <a:moveTo>
                    <a:pt x="5035" y="17800"/>
                  </a:moveTo>
                  <a:cubicBezTo>
                    <a:pt x="5212" y="17800"/>
                    <a:pt x="5392" y="17839"/>
                    <a:pt x="5563" y="17920"/>
                  </a:cubicBezTo>
                  <a:cubicBezTo>
                    <a:pt x="6177" y="18227"/>
                    <a:pt x="6382" y="18943"/>
                    <a:pt x="6075" y="19523"/>
                  </a:cubicBezTo>
                  <a:cubicBezTo>
                    <a:pt x="5864" y="19922"/>
                    <a:pt x="5476" y="20143"/>
                    <a:pt x="5065" y="20143"/>
                  </a:cubicBezTo>
                  <a:cubicBezTo>
                    <a:pt x="4878" y="20143"/>
                    <a:pt x="4687" y="20097"/>
                    <a:pt x="4505" y="20001"/>
                  </a:cubicBezTo>
                  <a:cubicBezTo>
                    <a:pt x="3891" y="19728"/>
                    <a:pt x="3686" y="19046"/>
                    <a:pt x="3993" y="18431"/>
                  </a:cubicBezTo>
                  <a:cubicBezTo>
                    <a:pt x="4210" y="18022"/>
                    <a:pt x="4613" y="17800"/>
                    <a:pt x="5035" y="17800"/>
                  </a:cubicBezTo>
                  <a:close/>
                  <a:moveTo>
                    <a:pt x="35814" y="18188"/>
                  </a:moveTo>
                  <a:cubicBezTo>
                    <a:pt x="36004" y="18188"/>
                    <a:pt x="36196" y="18234"/>
                    <a:pt x="36376" y="18329"/>
                  </a:cubicBezTo>
                  <a:cubicBezTo>
                    <a:pt x="36922" y="18602"/>
                    <a:pt x="37161" y="19353"/>
                    <a:pt x="36888" y="19899"/>
                  </a:cubicBezTo>
                  <a:cubicBezTo>
                    <a:pt x="36672" y="20306"/>
                    <a:pt x="36272" y="20545"/>
                    <a:pt x="35839" y="20545"/>
                  </a:cubicBezTo>
                  <a:cubicBezTo>
                    <a:pt x="35656" y="20545"/>
                    <a:pt x="35467" y="20502"/>
                    <a:pt x="35284" y="20411"/>
                  </a:cubicBezTo>
                  <a:cubicBezTo>
                    <a:pt x="34704" y="20103"/>
                    <a:pt x="34499" y="19421"/>
                    <a:pt x="34772" y="18841"/>
                  </a:cubicBezTo>
                  <a:cubicBezTo>
                    <a:pt x="34984" y="18417"/>
                    <a:pt x="35392" y="18188"/>
                    <a:pt x="35814" y="18188"/>
                  </a:cubicBezTo>
                  <a:close/>
                  <a:moveTo>
                    <a:pt x="49043" y="19246"/>
                  </a:moveTo>
                  <a:cubicBezTo>
                    <a:pt x="49227" y="19246"/>
                    <a:pt x="49413" y="19292"/>
                    <a:pt x="49582" y="19387"/>
                  </a:cubicBezTo>
                  <a:cubicBezTo>
                    <a:pt x="50196" y="19694"/>
                    <a:pt x="50401" y="20411"/>
                    <a:pt x="50093" y="20956"/>
                  </a:cubicBezTo>
                  <a:cubicBezTo>
                    <a:pt x="49874" y="21346"/>
                    <a:pt x="49464" y="21597"/>
                    <a:pt x="49036" y="21597"/>
                  </a:cubicBezTo>
                  <a:cubicBezTo>
                    <a:pt x="48865" y="21597"/>
                    <a:pt x="48690" y="21556"/>
                    <a:pt x="48524" y="21468"/>
                  </a:cubicBezTo>
                  <a:cubicBezTo>
                    <a:pt x="47978" y="21161"/>
                    <a:pt x="47739" y="20445"/>
                    <a:pt x="48012" y="19899"/>
                  </a:cubicBezTo>
                  <a:cubicBezTo>
                    <a:pt x="48224" y="19475"/>
                    <a:pt x="48631" y="19246"/>
                    <a:pt x="49043" y="19246"/>
                  </a:cubicBezTo>
                  <a:close/>
                  <a:moveTo>
                    <a:pt x="18226" y="19723"/>
                  </a:moveTo>
                  <a:cubicBezTo>
                    <a:pt x="18416" y="19723"/>
                    <a:pt x="18613" y="19769"/>
                    <a:pt x="18803" y="19865"/>
                  </a:cubicBezTo>
                  <a:cubicBezTo>
                    <a:pt x="19383" y="20138"/>
                    <a:pt x="19588" y="20854"/>
                    <a:pt x="19315" y="21434"/>
                  </a:cubicBezTo>
                  <a:cubicBezTo>
                    <a:pt x="19098" y="21843"/>
                    <a:pt x="18678" y="22066"/>
                    <a:pt x="18246" y="22066"/>
                  </a:cubicBezTo>
                  <a:cubicBezTo>
                    <a:pt x="18065" y="22066"/>
                    <a:pt x="17882" y="22027"/>
                    <a:pt x="17711" y="21946"/>
                  </a:cubicBezTo>
                  <a:cubicBezTo>
                    <a:pt x="17131" y="21639"/>
                    <a:pt x="16926" y="20956"/>
                    <a:pt x="17199" y="20376"/>
                  </a:cubicBezTo>
                  <a:cubicBezTo>
                    <a:pt x="17411" y="19952"/>
                    <a:pt x="17802" y="19723"/>
                    <a:pt x="18226" y="19723"/>
                  </a:cubicBezTo>
                  <a:close/>
                  <a:moveTo>
                    <a:pt x="9445" y="20065"/>
                  </a:moveTo>
                  <a:cubicBezTo>
                    <a:pt x="9630" y="20065"/>
                    <a:pt x="9819" y="20111"/>
                    <a:pt x="9999" y="20206"/>
                  </a:cubicBezTo>
                  <a:cubicBezTo>
                    <a:pt x="10613" y="20479"/>
                    <a:pt x="10818" y="21161"/>
                    <a:pt x="10511" y="21775"/>
                  </a:cubicBezTo>
                  <a:cubicBezTo>
                    <a:pt x="10294" y="22184"/>
                    <a:pt x="9874" y="22407"/>
                    <a:pt x="9454" y="22407"/>
                  </a:cubicBezTo>
                  <a:cubicBezTo>
                    <a:pt x="9278" y="22407"/>
                    <a:pt x="9102" y="22368"/>
                    <a:pt x="8941" y="22287"/>
                  </a:cubicBezTo>
                  <a:cubicBezTo>
                    <a:pt x="8395" y="21980"/>
                    <a:pt x="8122" y="21298"/>
                    <a:pt x="8429" y="20718"/>
                  </a:cubicBezTo>
                  <a:cubicBezTo>
                    <a:pt x="8641" y="20294"/>
                    <a:pt x="9032" y="20065"/>
                    <a:pt x="9445" y="20065"/>
                  </a:cubicBezTo>
                  <a:close/>
                  <a:moveTo>
                    <a:pt x="40250" y="20440"/>
                  </a:moveTo>
                  <a:cubicBezTo>
                    <a:pt x="40440" y="20440"/>
                    <a:pt x="40632" y="20486"/>
                    <a:pt x="40812" y="20581"/>
                  </a:cubicBezTo>
                  <a:cubicBezTo>
                    <a:pt x="41392" y="20854"/>
                    <a:pt x="41597" y="21605"/>
                    <a:pt x="41324" y="22151"/>
                  </a:cubicBezTo>
                  <a:cubicBezTo>
                    <a:pt x="41105" y="22540"/>
                    <a:pt x="40694" y="22791"/>
                    <a:pt x="40254" y="22791"/>
                  </a:cubicBezTo>
                  <a:cubicBezTo>
                    <a:pt x="40078" y="22791"/>
                    <a:pt x="39896" y="22751"/>
                    <a:pt x="39720" y="22663"/>
                  </a:cubicBezTo>
                  <a:cubicBezTo>
                    <a:pt x="39174" y="22356"/>
                    <a:pt x="38935" y="21673"/>
                    <a:pt x="39208" y="21093"/>
                  </a:cubicBezTo>
                  <a:cubicBezTo>
                    <a:pt x="39420" y="20669"/>
                    <a:pt x="39828" y="20440"/>
                    <a:pt x="40250" y="20440"/>
                  </a:cubicBezTo>
                  <a:close/>
                  <a:moveTo>
                    <a:pt x="31454" y="20781"/>
                  </a:moveTo>
                  <a:cubicBezTo>
                    <a:pt x="31639" y="20781"/>
                    <a:pt x="31829" y="20827"/>
                    <a:pt x="32008" y="20922"/>
                  </a:cubicBezTo>
                  <a:cubicBezTo>
                    <a:pt x="32623" y="21229"/>
                    <a:pt x="32827" y="21946"/>
                    <a:pt x="32520" y="22492"/>
                  </a:cubicBezTo>
                  <a:cubicBezTo>
                    <a:pt x="32305" y="22899"/>
                    <a:pt x="31887" y="23138"/>
                    <a:pt x="31469" y="23138"/>
                  </a:cubicBezTo>
                  <a:cubicBezTo>
                    <a:pt x="31291" y="23138"/>
                    <a:pt x="31113" y="23095"/>
                    <a:pt x="30951" y="23004"/>
                  </a:cubicBezTo>
                  <a:cubicBezTo>
                    <a:pt x="30405" y="22697"/>
                    <a:pt x="30166" y="21980"/>
                    <a:pt x="30439" y="21434"/>
                  </a:cubicBezTo>
                  <a:cubicBezTo>
                    <a:pt x="30651" y="21010"/>
                    <a:pt x="31042" y="20781"/>
                    <a:pt x="31454" y="20781"/>
                  </a:cubicBezTo>
                  <a:close/>
                  <a:moveTo>
                    <a:pt x="22677" y="21976"/>
                  </a:moveTo>
                  <a:cubicBezTo>
                    <a:pt x="22866" y="21976"/>
                    <a:pt x="23059" y="22022"/>
                    <a:pt x="23239" y="22117"/>
                  </a:cubicBezTo>
                  <a:cubicBezTo>
                    <a:pt x="23785" y="22424"/>
                    <a:pt x="24024" y="23106"/>
                    <a:pt x="23751" y="23686"/>
                  </a:cubicBezTo>
                  <a:cubicBezTo>
                    <a:pt x="23535" y="24094"/>
                    <a:pt x="23134" y="24333"/>
                    <a:pt x="22702" y="24333"/>
                  </a:cubicBezTo>
                  <a:cubicBezTo>
                    <a:pt x="22519" y="24333"/>
                    <a:pt x="22330" y="24290"/>
                    <a:pt x="22147" y="24198"/>
                  </a:cubicBezTo>
                  <a:cubicBezTo>
                    <a:pt x="21601" y="23891"/>
                    <a:pt x="21362" y="23209"/>
                    <a:pt x="21635" y="22629"/>
                  </a:cubicBezTo>
                  <a:cubicBezTo>
                    <a:pt x="21847" y="22204"/>
                    <a:pt x="22254" y="21976"/>
                    <a:pt x="22677" y="21976"/>
                  </a:cubicBezTo>
                  <a:close/>
                  <a:moveTo>
                    <a:pt x="13881" y="22317"/>
                  </a:moveTo>
                  <a:cubicBezTo>
                    <a:pt x="14066" y="22317"/>
                    <a:pt x="14255" y="22363"/>
                    <a:pt x="14435" y="22458"/>
                  </a:cubicBezTo>
                  <a:cubicBezTo>
                    <a:pt x="15049" y="22765"/>
                    <a:pt x="15254" y="23482"/>
                    <a:pt x="14947" y="24028"/>
                  </a:cubicBezTo>
                  <a:cubicBezTo>
                    <a:pt x="14735" y="24452"/>
                    <a:pt x="14328" y="24681"/>
                    <a:pt x="13916" y="24681"/>
                  </a:cubicBezTo>
                  <a:cubicBezTo>
                    <a:pt x="13732" y="24681"/>
                    <a:pt x="13546" y="24635"/>
                    <a:pt x="13377" y="24539"/>
                  </a:cubicBezTo>
                  <a:cubicBezTo>
                    <a:pt x="12831" y="24232"/>
                    <a:pt x="12592" y="23516"/>
                    <a:pt x="12865" y="22970"/>
                  </a:cubicBezTo>
                  <a:cubicBezTo>
                    <a:pt x="13077" y="22546"/>
                    <a:pt x="13468" y="22317"/>
                    <a:pt x="13881" y="22317"/>
                  </a:cubicBezTo>
                  <a:close/>
                  <a:moveTo>
                    <a:pt x="44743" y="22699"/>
                  </a:moveTo>
                  <a:cubicBezTo>
                    <a:pt x="44924" y="22699"/>
                    <a:pt x="45109" y="22742"/>
                    <a:pt x="45282" y="22833"/>
                  </a:cubicBezTo>
                  <a:cubicBezTo>
                    <a:pt x="45828" y="23140"/>
                    <a:pt x="46101" y="23857"/>
                    <a:pt x="45794" y="24403"/>
                  </a:cubicBezTo>
                  <a:cubicBezTo>
                    <a:pt x="45582" y="24827"/>
                    <a:pt x="45191" y="25056"/>
                    <a:pt x="44778" y="25056"/>
                  </a:cubicBezTo>
                  <a:cubicBezTo>
                    <a:pt x="44593" y="25056"/>
                    <a:pt x="44404" y="25010"/>
                    <a:pt x="44224" y="24915"/>
                  </a:cubicBezTo>
                  <a:cubicBezTo>
                    <a:pt x="43610" y="24642"/>
                    <a:pt x="43405" y="23891"/>
                    <a:pt x="43712" y="23345"/>
                  </a:cubicBezTo>
                  <a:cubicBezTo>
                    <a:pt x="43904" y="22938"/>
                    <a:pt x="44314" y="22699"/>
                    <a:pt x="44743" y="22699"/>
                  </a:cubicBezTo>
                  <a:close/>
                  <a:moveTo>
                    <a:pt x="35960" y="23040"/>
                  </a:moveTo>
                  <a:cubicBezTo>
                    <a:pt x="36138" y="23040"/>
                    <a:pt x="36316" y="23083"/>
                    <a:pt x="36478" y="23175"/>
                  </a:cubicBezTo>
                  <a:cubicBezTo>
                    <a:pt x="37093" y="23482"/>
                    <a:pt x="37297" y="24198"/>
                    <a:pt x="36990" y="24744"/>
                  </a:cubicBezTo>
                  <a:cubicBezTo>
                    <a:pt x="36802" y="25168"/>
                    <a:pt x="36418" y="25397"/>
                    <a:pt x="35997" y="25397"/>
                  </a:cubicBezTo>
                  <a:cubicBezTo>
                    <a:pt x="35807" y="25397"/>
                    <a:pt x="35611" y="25351"/>
                    <a:pt x="35421" y="25256"/>
                  </a:cubicBezTo>
                  <a:cubicBezTo>
                    <a:pt x="34875" y="24983"/>
                    <a:pt x="34602" y="24232"/>
                    <a:pt x="34909" y="23686"/>
                  </a:cubicBezTo>
                  <a:cubicBezTo>
                    <a:pt x="35124" y="23279"/>
                    <a:pt x="35542" y="23040"/>
                    <a:pt x="35960" y="23040"/>
                  </a:cubicBezTo>
                  <a:close/>
                  <a:moveTo>
                    <a:pt x="5123" y="23511"/>
                  </a:moveTo>
                  <a:cubicBezTo>
                    <a:pt x="5313" y="23511"/>
                    <a:pt x="5509" y="23557"/>
                    <a:pt x="5700" y="23652"/>
                  </a:cubicBezTo>
                  <a:cubicBezTo>
                    <a:pt x="6245" y="23959"/>
                    <a:pt x="6518" y="24642"/>
                    <a:pt x="6211" y="25222"/>
                  </a:cubicBezTo>
                  <a:cubicBezTo>
                    <a:pt x="5999" y="25646"/>
                    <a:pt x="5592" y="25875"/>
                    <a:pt x="5169" y="25875"/>
                  </a:cubicBezTo>
                  <a:cubicBezTo>
                    <a:pt x="4980" y="25875"/>
                    <a:pt x="4787" y="25829"/>
                    <a:pt x="4608" y="25734"/>
                  </a:cubicBezTo>
                  <a:cubicBezTo>
                    <a:pt x="4027" y="25427"/>
                    <a:pt x="3823" y="24744"/>
                    <a:pt x="4096" y="24164"/>
                  </a:cubicBezTo>
                  <a:cubicBezTo>
                    <a:pt x="4308" y="23740"/>
                    <a:pt x="4699" y="23511"/>
                    <a:pt x="5123" y="23511"/>
                  </a:cubicBezTo>
                  <a:close/>
                  <a:moveTo>
                    <a:pt x="27184" y="24234"/>
                  </a:moveTo>
                  <a:cubicBezTo>
                    <a:pt x="27365" y="24234"/>
                    <a:pt x="27546" y="24277"/>
                    <a:pt x="27709" y="24369"/>
                  </a:cubicBezTo>
                  <a:cubicBezTo>
                    <a:pt x="28289" y="24676"/>
                    <a:pt x="28528" y="25393"/>
                    <a:pt x="28221" y="25938"/>
                  </a:cubicBezTo>
                  <a:cubicBezTo>
                    <a:pt x="28009" y="26363"/>
                    <a:pt x="27618" y="26591"/>
                    <a:pt x="27205" y="26591"/>
                  </a:cubicBezTo>
                  <a:cubicBezTo>
                    <a:pt x="27020" y="26591"/>
                    <a:pt x="26831" y="26545"/>
                    <a:pt x="26651" y="26450"/>
                  </a:cubicBezTo>
                  <a:cubicBezTo>
                    <a:pt x="26037" y="26177"/>
                    <a:pt x="25832" y="25427"/>
                    <a:pt x="26139" y="24881"/>
                  </a:cubicBezTo>
                  <a:cubicBezTo>
                    <a:pt x="26331" y="24473"/>
                    <a:pt x="26758" y="24234"/>
                    <a:pt x="27184" y="24234"/>
                  </a:cubicBezTo>
                  <a:close/>
                  <a:moveTo>
                    <a:pt x="18372" y="24576"/>
                  </a:moveTo>
                  <a:cubicBezTo>
                    <a:pt x="18550" y="24576"/>
                    <a:pt x="18732" y="24619"/>
                    <a:pt x="18905" y="24710"/>
                  </a:cubicBezTo>
                  <a:cubicBezTo>
                    <a:pt x="19519" y="25017"/>
                    <a:pt x="19724" y="25700"/>
                    <a:pt x="19417" y="26280"/>
                  </a:cubicBezTo>
                  <a:cubicBezTo>
                    <a:pt x="19228" y="26704"/>
                    <a:pt x="18812" y="26933"/>
                    <a:pt x="18393" y="26933"/>
                  </a:cubicBezTo>
                  <a:cubicBezTo>
                    <a:pt x="18205" y="26933"/>
                    <a:pt x="18016" y="26887"/>
                    <a:pt x="17847" y="26792"/>
                  </a:cubicBezTo>
                  <a:cubicBezTo>
                    <a:pt x="17301" y="26519"/>
                    <a:pt x="17028" y="25768"/>
                    <a:pt x="17335" y="25222"/>
                  </a:cubicBezTo>
                  <a:cubicBezTo>
                    <a:pt x="17551" y="24815"/>
                    <a:pt x="17952" y="24576"/>
                    <a:pt x="18372" y="24576"/>
                  </a:cubicBezTo>
                  <a:close/>
                  <a:moveTo>
                    <a:pt x="49168" y="24966"/>
                  </a:moveTo>
                  <a:cubicBezTo>
                    <a:pt x="49350" y="24966"/>
                    <a:pt x="49537" y="25005"/>
                    <a:pt x="49718" y="25085"/>
                  </a:cubicBezTo>
                  <a:cubicBezTo>
                    <a:pt x="50298" y="25393"/>
                    <a:pt x="50503" y="26109"/>
                    <a:pt x="50230" y="26689"/>
                  </a:cubicBezTo>
                  <a:cubicBezTo>
                    <a:pt x="50013" y="27098"/>
                    <a:pt x="49610" y="27321"/>
                    <a:pt x="49176" y="27321"/>
                  </a:cubicBezTo>
                  <a:cubicBezTo>
                    <a:pt x="48995" y="27321"/>
                    <a:pt x="48807" y="27282"/>
                    <a:pt x="48626" y="27201"/>
                  </a:cubicBezTo>
                  <a:cubicBezTo>
                    <a:pt x="48080" y="26894"/>
                    <a:pt x="47841" y="26177"/>
                    <a:pt x="48114" y="25597"/>
                  </a:cubicBezTo>
                  <a:cubicBezTo>
                    <a:pt x="48331" y="25188"/>
                    <a:pt x="48734" y="24966"/>
                    <a:pt x="49168" y="24966"/>
                  </a:cubicBezTo>
                  <a:close/>
                  <a:moveTo>
                    <a:pt x="40402" y="25307"/>
                  </a:moveTo>
                  <a:cubicBezTo>
                    <a:pt x="40577" y="25307"/>
                    <a:pt x="40753" y="25346"/>
                    <a:pt x="40914" y="25427"/>
                  </a:cubicBezTo>
                  <a:cubicBezTo>
                    <a:pt x="41529" y="25734"/>
                    <a:pt x="41733" y="26450"/>
                    <a:pt x="41426" y="27030"/>
                  </a:cubicBezTo>
                  <a:cubicBezTo>
                    <a:pt x="41230" y="27422"/>
                    <a:pt x="40824" y="27656"/>
                    <a:pt x="40383" y="27656"/>
                  </a:cubicBezTo>
                  <a:cubicBezTo>
                    <a:pt x="40209" y="27656"/>
                    <a:pt x="40030" y="27619"/>
                    <a:pt x="39857" y="27542"/>
                  </a:cubicBezTo>
                  <a:cubicBezTo>
                    <a:pt x="39311" y="27235"/>
                    <a:pt x="39038" y="26519"/>
                    <a:pt x="39345" y="25938"/>
                  </a:cubicBezTo>
                  <a:cubicBezTo>
                    <a:pt x="39561" y="25530"/>
                    <a:pt x="39981" y="25307"/>
                    <a:pt x="40402" y="25307"/>
                  </a:cubicBezTo>
                  <a:close/>
                  <a:moveTo>
                    <a:pt x="9581" y="25770"/>
                  </a:moveTo>
                  <a:cubicBezTo>
                    <a:pt x="9764" y="25770"/>
                    <a:pt x="9953" y="25813"/>
                    <a:pt x="10135" y="25904"/>
                  </a:cubicBezTo>
                  <a:cubicBezTo>
                    <a:pt x="10716" y="26211"/>
                    <a:pt x="10954" y="26928"/>
                    <a:pt x="10647" y="27474"/>
                  </a:cubicBezTo>
                  <a:cubicBezTo>
                    <a:pt x="10435" y="27898"/>
                    <a:pt x="10044" y="28127"/>
                    <a:pt x="9632" y="28127"/>
                  </a:cubicBezTo>
                  <a:cubicBezTo>
                    <a:pt x="9447" y="28127"/>
                    <a:pt x="9257" y="28081"/>
                    <a:pt x="9078" y="27986"/>
                  </a:cubicBezTo>
                  <a:cubicBezTo>
                    <a:pt x="8463" y="27679"/>
                    <a:pt x="8259" y="26962"/>
                    <a:pt x="8566" y="26416"/>
                  </a:cubicBezTo>
                  <a:cubicBezTo>
                    <a:pt x="8758" y="26009"/>
                    <a:pt x="9151" y="25770"/>
                    <a:pt x="9581" y="25770"/>
                  </a:cubicBezTo>
                  <a:close/>
                  <a:moveTo>
                    <a:pt x="31626" y="26501"/>
                  </a:moveTo>
                  <a:cubicBezTo>
                    <a:pt x="31805" y="26501"/>
                    <a:pt x="31984" y="26540"/>
                    <a:pt x="32145" y="26621"/>
                  </a:cubicBezTo>
                  <a:cubicBezTo>
                    <a:pt x="32691" y="26928"/>
                    <a:pt x="32964" y="27611"/>
                    <a:pt x="32657" y="28225"/>
                  </a:cubicBezTo>
                  <a:cubicBezTo>
                    <a:pt x="32440" y="28634"/>
                    <a:pt x="32037" y="28856"/>
                    <a:pt x="31615" y="28856"/>
                  </a:cubicBezTo>
                  <a:cubicBezTo>
                    <a:pt x="31438" y="28856"/>
                    <a:pt x="31258" y="28817"/>
                    <a:pt x="31087" y="28737"/>
                  </a:cubicBezTo>
                  <a:cubicBezTo>
                    <a:pt x="30507" y="28429"/>
                    <a:pt x="30268" y="27679"/>
                    <a:pt x="30575" y="27133"/>
                  </a:cubicBezTo>
                  <a:cubicBezTo>
                    <a:pt x="30768" y="26724"/>
                    <a:pt x="31197" y="26501"/>
                    <a:pt x="31626" y="26501"/>
                  </a:cubicBezTo>
                  <a:close/>
                  <a:moveTo>
                    <a:pt x="22828" y="26843"/>
                  </a:moveTo>
                  <a:cubicBezTo>
                    <a:pt x="23004" y="26843"/>
                    <a:pt x="23180" y="26882"/>
                    <a:pt x="23341" y="26962"/>
                  </a:cubicBezTo>
                  <a:cubicBezTo>
                    <a:pt x="23955" y="27269"/>
                    <a:pt x="24160" y="27952"/>
                    <a:pt x="23853" y="28532"/>
                  </a:cubicBezTo>
                  <a:cubicBezTo>
                    <a:pt x="23664" y="28956"/>
                    <a:pt x="23281" y="29185"/>
                    <a:pt x="22859" y="29185"/>
                  </a:cubicBezTo>
                  <a:cubicBezTo>
                    <a:pt x="22670" y="29185"/>
                    <a:pt x="22473" y="29139"/>
                    <a:pt x="22283" y="29044"/>
                  </a:cubicBezTo>
                  <a:cubicBezTo>
                    <a:pt x="21737" y="28771"/>
                    <a:pt x="21533" y="28054"/>
                    <a:pt x="21771" y="27474"/>
                  </a:cubicBezTo>
                  <a:cubicBezTo>
                    <a:pt x="21988" y="27065"/>
                    <a:pt x="22408" y="26843"/>
                    <a:pt x="22828" y="26843"/>
                  </a:cubicBezTo>
                  <a:close/>
                  <a:moveTo>
                    <a:pt x="44857" y="27525"/>
                  </a:moveTo>
                  <a:cubicBezTo>
                    <a:pt x="45033" y="27525"/>
                    <a:pt x="45213" y="27564"/>
                    <a:pt x="45385" y="27645"/>
                  </a:cubicBezTo>
                  <a:cubicBezTo>
                    <a:pt x="45999" y="27952"/>
                    <a:pt x="46203" y="28668"/>
                    <a:pt x="45896" y="29248"/>
                  </a:cubicBezTo>
                  <a:cubicBezTo>
                    <a:pt x="45704" y="29657"/>
                    <a:pt x="45308" y="29880"/>
                    <a:pt x="44876" y="29880"/>
                  </a:cubicBezTo>
                  <a:cubicBezTo>
                    <a:pt x="44695" y="29880"/>
                    <a:pt x="44508" y="29841"/>
                    <a:pt x="44327" y="29760"/>
                  </a:cubicBezTo>
                  <a:cubicBezTo>
                    <a:pt x="43747" y="29487"/>
                    <a:pt x="43542" y="28771"/>
                    <a:pt x="43815" y="28156"/>
                  </a:cubicBezTo>
                  <a:cubicBezTo>
                    <a:pt x="44031" y="27748"/>
                    <a:pt x="44434" y="27525"/>
                    <a:pt x="44857" y="27525"/>
                  </a:cubicBezTo>
                  <a:close/>
                  <a:moveTo>
                    <a:pt x="14052" y="28037"/>
                  </a:moveTo>
                  <a:cubicBezTo>
                    <a:pt x="14232" y="28037"/>
                    <a:pt x="14410" y="28076"/>
                    <a:pt x="14571" y="28156"/>
                  </a:cubicBezTo>
                  <a:cubicBezTo>
                    <a:pt x="15152" y="28464"/>
                    <a:pt x="15390" y="29180"/>
                    <a:pt x="15083" y="29760"/>
                  </a:cubicBezTo>
                  <a:cubicBezTo>
                    <a:pt x="14872" y="30159"/>
                    <a:pt x="14484" y="30380"/>
                    <a:pt x="14074" y="30380"/>
                  </a:cubicBezTo>
                  <a:cubicBezTo>
                    <a:pt x="13887" y="30380"/>
                    <a:pt x="13695" y="30334"/>
                    <a:pt x="13514" y="30238"/>
                  </a:cubicBezTo>
                  <a:cubicBezTo>
                    <a:pt x="12934" y="29965"/>
                    <a:pt x="12695" y="29248"/>
                    <a:pt x="13002" y="28668"/>
                  </a:cubicBezTo>
                  <a:cubicBezTo>
                    <a:pt x="13194" y="28259"/>
                    <a:pt x="13624" y="28037"/>
                    <a:pt x="14052" y="28037"/>
                  </a:cubicBezTo>
                  <a:close/>
                  <a:moveTo>
                    <a:pt x="36055" y="28765"/>
                  </a:moveTo>
                  <a:cubicBezTo>
                    <a:pt x="36242" y="28765"/>
                    <a:pt x="36433" y="28811"/>
                    <a:pt x="36615" y="28907"/>
                  </a:cubicBezTo>
                  <a:cubicBezTo>
                    <a:pt x="37229" y="29180"/>
                    <a:pt x="37434" y="29863"/>
                    <a:pt x="37127" y="30477"/>
                  </a:cubicBezTo>
                  <a:cubicBezTo>
                    <a:pt x="36910" y="30886"/>
                    <a:pt x="36507" y="31108"/>
                    <a:pt x="36085" y="31108"/>
                  </a:cubicBezTo>
                  <a:cubicBezTo>
                    <a:pt x="35908" y="31108"/>
                    <a:pt x="35728" y="31069"/>
                    <a:pt x="35557" y="30989"/>
                  </a:cubicBezTo>
                  <a:cubicBezTo>
                    <a:pt x="34943" y="30682"/>
                    <a:pt x="34738" y="29965"/>
                    <a:pt x="35045" y="29385"/>
                  </a:cubicBezTo>
                  <a:cubicBezTo>
                    <a:pt x="35256" y="28986"/>
                    <a:pt x="35644" y="28765"/>
                    <a:pt x="36055" y="28765"/>
                  </a:cubicBezTo>
                  <a:close/>
                  <a:moveTo>
                    <a:pt x="27310" y="29061"/>
                  </a:moveTo>
                  <a:cubicBezTo>
                    <a:pt x="27491" y="29061"/>
                    <a:pt x="27674" y="29100"/>
                    <a:pt x="27845" y="29180"/>
                  </a:cubicBezTo>
                  <a:cubicBezTo>
                    <a:pt x="28391" y="29487"/>
                    <a:pt x="28630" y="30204"/>
                    <a:pt x="28357" y="30784"/>
                  </a:cubicBezTo>
                  <a:cubicBezTo>
                    <a:pt x="28141" y="31193"/>
                    <a:pt x="27738" y="31415"/>
                    <a:pt x="27303" y="31415"/>
                  </a:cubicBezTo>
                  <a:cubicBezTo>
                    <a:pt x="27122" y="31415"/>
                    <a:pt x="26935" y="31376"/>
                    <a:pt x="26753" y="31296"/>
                  </a:cubicBezTo>
                  <a:cubicBezTo>
                    <a:pt x="26173" y="31023"/>
                    <a:pt x="25969" y="30306"/>
                    <a:pt x="26242" y="29692"/>
                  </a:cubicBezTo>
                  <a:cubicBezTo>
                    <a:pt x="26458" y="29283"/>
                    <a:pt x="26878" y="29061"/>
                    <a:pt x="27310" y="29061"/>
                  </a:cubicBezTo>
                  <a:close/>
                  <a:moveTo>
                    <a:pt x="49313" y="29790"/>
                  </a:moveTo>
                  <a:cubicBezTo>
                    <a:pt x="49502" y="29790"/>
                    <a:pt x="49699" y="29836"/>
                    <a:pt x="49889" y="29931"/>
                  </a:cubicBezTo>
                  <a:cubicBezTo>
                    <a:pt x="50435" y="30204"/>
                    <a:pt x="50674" y="30955"/>
                    <a:pt x="50401" y="31501"/>
                  </a:cubicBezTo>
                  <a:cubicBezTo>
                    <a:pt x="50185" y="31908"/>
                    <a:pt x="49784" y="32147"/>
                    <a:pt x="49364" y="32147"/>
                  </a:cubicBezTo>
                  <a:cubicBezTo>
                    <a:pt x="49186" y="32147"/>
                    <a:pt x="49004" y="32104"/>
                    <a:pt x="48831" y="32012"/>
                  </a:cubicBezTo>
                  <a:cubicBezTo>
                    <a:pt x="48217" y="31705"/>
                    <a:pt x="48012" y="31023"/>
                    <a:pt x="48319" y="30443"/>
                  </a:cubicBezTo>
                  <a:cubicBezTo>
                    <a:pt x="48508" y="30019"/>
                    <a:pt x="48891" y="29790"/>
                    <a:pt x="49313" y="29790"/>
                  </a:cubicBezTo>
                  <a:close/>
                  <a:moveTo>
                    <a:pt x="18529" y="30255"/>
                  </a:moveTo>
                  <a:cubicBezTo>
                    <a:pt x="18705" y="30255"/>
                    <a:pt x="18881" y="30294"/>
                    <a:pt x="19042" y="30374"/>
                  </a:cubicBezTo>
                  <a:cubicBezTo>
                    <a:pt x="19656" y="30682"/>
                    <a:pt x="19861" y="31398"/>
                    <a:pt x="19553" y="31944"/>
                  </a:cubicBezTo>
                  <a:cubicBezTo>
                    <a:pt x="19338" y="32351"/>
                    <a:pt x="18937" y="32591"/>
                    <a:pt x="18517" y="32591"/>
                  </a:cubicBezTo>
                  <a:cubicBezTo>
                    <a:pt x="18338" y="32591"/>
                    <a:pt x="18157" y="32547"/>
                    <a:pt x="17984" y="32456"/>
                  </a:cubicBezTo>
                  <a:cubicBezTo>
                    <a:pt x="17370" y="32217"/>
                    <a:pt x="17165" y="31501"/>
                    <a:pt x="17472" y="30886"/>
                  </a:cubicBezTo>
                  <a:cubicBezTo>
                    <a:pt x="17688" y="30477"/>
                    <a:pt x="18108" y="30255"/>
                    <a:pt x="18529" y="30255"/>
                  </a:cubicBezTo>
                  <a:close/>
                  <a:moveTo>
                    <a:pt x="9737" y="30596"/>
                  </a:moveTo>
                  <a:cubicBezTo>
                    <a:pt x="9918" y="30596"/>
                    <a:pt x="10101" y="30635"/>
                    <a:pt x="10272" y="30716"/>
                  </a:cubicBezTo>
                  <a:cubicBezTo>
                    <a:pt x="10852" y="31023"/>
                    <a:pt x="11057" y="31739"/>
                    <a:pt x="10784" y="32319"/>
                  </a:cubicBezTo>
                  <a:cubicBezTo>
                    <a:pt x="10573" y="32718"/>
                    <a:pt x="10185" y="32939"/>
                    <a:pt x="9763" y="32939"/>
                  </a:cubicBezTo>
                  <a:cubicBezTo>
                    <a:pt x="9571" y="32939"/>
                    <a:pt x="9372" y="32893"/>
                    <a:pt x="9180" y="32797"/>
                  </a:cubicBezTo>
                  <a:cubicBezTo>
                    <a:pt x="8600" y="32524"/>
                    <a:pt x="8395" y="31808"/>
                    <a:pt x="8668" y="31228"/>
                  </a:cubicBezTo>
                  <a:cubicBezTo>
                    <a:pt x="8885" y="30819"/>
                    <a:pt x="9305" y="30596"/>
                    <a:pt x="9737" y="30596"/>
                  </a:cubicBezTo>
                  <a:close/>
                  <a:moveTo>
                    <a:pt x="40497" y="30984"/>
                  </a:moveTo>
                  <a:cubicBezTo>
                    <a:pt x="40682" y="30984"/>
                    <a:pt x="40871" y="31030"/>
                    <a:pt x="41051" y="31125"/>
                  </a:cubicBezTo>
                  <a:cubicBezTo>
                    <a:pt x="41665" y="31398"/>
                    <a:pt x="41870" y="32149"/>
                    <a:pt x="41563" y="32695"/>
                  </a:cubicBezTo>
                  <a:cubicBezTo>
                    <a:pt x="41347" y="33102"/>
                    <a:pt x="40946" y="33341"/>
                    <a:pt x="40526" y="33341"/>
                  </a:cubicBezTo>
                  <a:cubicBezTo>
                    <a:pt x="40348" y="33341"/>
                    <a:pt x="40166" y="33298"/>
                    <a:pt x="39993" y="33207"/>
                  </a:cubicBezTo>
                  <a:cubicBezTo>
                    <a:pt x="39447" y="32934"/>
                    <a:pt x="39174" y="32217"/>
                    <a:pt x="39481" y="31637"/>
                  </a:cubicBezTo>
                  <a:cubicBezTo>
                    <a:pt x="39693" y="31213"/>
                    <a:pt x="40084" y="30984"/>
                    <a:pt x="40497" y="30984"/>
                  </a:cubicBezTo>
                  <a:close/>
                  <a:moveTo>
                    <a:pt x="31698" y="31324"/>
                  </a:moveTo>
                  <a:cubicBezTo>
                    <a:pt x="31890" y="31324"/>
                    <a:pt x="32089" y="31370"/>
                    <a:pt x="32281" y="31466"/>
                  </a:cubicBezTo>
                  <a:cubicBezTo>
                    <a:pt x="32861" y="31739"/>
                    <a:pt x="33066" y="32422"/>
                    <a:pt x="32793" y="33036"/>
                  </a:cubicBezTo>
                  <a:cubicBezTo>
                    <a:pt x="32577" y="33445"/>
                    <a:pt x="32174" y="33667"/>
                    <a:pt x="31739" y="33667"/>
                  </a:cubicBezTo>
                  <a:cubicBezTo>
                    <a:pt x="31558" y="33667"/>
                    <a:pt x="31371" y="33628"/>
                    <a:pt x="31189" y="33548"/>
                  </a:cubicBezTo>
                  <a:cubicBezTo>
                    <a:pt x="30643" y="33275"/>
                    <a:pt x="30405" y="32558"/>
                    <a:pt x="30678" y="31944"/>
                  </a:cubicBezTo>
                  <a:cubicBezTo>
                    <a:pt x="30888" y="31546"/>
                    <a:pt x="31277" y="31324"/>
                    <a:pt x="31698" y="31324"/>
                  </a:cubicBezTo>
                  <a:close/>
                  <a:moveTo>
                    <a:pt x="22924" y="32520"/>
                  </a:moveTo>
                  <a:cubicBezTo>
                    <a:pt x="23109" y="32520"/>
                    <a:pt x="23298" y="32566"/>
                    <a:pt x="23478" y="32661"/>
                  </a:cubicBezTo>
                  <a:cubicBezTo>
                    <a:pt x="24092" y="32934"/>
                    <a:pt x="24297" y="33650"/>
                    <a:pt x="23989" y="34230"/>
                  </a:cubicBezTo>
                  <a:cubicBezTo>
                    <a:pt x="23773" y="34639"/>
                    <a:pt x="23370" y="34862"/>
                    <a:pt x="22948" y="34862"/>
                  </a:cubicBezTo>
                  <a:cubicBezTo>
                    <a:pt x="22771" y="34862"/>
                    <a:pt x="22591" y="34823"/>
                    <a:pt x="22420" y="34742"/>
                  </a:cubicBezTo>
                  <a:cubicBezTo>
                    <a:pt x="21840" y="34469"/>
                    <a:pt x="21601" y="33753"/>
                    <a:pt x="21908" y="33173"/>
                  </a:cubicBezTo>
                  <a:cubicBezTo>
                    <a:pt x="22120" y="32749"/>
                    <a:pt x="22511" y="32520"/>
                    <a:pt x="22924" y="32520"/>
                  </a:cubicBezTo>
                  <a:close/>
                  <a:moveTo>
                    <a:pt x="14146" y="32861"/>
                  </a:moveTo>
                  <a:cubicBezTo>
                    <a:pt x="14336" y="32861"/>
                    <a:pt x="14528" y="32907"/>
                    <a:pt x="14708" y="33002"/>
                  </a:cubicBezTo>
                  <a:cubicBezTo>
                    <a:pt x="15288" y="33275"/>
                    <a:pt x="15493" y="34026"/>
                    <a:pt x="15220" y="34572"/>
                  </a:cubicBezTo>
                  <a:cubicBezTo>
                    <a:pt x="15003" y="34981"/>
                    <a:pt x="14600" y="35203"/>
                    <a:pt x="14166" y="35203"/>
                  </a:cubicBezTo>
                  <a:cubicBezTo>
                    <a:pt x="13984" y="35203"/>
                    <a:pt x="13797" y="35164"/>
                    <a:pt x="13616" y="35083"/>
                  </a:cubicBezTo>
                  <a:cubicBezTo>
                    <a:pt x="13070" y="34810"/>
                    <a:pt x="12831" y="34094"/>
                    <a:pt x="13104" y="33514"/>
                  </a:cubicBezTo>
                  <a:cubicBezTo>
                    <a:pt x="13316" y="33090"/>
                    <a:pt x="13723" y="32861"/>
                    <a:pt x="14146" y="32861"/>
                  </a:cubicBezTo>
                  <a:close/>
                  <a:moveTo>
                    <a:pt x="44967" y="33236"/>
                  </a:moveTo>
                  <a:cubicBezTo>
                    <a:pt x="45152" y="33236"/>
                    <a:pt x="45341" y="33282"/>
                    <a:pt x="45521" y="33377"/>
                  </a:cubicBezTo>
                  <a:cubicBezTo>
                    <a:pt x="46101" y="33650"/>
                    <a:pt x="46340" y="34401"/>
                    <a:pt x="46033" y="34947"/>
                  </a:cubicBezTo>
                  <a:cubicBezTo>
                    <a:pt x="45841" y="35354"/>
                    <a:pt x="45414" y="35593"/>
                    <a:pt x="44988" y="35593"/>
                  </a:cubicBezTo>
                  <a:cubicBezTo>
                    <a:pt x="44807" y="35593"/>
                    <a:pt x="44626" y="35550"/>
                    <a:pt x="44463" y="35459"/>
                  </a:cubicBezTo>
                  <a:cubicBezTo>
                    <a:pt x="43883" y="35152"/>
                    <a:pt x="43644" y="34435"/>
                    <a:pt x="43951" y="33889"/>
                  </a:cubicBezTo>
                  <a:cubicBezTo>
                    <a:pt x="44163" y="33465"/>
                    <a:pt x="44554" y="33236"/>
                    <a:pt x="44967" y="33236"/>
                  </a:cubicBezTo>
                  <a:close/>
                  <a:moveTo>
                    <a:pt x="36176" y="33577"/>
                  </a:moveTo>
                  <a:cubicBezTo>
                    <a:pt x="36365" y="33577"/>
                    <a:pt x="36561" y="33623"/>
                    <a:pt x="36751" y="33719"/>
                  </a:cubicBezTo>
                  <a:cubicBezTo>
                    <a:pt x="37332" y="34026"/>
                    <a:pt x="37570" y="34742"/>
                    <a:pt x="37263" y="35288"/>
                  </a:cubicBezTo>
                  <a:cubicBezTo>
                    <a:pt x="37048" y="35695"/>
                    <a:pt x="36647" y="35935"/>
                    <a:pt x="36227" y="35935"/>
                  </a:cubicBezTo>
                  <a:cubicBezTo>
                    <a:pt x="36048" y="35935"/>
                    <a:pt x="35866" y="35892"/>
                    <a:pt x="35694" y="35800"/>
                  </a:cubicBezTo>
                  <a:cubicBezTo>
                    <a:pt x="35079" y="35493"/>
                    <a:pt x="34875" y="34776"/>
                    <a:pt x="35182" y="34230"/>
                  </a:cubicBezTo>
                  <a:cubicBezTo>
                    <a:pt x="35370" y="33806"/>
                    <a:pt x="35754" y="33577"/>
                    <a:pt x="36176" y="33577"/>
                  </a:cubicBezTo>
                  <a:close/>
                  <a:moveTo>
                    <a:pt x="27394" y="34772"/>
                  </a:moveTo>
                  <a:cubicBezTo>
                    <a:pt x="27579" y="34772"/>
                    <a:pt x="27768" y="34818"/>
                    <a:pt x="27948" y="34913"/>
                  </a:cubicBezTo>
                  <a:cubicBezTo>
                    <a:pt x="28562" y="35220"/>
                    <a:pt x="28767" y="35937"/>
                    <a:pt x="28460" y="36483"/>
                  </a:cubicBezTo>
                  <a:cubicBezTo>
                    <a:pt x="28268" y="36890"/>
                    <a:pt x="27874" y="37129"/>
                    <a:pt x="27444" y="37129"/>
                  </a:cubicBezTo>
                  <a:cubicBezTo>
                    <a:pt x="27262" y="37129"/>
                    <a:pt x="27073" y="37086"/>
                    <a:pt x="26890" y="36994"/>
                  </a:cubicBezTo>
                  <a:cubicBezTo>
                    <a:pt x="26310" y="36755"/>
                    <a:pt x="26071" y="36005"/>
                    <a:pt x="26378" y="35425"/>
                  </a:cubicBezTo>
                  <a:cubicBezTo>
                    <a:pt x="26590" y="35001"/>
                    <a:pt x="26981" y="34772"/>
                    <a:pt x="27394" y="34772"/>
                  </a:cubicBezTo>
                  <a:close/>
                  <a:moveTo>
                    <a:pt x="18631" y="35113"/>
                  </a:moveTo>
                  <a:cubicBezTo>
                    <a:pt x="18820" y="35113"/>
                    <a:pt x="19009" y="35159"/>
                    <a:pt x="19178" y="35254"/>
                  </a:cubicBezTo>
                  <a:cubicBezTo>
                    <a:pt x="19758" y="35561"/>
                    <a:pt x="19997" y="36278"/>
                    <a:pt x="19690" y="36824"/>
                  </a:cubicBezTo>
                  <a:cubicBezTo>
                    <a:pt x="19471" y="37213"/>
                    <a:pt x="19061" y="37464"/>
                    <a:pt x="18633" y="37464"/>
                  </a:cubicBezTo>
                  <a:cubicBezTo>
                    <a:pt x="18461" y="37464"/>
                    <a:pt x="18286" y="37424"/>
                    <a:pt x="18120" y="37336"/>
                  </a:cubicBezTo>
                  <a:cubicBezTo>
                    <a:pt x="17506" y="37028"/>
                    <a:pt x="17301" y="36346"/>
                    <a:pt x="17574" y="35766"/>
                  </a:cubicBezTo>
                  <a:cubicBezTo>
                    <a:pt x="17786" y="35342"/>
                    <a:pt x="18210" y="35113"/>
                    <a:pt x="18631" y="35113"/>
                  </a:cubicBezTo>
                  <a:close/>
                  <a:moveTo>
                    <a:pt x="40688" y="35836"/>
                  </a:moveTo>
                  <a:cubicBezTo>
                    <a:pt x="40867" y="35836"/>
                    <a:pt x="41049" y="35879"/>
                    <a:pt x="41222" y="35971"/>
                  </a:cubicBezTo>
                  <a:cubicBezTo>
                    <a:pt x="41767" y="36278"/>
                    <a:pt x="42040" y="36960"/>
                    <a:pt x="41733" y="37540"/>
                  </a:cubicBezTo>
                  <a:cubicBezTo>
                    <a:pt x="41521" y="37964"/>
                    <a:pt x="41114" y="38193"/>
                    <a:pt x="40703" y="38193"/>
                  </a:cubicBezTo>
                  <a:cubicBezTo>
                    <a:pt x="40518" y="38193"/>
                    <a:pt x="40333" y="38147"/>
                    <a:pt x="40164" y="38052"/>
                  </a:cubicBezTo>
                  <a:cubicBezTo>
                    <a:pt x="39549" y="37779"/>
                    <a:pt x="39345" y="37063"/>
                    <a:pt x="39652" y="36483"/>
                  </a:cubicBezTo>
                  <a:cubicBezTo>
                    <a:pt x="39867" y="36075"/>
                    <a:pt x="40268" y="35836"/>
                    <a:pt x="40688" y="35836"/>
                  </a:cubicBezTo>
                  <a:close/>
                  <a:moveTo>
                    <a:pt x="31851" y="37030"/>
                  </a:moveTo>
                  <a:cubicBezTo>
                    <a:pt x="32029" y="37030"/>
                    <a:pt x="32211" y="37073"/>
                    <a:pt x="32384" y="37165"/>
                  </a:cubicBezTo>
                  <a:cubicBezTo>
                    <a:pt x="32998" y="37472"/>
                    <a:pt x="33203" y="38189"/>
                    <a:pt x="32896" y="38735"/>
                  </a:cubicBezTo>
                  <a:cubicBezTo>
                    <a:pt x="32707" y="39159"/>
                    <a:pt x="32291" y="39388"/>
                    <a:pt x="31872" y="39388"/>
                  </a:cubicBezTo>
                  <a:cubicBezTo>
                    <a:pt x="31684" y="39388"/>
                    <a:pt x="31495" y="39342"/>
                    <a:pt x="31326" y="39246"/>
                  </a:cubicBezTo>
                  <a:cubicBezTo>
                    <a:pt x="30746" y="38974"/>
                    <a:pt x="30507" y="38223"/>
                    <a:pt x="30814" y="37677"/>
                  </a:cubicBezTo>
                  <a:cubicBezTo>
                    <a:pt x="31030" y="37270"/>
                    <a:pt x="31430" y="37030"/>
                    <a:pt x="31851" y="37030"/>
                  </a:cubicBezTo>
                  <a:close/>
                  <a:moveTo>
                    <a:pt x="23100" y="37372"/>
                  </a:moveTo>
                  <a:cubicBezTo>
                    <a:pt x="23279" y="37372"/>
                    <a:pt x="23465" y="37415"/>
                    <a:pt x="23648" y="37506"/>
                  </a:cubicBezTo>
                  <a:cubicBezTo>
                    <a:pt x="24194" y="37813"/>
                    <a:pt x="24467" y="38496"/>
                    <a:pt x="24160" y="39076"/>
                  </a:cubicBezTo>
                  <a:cubicBezTo>
                    <a:pt x="23948" y="39500"/>
                    <a:pt x="23557" y="39729"/>
                    <a:pt x="23144" y="39729"/>
                  </a:cubicBezTo>
                  <a:cubicBezTo>
                    <a:pt x="22959" y="39729"/>
                    <a:pt x="22770" y="39683"/>
                    <a:pt x="22590" y="39588"/>
                  </a:cubicBezTo>
                  <a:cubicBezTo>
                    <a:pt x="21976" y="39315"/>
                    <a:pt x="21771" y="38564"/>
                    <a:pt x="22079" y="38018"/>
                  </a:cubicBezTo>
                  <a:cubicBezTo>
                    <a:pt x="22294" y="37611"/>
                    <a:pt x="22678" y="37372"/>
                    <a:pt x="23100" y="37372"/>
                  </a:cubicBezTo>
                  <a:close/>
                  <a:moveTo>
                    <a:pt x="14277" y="38566"/>
                  </a:moveTo>
                  <a:cubicBezTo>
                    <a:pt x="14456" y="38566"/>
                    <a:pt x="14638" y="38609"/>
                    <a:pt x="14810" y="38701"/>
                  </a:cubicBezTo>
                  <a:cubicBezTo>
                    <a:pt x="15425" y="39008"/>
                    <a:pt x="15629" y="39724"/>
                    <a:pt x="15322" y="40270"/>
                  </a:cubicBezTo>
                  <a:cubicBezTo>
                    <a:pt x="15110" y="40694"/>
                    <a:pt x="14735" y="40923"/>
                    <a:pt x="14322" y="40923"/>
                  </a:cubicBezTo>
                  <a:cubicBezTo>
                    <a:pt x="14136" y="40923"/>
                    <a:pt x="13943" y="40877"/>
                    <a:pt x="13753" y="40782"/>
                  </a:cubicBezTo>
                  <a:cubicBezTo>
                    <a:pt x="13172" y="40509"/>
                    <a:pt x="12934" y="39758"/>
                    <a:pt x="13241" y="39212"/>
                  </a:cubicBezTo>
                  <a:cubicBezTo>
                    <a:pt x="13456" y="38805"/>
                    <a:pt x="13857" y="38566"/>
                    <a:pt x="14277" y="38566"/>
                  </a:cubicBezTo>
                  <a:close/>
                  <a:moveTo>
                    <a:pt x="27556" y="39639"/>
                  </a:moveTo>
                  <a:cubicBezTo>
                    <a:pt x="27733" y="39639"/>
                    <a:pt x="27913" y="39678"/>
                    <a:pt x="28084" y="39758"/>
                  </a:cubicBezTo>
                  <a:cubicBezTo>
                    <a:pt x="28698" y="40065"/>
                    <a:pt x="28903" y="40748"/>
                    <a:pt x="28596" y="41362"/>
                  </a:cubicBezTo>
                  <a:cubicBezTo>
                    <a:pt x="28380" y="41771"/>
                    <a:pt x="27976" y="41993"/>
                    <a:pt x="27554" y="41993"/>
                  </a:cubicBezTo>
                  <a:cubicBezTo>
                    <a:pt x="27378" y="41993"/>
                    <a:pt x="27198" y="41955"/>
                    <a:pt x="27026" y="41874"/>
                  </a:cubicBezTo>
                  <a:cubicBezTo>
                    <a:pt x="26412" y="41567"/>
                    <a:pt x="26207" y="40884"/>
                    <a:pt x="26515" y="40270"/>
                  </a:cubicBezTo>
                  <a:cubicBezTo>
                    <a:pt x="26731" y="39861"/>
                    <a:pt x="27134" y="39639"/>
                    <a:pt x="27556" y="39639"/>
                  </a:cubicBezTo>
                  <a:close/>
                  <a:moveTo>
                    <a:pt x="18753" y="40833"/>
                  </a:moveTo>
                  <a:cubicBezTo>
                    <a:pt x="18929" y="40833"/>
                    <a:pt x="19109" y="40872"/>
                    <a:pt x="19280" y="40953"/>
                  </a:cubicBezTo>
                  <a:cubicBezTo>
                    <a:pt x="19861" y="41260"/>
                    <a:pt x="20099" y="41942"/>
                    <a:pt x="19826" y="42556"/>
                  </a:cubicBezTo>
                  <a:cubicBezTo>
                    <a:pt x="19610" y="42965"/>
                    <a:pt x="19173" y="43188"/>
                    <a:pt x="18743" y="43188"/>
                  </a:cubicBezTo>
                  <a:cubicBezTo>
                    <a:pt x="18563" y="43188"/>
                    <a:pt x="18384" y="43149"/>
                    <a:pt x="18223" y="43068"/>
                  </a:cubicBezTo>
                  <a:cubicBezTo>
                    <a:pt x="17643" y="42761"/>
                    <a:pt x="17404" y="42079"/>
                    <a:pt x="17711" y="41464"/>
                  </a:cubicBezTo>
                  <a:cubicBezTo>
                    <a:pt x="17927" y="41056"/>
                    <a:pt x="18330" y="40833"/>
                    <a:pt x="18753" y="40833"/>
                  </a:cubicBezTo>
                  <a:close/>
                  <a:moveTo>
                    <a:pt x="13317" y="0"/>
                  </a:moveTo>
                  <a:cubicBezTo>
                    <a:pt x="12224" y="0"/>
                    <a:pt x="11132" y="131"/>
                    <a:pt x="10067" y="380"/>
                  </a:cubicBezTo>
                  <a:cubicBezTo>
                    <a:pt x="10067" y="483"/>
                    <a:pt x="10033" y="517"/>
                    <a:pt x="9999" y="619"/>
                  </a:cubicBezTo>
                  <a:cubicBezTo>
                    <a:pt x="9783" y="1028"/>
                    <a:pt x="9363" y="1250"/>
                    <a:pt x="8942" y="1250"/>
                  </a:cubicBezTo>
                  <a:cubicBezTo>
                    <a:pt x="8766" y="1250"/>
                    <a:pt x="8590" y="1212"/>
                    <a:pt x="8429" y="1131"/>
                  </a:cubicBezTo>
                  <a:cubicBezTo>
                    <a:pt x="8327" y="1063"/>
                    <a:pt x="8293" y="1029"/>
                    <a:pt x="8259" y="994"/>
                  </a:cubicBezTo>
                  <a:cubicBezTo>
                    <a:pt x="7235" y="1404"/>
                    <a:pt x="6280" y="1916"/>
                    <a:pt x="5392" y="2598"/>
                  </a:cubicBezTo>
                  <a:cubicBezTo>
                    <a:pt x="5802" y="2939"/>
                    <a:pt x="5938" y="3554"/>
                    <a:pt x="5700" y="4066"/>
                  </a:cubicBezTo>
                  <a:cubicBezTo>
                    <a:pt x="5484" y="4473"/>
                    <a:pt x="5083" y="4712"/>
                    <a:pt x="4651" y="4712"/>
                  </a:cubicBezTo>
                  <a:cubicBezTo>
                    <a:pt x="4468" y="4712"/>
                    <a:pt x="4279" y="4669"/>
                    <a:pt x="4096" y="4577"/>
                  </a:cubicBezTo>
                  <a:cubicBezTo>
                    <a:pt x="3891" y="4475"/>
                    <a:pt x="3755" y="4304"/>
                    <a:pt x="3652" y="4134"/>
                  </a:cubicBezTo>
                  <a:cubicBezTo>
                    <a:pt x="1809" y="6079"/>
                    <a:pt x="786" y="8229"/>
                    <a:pt x="308" y="10617"/>
                  </a:cubicBezTo>
                  <a:cubicBezTo>
                    <a:pt x="513" y="10617"/>
                    <a:pt x="752" y="10617"/>
                    <a:pt x="956" y="10754"/>
                  </a:cubicBezTo>
                  <a:cubicBezTo>
                    <a:pt x="1537" y="11061"/>
                    <a:pt x="1775" y="11743"/>
                    <a:pt x="1468" y="12323"/>
                  </a:cubicBezTo>
                  <a:cubicBezTo>
                    <a:pt x="1250" y="12732"/>
                    <a:pt x="837" y="12988"/>
                    <a:pt x="401" y="12988"/>
                  </a:cubicBezTo>
                  <a:cubicBezTo>
                    <a:pt x="291" y="12988"/>
                    <a:pt x="179" y="12972"/>
                    <a:pt x="69" y="12938"/>
                  </a:cubicBezTo>
                  <a:lnTo>
                    <a:pt x="69" y="12938"/>
                  </a:lnTo>
                  <a:cubicBezTo>
                    <a:pt x="1" y="13791"/>
                    <a:pt x="69" y="14678"/>
                    <a:pt x="137" y="15565"/>
                  </a:cubicBezTo>
                  <a:cubicBezTo>
                    <a:pt x="272" y="15520"/>
                    <a:pt x="412" y="15495"/>
                    <a:pt x="556" y="15495"/>
                  </a:cubicBezTo>
                  <a:cubicBezTo>
                    <a:pt x="742" y="15495"/>
                    <a:pt x="935" y="15537"/>
                    <a:pt x="1127" y="15633"/>
                  </a:cubicBezTo>
                  <a:cubicBezTo>
                    <a:pt x="1707" y="15906"/>
                    <a:pt x="1946" y="16657"/>
                    <a:pt x="1639" y="17203"/>
                  </a:cubicBezTo>
                  <a:cubicBezTo>
                    <a:pt x="1446" y="17589"/>
                    <a:pt x="1009" y="17854"/>
                    <a:pt x="560" y="17854"/>
                  </a:cubicBezTo>
                  <a:cubicBezTo>
                    <a:pt x="533" y="17854"/>
                    <a:pt x="506" y="17853"/>
                    <a:pt x="479" y="17851"/>
                  </a:cubicBezTo>
                  <a:lnTo>
                    <a:pt x="479" y="17851"/>
                  </a:lnTo>
                  <a:cubicBezTo>
                    <a:pt x="683" y="19046"/>
                    <a:pt x="991" y="20240"/>
                    <a:pt x="1366" y="21434"/>
                  </a:cubicBezTo>
                  <a:cubicBezTo>
                    <a:pt x="1809" y="21707"/>
                    <a:pt x="1980" y="22287"/>
                    <a:pt x="1809" y="22731"/>
                  </a:cubicBezTo>
                  <a:cubicBezTo>
                    <a:pt x="2526" y="24778"/>
                    <a:pt x="3413" y="26792"/>
                    <a:pt x="4403" y="28702"/>
                  </a:cubicBezTo>
                  <a:cubicBezTo>
                    <a:pt x="4629" y="28454"/>
                    <a:pt x="4974" y="28295"/>
                    <a:pt x="5310" y="28295"/>
                  </a:cubicBezTo>
                  <a:cubicBezTo>
                    <a:pt x="5482" y="28295"/>
                    <a:pt x="5652" y="28337"/>
                    <a:pt x="5802" y="28429"/>
                  </a:cubicBezTo>
                  <a:cubicBezTo>
                    <a:pt x="6416" y="28702"/>
                    <a:pt x="6621" y="29453"/>
                    <a:pt x="6314" y="29999"/>
                  </a:cubicBezTo>
                  <a:cubicBezTo>
                    <a:pt x="6143" y="30374"/>
                    <a:pt x="5768" y="30579"/>
                    <a:pt x="5392" y="30647"/>
                  </a:cubicBezTo>
                  <a:cubicBezTo>
                    <a:pt x="6587" y="32797"/>
                    <a:pt x="7815" y="34810"/>
                    <a:pt x="9009" y="36619"/>
                  </a:cubicBezTo>
                  <a:cubicBezTo>
                    <a:pt x="9232" y="36396"/>
                    <a:pt x="9543" y="36275"/>
                    <a:pt x="9864" y="36275"/>
                  </a:cubicBezTo>
                  <a:cubicBezTo>
                    <a:pt x="10035" y="36275"/>
                    <a:pt x="10209" y="36309"/>
                    <a:pt x="10374" y="36380"/>
                  </a:cubicBezTo>
                  <a:cubicBezTo>
                    <a:pt x="10989" y="36687"/>
                    <a:pt x="11193" y="37404"/>
                    <a:pt x="10886" y="37984"/>
                  </a:cubicBezTo>
                  <a:cubicBezTo>
                    <a:pt x="10750" y="38223"/>
                    <a:pt x="10545" y="38393"/>
                    <a:pt x="10340" y="38530"/>
                  </a:cubicBezTo>
                  <a:cubicBezTo>
                    <a:pt x="12388" y="41396"/>
                    <a:pt x="13889" y="43171"/>
                    <a:pt x="13889" y="43171"/>
                  </a:cubicBezTo>
                  <a:cubicBezTo>
                    <a:pt x="13889" y="43171"/>
                    <a:pt x="15527" y="43292"/>
                    <a:pt x="18125" y="43292"/>
                  </a:cubicBezTo>
                  <a:cubicBezTo>
                    <a:pt x="19425" y="43292"/>
                    <a:pt x="20964" y="43262"/>
                    <a:pt x="22659" y="43171"/>
                  </a:cubicBezTo>
                  <a:cubicBezTo>
                    <a:pt x="22821" y="43081"/>
                    <a:pt x="22992" y="43038"/>
                    <a:pt x="23168" y="43038"/>
                  </a:cubicBezTo>
                  <a:cubicBezTo>
                    <a:pt x="23326" y="43038"/>
                    <a:pt x="23487" y="43072"/>
                    <a:pt x="23648" y="43137"/>
                  </a:cubicBezTo>
                  <a:cubicBezTo>
                    <a:pt x="25934" y="43000"/>
                    <a:pt x="28494" y="42761"/>
                    <a:pt x="31053" y="42318"/>
                  </a:cubicBezTo>
                  <a:cubicBezTo>
                    <a:pt x="31288" y="42036"/>
                    <a:pt x="31652" y="41867"/>
                    <a:pt x="32023" y="41867"/>
                  </a:cubicBezTo>
                  <a:cubicBezTo>
                    <a:pt x="32191" y="41867"/>
                    <a:pt x="32360" y="41902"/>
                    <a:pt x="32520" y="41976"/>
                  </a:cubicBezTo>
                  <a:cubicBezTo>
                    <a:pt x="32554" y="41976"/>
                    <a:pt x="32554" y="42010"/>
                    <a:pt x="32588" y="42010"/>
                  </a:cubicBezTo>
                  <a:cubicBezTo>
                    <a:pt x="33578" y="41840"/>
                    <a:pt x="34602" y="41601"/>
                    <a:pt x="35591" y="41328"/>
                  </a:cubicBezTo>
                  <a:cubicBezTo>
                    <a:pt x="35148" y="40987"/>
                    <a:pt x="34977" y="40407"/>
                    <a:pt x="35250" y="39895"/>
                  </a:cubicBezTo>
                  <a:cubicBezTo>
                    <a:pt x="35462" y="39471"/>
                    <a:pt x="35853" y="39242"/>
                    <a:pt x="36266" y="39242"/>
                  </a:cubicBezTo>
                  <a:cubicBezTo>
                    <a:pt x="36451" y="39242"/>
                    <a:pt x="36640" y="39288"/>
                    <a:pt x="36820" y="39383"/>
                  </a:cubicBezTo>
                  <a:cubicBezTo>
                    <a:pt x="37366" y="39690"/>
                    <a:pt x="37604" y="40304"/>
                    <a:pt x="37366" y="40884"/>
                  </a:cubicBezTo>
                  <a:cubicBezTo>
                    <a:pt x="44804" y="38666"/>
                    <a:pt x="51254" y="34435"/>
                    <a:pt x="51595" y="26553"/>
                  </a:cubicBezTo>
                  <a:cubicBezTo>
                    <a:pt x="51834" y="21912"/>
                    <a:pt x="49513" y="17305"/>
                    <a:pt x="45521" y="14814"/>
                  </a:cubicBezTo>
                  <a:cubicBezTo>
                    <a:pt x="43440" y="13499"/>
                    <a:pt x="41343" y="12988"/>
                    <a:pt x="39335" y="12988"/>
                  </a:cubicBezTo>
                  <a:cubicBezTo>
                    <a:pt x="38478" y="12988"/>
                    <a:pt x="37636" y="13081"/>
                    <a:pt x="36820" y="13245"/>
                  </a:cubicBezTo>
                  <a:cubicBezTo>
                    <a:pt x="36956" y="13552"/>
                    <a:pt x="36956" y="13893"/>
                    <a:pt x="36786" y="14234"/>
                  </a:cubicBezTo>
                  <a:cubicBezTo>
                    <a:pt x="36569" y="14643"/>
                    <a:pt x="36149" y="14866"/>
                    <a:pt x="35729" y="14866"/>
                  </a:cubicBezTo>
                  <a:cubicBezTo>
                    <a:pt x="35553" y="14866"/>
                    <a:pt x="35377" y="14827"/>
                    <a:pt x="35216" y="14746"/>
                  </a:cubicBezTo>
                  <a:cubicBezTo>
                    <a:pt x="34875" y="14575"/>
                    <a:pt x="34670" y="14268"/>
                    <a:pt x="34568" y="13893"/>
                  </a:cubicBezTo>
                  <a:cubicBezTo>
                    <a:pt x="31496" y="15019"/>
                    <a:pt x="28903" y="17066"/>
                    <a:pt x="27265" y="18568"/>
                  </a:cubicBezTo>
                  <a:cubicBezTo>
                    <a:pt x="27368" y="18568"/>
                    <a:pt x="27470" y="18602"/>
                    <a:pt x="27572" y="18670"/>
                  </a:cubicBezTo>
                  <a:cubicBezTo>
                    <a:pt x="28187" y="18943"/>
                    <a:pt x="28391" y="19660"/>
                    <a:pt x="28084" y="20240"/>
                  </a:cubicBezTo>
                  <a:cubicBezTo>
                    <a:pt x="27864" y="20632"/>
                    <a:pt x="27433" y="20865"/>
                    <a:pt x="27005" y="20865"/>
                  </a:cubicBezTo>
                  <a:cubicBezTo>
                    <a:pt x="26837" y="20865"/>
                    <a:pt x="26669" y="20829"/>
                    <a:pt x="26515" y="20752"/>
                  </a:cubicBezTo>
                  <a:cubicBezTo>
                    <a:pt x="26173" y="20581"/>
                    <a:pt x="25934" y="20274"/>
                    <a:pt x="25866" y="19899"/>
                  </a:cubicBezTo>
                  <a:cubicBezTo>
                    <a:pt x="25559" y="20172"/>
                    <a:pt x="25388" y="20411"/>
                    <a:pt x="25388" y="20411"/>
                  </a:cubicBezTo>
                  <a:cubicBezTo>
                    <a:pt x="25388" y="20411"/>
                    <a:pt x="25900" y="18397"/>
                    <a:pt x="26003" y="15633"/>
                  </a:cubicBezTo>
                  <a:cubicBezTo>
                    <a:pt x="25696" y="15292"/>
                    <a:pt x="25627" y="14780"/>
                    <a:pt x="25832" y="14302"/>
                  </a:cubicBezTo>
                  <a:cubicBezTo>
                    <a:pt x="25866" y="14200"/>
                    <a:pt x="25934" y="14132"/>
                    <a:pt x="26003" y="14030"/>
                  </a:cubicBezTo>
                  <a:cubicBezTo>
                    <a:pt x="25866" y="9389"/>
                    <a:pt x="24331" y="3417"/>
                    <a:pt x="18052" y="892"/>
                  </a:cubicBezTo>
                  <a:cubicBezTo>
                    <a:pt x="16530" y="283"/>
                    <a:pt x="14923" y="0"/>
                    <a:pt x="13317" y="0"/>
                  </a:cubicBezTo>
                  <a:close/>
                </a:path>
              </a:pathLst>
            </a:custGeom>
            <a:solidFill>
              <a:srgbClr val="EE5E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4" name="Google Shape;524;p17"/>
          <p:cNvGrpSpPr/>
          <p:nvPr/>
        </p:nvGrpSpPr>
        <p:grpSpPr>
          <a:xfrm rot="-1388396">
            <a:off x="8042538" y="2608666"/>
            <a:ext cx="1466384" cy="1097097"/>
            <a:chOff x="2683075" y="2759700"/>
            <a:chExt cx="1544925" cy="1083825"/>
          </a:xfrm>
        </p:grpSpPr>
        <p:sp>
          <p:nvSpPr>
            <p:cNvPr id="525" name="Google Shape;525;p17"/>
            <p:cNvSpPr/>
            <p:nvPr/>
          </p:nvSpPr>
          <p:spPr>
            <a:xfrm>
              <a:off x="2683075" y="2759850"/>
              <a:ext cx="1544925" cy="1083675"/>
            </a:xfrm>
            <a:custGeom>
              <a:avLst/>
              <a:gdLst/>
              <a:ahLst/>
              <a:cxnLst/>
              <a:rect l="l" t="t" r="r" b="b"/>
              <a:pathLst>
                <a:path w="61797" h="43347" extrusionOk="0">
                  <a:moveTo>
                    <a:pt x="23324" y="1"/>
                  </a:moveTo>
                  <a:cubicBezTo>
                    <a:pt x="20321" y="1"/>
                    <a:pt x="17333" y="1037"/>
                    <a:pt x="14980" y="2968"/>
                  </a:cubicBezTo>
                  <a:cubicBezTo>
                    <a:pt x="0" y="14979"/>
                    <a:pt x="23886" y="43233"/>
                    <a:pt x="23886" y="43233"/>
                  </a:cubicBezTo>
                  <a:cubicBezTo>
                    <a:pt x="23886" y="43233"/>
                    <a:pt x="25517" y="43346"/>
                    <a:pt x="28101" y="43346"/>
                  </a:cubicBezTo>
                  <a:cubicBezTo>
                    <a:pt x="37799" y="43346"/>
                    <a:pt x="60918" y="41750"/>
                    <a:pt x="61592" y="26581"/>
                  </a:cubicBezTo>
                  <a:cubicBezTo>
                    <a:pt x="61797" y="21906"/>
                    <a:pt x="59476" y="17299"/>
                    <a:pt x="55484" y="14808"/>
                  </a:cubicBezTo>
                  <a:cubicBezTo>
                    <a:pt x="53361" y="13486"/>
                    <a:pt x="51246" y="12963"/>
                    <a:pt x="49230" y="12963"/>
                  </a:cubicBezTo>
                  <a:cubicBezTo>
                    <a:pt x="41625" y="12963"/>
                    <a:pt x="35420" y="20405"/>
                    <a:pt x="35420" y="20405"/>
                  </a:cubicBezTo>
                  <a:cubicBezTo>
                    <a:pt x="35420" y="20405"/>
                    <a:pt x="39173" y="5356"/>
                    <a:pt x="28083" y="920"/>
                  </a:cubicBezTo>
                  <a:cubicBezTo>
                    <a:pt x="26556" y="300"/>
                    <a:pt x="24938" y="1"/>
                    <a:pt x="23324" y="1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17"/>
            <p:cNvSpPr/>
            <p:nvPr/>
          </p:nvSpPr>
          <p:spPr>
            <a:xfrm>
              <a:off x="2932150" y="2759700"/>
              <a:ext cx="1295850" cy="1082300"/>
            </a:xfrm>
            <a:custGeom>
              <a:avLst/>
              <a:gdLst/>
              <a:ahLst/>
              <a:cxnLst/>
              <a:rect l="l" t="t" r="r" b="b"/>
              <a:pathLst>
                <a:path w="51834" h="43292" extrusionOk="0">
                  <a:moveTo>
                    <a:pt x="13424" y="1201"/>
                  </a:moveTo>
                  <a:cubicBezTo>
                    <a:pt x="13603" y="1201"/>
                    <a:pt x="13784" y="1244"/>
                    <a:pt x="13957" y="1336"/>
                  </a:cubicBezTo>
                  <a:cubicBezTo>
                    <a:pt x="14571" y="1643"/>
                    <a:pt x="14776" y="2359"/>
                    <a:pt x="14469" y="2905"/>
                  </a:cubicBezTo>
                  <a:cubicBezTo>
                    <a:pt x="14281" y="3329"/>
                    <a:pt x="13897" y="3558"/>
                    <a:pt x="13475" y="3558"/>
                  </a:cubicBezTo>
                  <a:cubicBezTo>
                    <a:pt x="13286" y="3558"/>
                    <a:pt x="13090" y="3512"/>
                    <a:pt x="12899" y="3417"/>
                  </a:cubicBezTo>
                  <a:cubicBezTo>
                    <a:pt x="12319" y="3144"/>
                    <a:pt x="12081" y="2394"/>
                    <a:pt x="12388" y="1848"/>
                  </a:cubicBezTo>
                  <a:cubicBezTo>
                    <a:pt x="12603" y="1440"/>
                    <a:pt x="13004" y="1201"/>
                    <a:pt x="13424" y="1201"/>
                  </a:cubicBezTo>
                  <a:close/>
                  <a:moveTo>
                    <a:pt x="17875" y="3419"/>
                  </a:moveTo>
                  <a:cubicBezTo>
                    <a:pt x="18053" y="3419"/>
                    <a:pt x="18231" y="3462"/>
                    <a:pt x="18393" y="3554"/>
                  </a:cubicBezTo>
                  <a:cubicBezTo>
                    <a:pt x="19007" y="3861"/>
                    <a:pt x="19212" y="4577"/>
                    <a:pt x="18905" y="5123"/>
                  </a:cubicBezTo>
                  <a:cubicBezTo>
                    <a:pt x="18717" y="5547"/>
                    <a:pt x="18333" y="5776"/>
                    <a:pt x="17911" y="5776"/>
                  </a:cubicBezTo>
                  <a:cubicBezTo>
                    <a:pt x="17722" y="5776"/>
                    <a:pt x="17526" y="5730"/>
                    <a:pt x="17335" y="5635"/>
                  </a:cubicBezTo>
                  <a:cubicBezTo>
                    <a:pt x="16789" y="5396"/>
                    <a:pt x="16516" y="4680"/>
                    <a:pt x="16824" y="4066"/>
                  </a:cubicBezTo>
                  <a:cubicBezTo>
                    <a:pt x="17039" y="3658"/>
                    <a:pt x="17457" y="3419"/>
                    <a:pt x="17875" y="3419"/>
                  </a:cubicBezTo>
                  <a:close/>
                  <a:moveTo>
                    <a:pt x="9104" y="4663"/>
                  </a:moveTo>
                  <a:cubicBezTo>
                    <a:pt x="9284" y="4663"/>
                    <a:pt x="9463" y="4702"/>
                    <a:pt x="9624" y="4782"/>
                  </a:cubicBezTo>
                  <a:cubicBezTo>
                    <a:pt x="10170" y="5089"/>
                    <a:pt x="10443" y="5806"/>
                    <a:pt x="10135" y="6386"/>
                  </a:cubicBezTo>
                  <a:cubicBezTo>
                    <a:pt x="9919" y="6795"/>
                    <a:pt x="9516" y="7017"/>
                    <a:pt x="9094" y="7017"/>
                  </a:cubicBezTo>
                  <a:cubicBezTo>
                    <a:pt x="8917" y="7017"/>
                    <a:pt x="8737" y="6978"/>
                    <a:pt x="8566" y="6898"/>
                  </a:cubicBezTo>
                  <a:cubicBezTo>
                    <a:pt x="7986" y="6591"/>
                    <a:pt x="7747" y="5874"/>
                    <a:pt x="8054" y="5294"/>
                  </a:cubicBezTo>
                  <a:cubicBezTo>
                    <a:pt x="8246" y="4885"/>
                    <a:pt x="8676" y="4663"/>
                    <a:pt x="9104" y="4663"/>
                  </a:cubicBezTo>
                  <a:close/>
                  <a:moveTo>
                    <a:pt x="22362" y="5686"/>
                  </a:moveTo>
                  <a:cubicBezTo>
                    <a:pt x="22543" y="5686"/>
                    <a:pt x="22726" y="5725"/>
                    <a:pt x="22897" y="5806"/>
                  </a:cubicBezTo>
                  <a:cubicBezTo>
                    <a:pt x="23478" y="6113"/>
                    <a:pt x="23682" y="6830"/>
                    <a:pt x="23409" y="7410"/>
                  </a:cubicBezTo>
                  <a:cubicBezTo>
                    <a:pt x="23193" y="7819"/>
                    <a:pt x="22790" y="8041"/>
                    <a:pt x="22356" y="8041"/>
                  </a:cubicBezTo>
                  <a:cubicBezTo>
                    <a:pt x="22174" y="8041"/>
                    <a:pt x="21987" y="8002"/>
                    <a:pt x="21806" y="7921"/>
                  </a:cubicBezTo>
                  <a:cubicBezTo>
                    <a:pt x="21225" y="7648"/>
                    <a:pt x="20987" y="6932"/>
                    <a:pt x="21294" y="6318"/>
                  </a:cubicBezTo>
                  <a:cubicBezTo>
                    <a:pt x="21510" y="5909"/>
                    <a:pt x="21930" y="5686"/>
                    <a:pt x="22362" y="5686"/>
                  </a:cubicBezTo>
                  <a:close/>
                  <a:moveTo>
                    <a:pt x="13540" y="6881"/>
                  </a:moveTo>
                  <a:cubicBezTo>
                    <a:pt x="13720" y="6881"/>
                    <a:pt x="13899" y="6920"/>
                    <a:pt x="14060" y="7000"/>
                  </a:cubicBezTo>
                  <a:cubicBezTo>
                    <a:pt x="14606" y="7307"/>
                    <a:pt x="14879" y="8024"/>
                    <a:pt x="14571" y="8604"/>
                  </a:cubicBezTo>
                  <a:cubicBezTo>
                    <a:pt x="14355" y="9013"/>
                    <a:pt x="13952" y="9235"/>
                    <a:pt x="13530" y="9235"/>
                  </a:cubicBezTo>
                  <a:cubicBezTo>
                    <a:pt x="13353" y="9235"/>
                    <a:pt x="13173" y="9196"/>
                    <a:pt x="13002" y="9116"/>
                  </a:cubicBezTo>
                  <a:cubicBezTo>
                    <a:pt x="12422" y="8843"/>
                    <a:pt x="12217" y="8126"/>
                    <a:pt x="12490" y="7512"/>
                  </a:cubicBezTo>
                  <a:cubicBezTo>
                    <a:pt x="12682" y="7103"/>
                    <a:pt x="13112" y="6881"/>
                    <a:pt x="13540" y="6881"/>
                  </a:cubicBezTo>
                  <a:close/>
                  <a:moveTo>
                    <a:pt x="4789" y="7222"/>
                  </a:moveTo>
                  <a:cubicBezTo>
                    <a:pt x="4970" y="7222"/>
                    <a:pt x="5153" y="7261"/>
                    <a:pt x="5324" y="7341"/>
                  </a:cubicBezTo>
                  <a:cubicBezTo>
                    <a:pt x="5904" y="7648"/>
                    <a:pt x="6109" y="8365"/>
                    <a:pt x="5836" y="8945"/>
                  </a:cubicBezTo>
                  <a:cubicBezTo>
                    <a:pt x="5616" y="9337"/>
                    <a:pt x="5202" y="9570"/>
                    <a:pt x="4759" y="9570"/>
                  </a:cubicBezTo>
                  <a:cubicBezTo>
                    <a:pt x="4585" y="9570"/>
                    <a:pt x="4406" y="9534"/>
                    <a:pt x="4232" y="9457"/>
                  </a:cubicBezTo>
                  <a:cubicBezTo>
                    <a:pt x="3652" y="9184"/>
                    <a:pt x="3447" y="8467"/>
                    <a:pt x="3720" y="7853"/>
                  </a:cubicBezTo>
                  <a:cubicBezTo>
                    <a:pt x="3937" y="7444"/>
                    <a:pt x="4357" y="7222"/>
                    <a:pt x="4789" y="7222"/>
                  </a:cubicBezTo>
                  <a:close/>
                  <a:moveTo>
                    <a:pt x="17954" y="9144"/>
                  </a:moveTo>
                  <a:cubicBezTo>
                    <a:pt x="18142" y="9144"/>
                    <a:pt x="18337" y="9190"/>
                    <a:pt x="18530" y="9286"/>
                  </a:cubicBezTo>
                  <a:cubicBezTo>
                    <a:pt x="19144" y="9559"/>
                    <a:pt x="19349" y="10276"/>
                    <a:pt x="19042" y="10856"/>
                  </a:cubicBezTo>
                  <a:cubicBezTo>
                    <a:pt x="18821" y="11248"/>
                    <a:pt x="18408" y="11481"/>
                    <a:pt x="17978" y="11481"/>
                  </a:cubicBezTo>
                  <a:cubicBezTo>
                    <a:pt x="17808" y="11481"/>
                    <a:pt x="17636" y="11445"/>
                    <a:pt x="17472" y="11368"/>
                  </a:cubicBezTo>
                  <a:cubicBezTo>
                    <a:pt x="16926" y="11095"/>
                    <a:pt x="16653" y="10378"/>
                    <a:pt x="16960" y="9764"/>
                  </a:cubicBezTo>
                  <a:cubicBezTo>
                    <a:pt x="17171" y="9366"/>
                    <a:pt x="17543" y="9144"/>
                    <a:pt x="17954" y="9144"/>
                  </a:cubicBezTo>
                  <a:close/>
                  <a:moveTo>
                    <a:pt x="9198" y="9487"/>
                  </a:moveTo>
                  <a:cubicBezTo>
                    <a:pt x="9388" y="9487"/>
                    <a:pt x="9581" y="9533"/>
                    <a:pt x="9760" y="9628"/>
                  </a:cubicBezTo>
                  <a:cubicBezTo>
                    <a:pt x="10306" y="9901"/>
                    <a:pt x="10545" y="10617"/>
                    <a:pt x="10272" y="11197"/>
                  </a:cubicBezTo>
                  <a:cubicBezTo>
                    <a:pt x="10055" y="11606"/>
                    <a:pt x="9652" y="11829"/>
                    <a:pt x="9218" y="11829"/>
                  </a:cubicBezTo>
                  <a:cubicBezTo>
                    <a:pt x="9037" y="11829"/>
                    <a:pt x="8849" y="11790"/>
                    <a:pt x="8668" y="11709"/>
                  </a:cubicBezTo>
                  <a:cubicBezTo>
                    <a:pt x="8122" y="11436"/>
                    <a:pt x="7883" y="10720"/>
                    <a:pt x="8156" y="10139"/>
                  </a:cubicBezTo>
                  <a:cubicBezTo>
                    <a:pt x="8368" y="9715"/>
                    <a:pt x="8776" y="9487"/>
                    <a:pt x="9198" y="9487"/>
                  </a:cubicBezTo>
                  <a:close/>
                  <a:moveTo>
                    <a:pt x="22412" y="11397"/>
                  </a:moveTo>
                  <a:cubicBezTo>
                    <a:pt x="22597" y="11397"/>
                    <a:pt x="22786" y="11443"/>
                    <a:pt x="22966" y="11539"/>
                  </a:cubicBezTo>
                  <a:cubicBezTo>
                    <a:pt x="23580" y="11846"/>
                    <a:pt x="23785" y="12562"/>
                    <a:pt x="23478" y="13108"/>
                  </a:cubicBezTo>
                  <a:cubicBezTo>
                    <a:pt x="23262" y="13515"/>
                    <a:pt x="22861" y="13755"/>
                    <a:pt x="22441" y="13755"/>
                  </a:cubicBezTo>
                  <a:cubicBezTo>
                    <a:pt x="22263" y="13755"/>
                    <a:pt x="22081" y="13712"/>
                    <a:pt x="21908" y="13620"/>
                  </a:cubicBezTo>
                  <a:cubicBezTo>
                    <a:pt x="21362" y="13381"/>
                    <a:pt x="21089" y="12630"/>
                    <a:pt x="21396" y="12050"/>
                  </a:cubicBezTo>
                  <a:cubicBezTo>
                    <a:pt x="21608" y="11626"/>
                    <a:pt x="21999" y="11397"/>
                    <a:pt x="22412" y="11397"/>
                  </a:cubicBezTo>
                  <a:close/>
                  <a:moveTo>
                    <a:pt x="13685" y="11739"/>
                  </a:moveTo>
                  <a:cubicBezTo>
                    <a:pt x="13873" y="11739"/>
                    <a:pt x="14061" y="11785"/>
                    <a:pt x="14230" y="11880"/>
                  </a:cubicBezTo>
                  <a:cubicBezTo>
                    <a:pt x="14810" y="12187"/>
                    <a:pt x="15049" y="12903"/>
                    <a:pt x="14742" y="13449"/>
                  </a:cubicBezTo>
                  <a:cubicBezTo>
                    <a:pt x="14523" y="13839"/>
                    <a:pt x="14113" y="14090"/>
                    <a:pt x="13685" y="14090"/>
                  </a:cubicBezTo>
                  <a:cubicBezTo>
                    <a:pt x="13513" y="14090"/>
                    <a:pt x="13339" y="14049"/>
                    <a:pt x="13172" y="13961"/>
                  </a:cubicBezTo>
                  <a:cubicBezTo>
                    <a:pt x="12558" y="13654"/>
                    <a:pt x="12353" y="12972"/>
                    <a:pt x="12661" y="12392"/>
                  </a:cubicBezTo>
                  <a:cubicBezTo>
                    <a:pt x="12849" y="11968"/>
                    <a:pt x="13265" y="11739"/>
                    <a:pt x="13685" y="11739"/>
                  </a:cubicBezTo>
                  <a:close/>
                  <a:moveTo>
                    <a:pt x="4823" y="12933"/>
                  </a:moveTo>
                  <a:cubicBezTo>
                    <a:pt x="5009" y="12933"/>
                    <a:pt x="5202" y="12979"/>
                    <a:pt x="5392" y="13074"/>
                  </a:cubicBezTo>
                  <a:cubicBezTo>
                    <a:pt x="6007" y="13381"/>
                    <a:pt x="6211" y="14098"/>
                    <a:pt x="5904" y="14644"/>
                  </a:cubicBezTo>
                  <a:cubicBezTo>
                    <a:pt x="5692" y="15068"/>
                    <a:pt x="5301" y="15297"/>
                    <a:pt x="4889" y="15297"/>
                  </a:cubicBezTo>
                  <a:cubicBezTo>
                    <a:pt x="4704" y="15297"/>
                    <a:pt x="4514" y="15251"/>
                    <a:pt x="4335" y="15156"/>
                  </a:cubicBezTo>
                  <a:cubicBezTo>
                    <a:pt x="3789" y="14883"/>
                    <a:pt x="3550" y="14166"/>
                    <a:pt x="3823" y="13586"/>
                  </a:cubicBezTo>
                  <a:cubicBezTo>
                    <a:pt x="4035" y="13162"/>
                    <a:pt x="4409" y="12933"/>
                    <a:pt x="4823" y="12933"/>
                  </a:cubicBezTo>
                  <a:close/>
                  <a:moveTo>
                    <a:pt x="18112" y="13997"/>
                  </a:moveTo>
                  <a:cubicBezTo>
                    <a:pt x="18294" y="13997"/>
                    <a:pt x="18483" y="14040"/>
                    <a:pt x="18666" y="14132"/>
                  </a:cubicBezTo>
                  <a:cubicBezTo>
                    <a:pt x="19246" y="14439"/>
                    <a:pt x="19485" y="15156"/>
                    <a:pt x="19178" y="15702"/>
                  </a:cubicBezTo>
                  <a:cubicBezTo>
                    <a:pt x="18962" y="16109"/>
                    <a:pt x="18562" y="16348"/>
                    <a:pt x="18141" y="16348"/>
                  </a:cubicBezTo>
                  <a:cubicBezTo>
                    <a:pt x="17963" y="16348"/>
                    <a:pt x="17781" y="16305"/>
                    <a:pt x="17608" y="16213"/>
                  </a:cubicBezTo>
                  <a:cubicBezTo>
                    <a:pt x="17028" y="15940"/>
                    <a:pt x="16789" y="15258"/>
                    <a:pt x="17097" y="14644"/>
                  </a:cubicBezTo>
                  <a:cubicBezTo>
                    <a:pt x="17288" y="14236"/>
                    <a:pt x="17682" y="13997"/>
                    <a:pt x="18112" y="13997"/>
                  </a:cubicBezTo>
                  <a:close/>
                  <a:moveTo>
                    <a:pt x="40126" y="14729"/>
                  </a:moveTo>
                  <a:cubicBezTo>
                    <a:pt x="40307" y="14729"/>
                    <a:pt x="40494" y="14768"/>
                    <a:pt x="40676" y="14848"/>
                  </a:cubicBezTo>
                  <a:cubicBezTo>
                    <a:pt x="41256" y="15156"/>
                    <a:pt x="41495" y="15872"/>
                    <a:pt x="41187" y="16452"/>
                  </a:cubicBezTo>
                  <a:cubicBezTo>
                    <a:pt x="40967" y="16844"/>
                    <a:pt x="40536" y="17078"/>
                    <a:pt x="40108" y="17078"/>
                  </a:cubicBezTo>
                  <a:cubicBezTo>
                    <a:pt x="39940" y="17078"/>
                    <a:pt x="39772" y="17041"/>
                    <a:pt x="39618" y="16964"/>
                  </a:cubicBezTo>
                  <a:cubicBezTo>
                    <a:pt x="39038" y="16657"/>
                    <a:pt x="38833" y="15975"/>
                    <a:pt x="39106" y="15360"/>
                  </a:cubicBezTo>
                  <a:cubicBezTo>
                    <a:pt x="39298" y="14951"/>
                    <a:pt x="39694" y="14729"/>
                    <a:pt x="40126" y="14729"/>
                  </a:cubicBezTo>
                  <a:close/>
                  <a:moveTo>
                    <a:pt x="9329" y="15192"/>
                  </a:moveTo>
                  <a:cubicBezTo>
                    <a:pt x="9508" y="15192"/>
                    <a:pt x="9690" y="15235"/>
                    <a:pt x="9863" y="15326"/>
                  </a:cubicBezTo>
                  <a:cubicBezTo>
                    <a:pt x="10477" y="15633"/>
                    <a:pt x="10681" y="16316"/>
                    <a:pt x="10374" y="16896"/>
                  </a:cubicBezTo>
                  <a:cubicBezTo>
                    <a:pt x="10186" y="17320"/>
                    <a:pt x="9802" y="17549"/>
                    <a:pt x="9381" y="17549"/>
                  </a:cubicBezTo>
                  <a:cubicBezTo>
                    <a:pt x="9192" y="17549"/>
                    <a:pt x="8995" y="17503"/>
                    <a:pt x="8805" y="17408"/>
                  </a:cubicBezTo>
                  <a:cubicBezTo>
                    <a:pt x="8225" y="17135"/>
                    <a:pt x="7986" y="16452"/>
                    <a:pt x="8293" y="15838"/>
                  </a:cubicBezTo>
                  <a:cubicBezTo>
                    <a:pt x="8508" y="15431"/>
                    <a:pt x="8909" y="15192"/>
                    <a:pt x="9329" y="15192"/>
                  </a:cubicBezTo>
                  <a:close/>
                  <a:moveTo>
                    <a:pt x="31344" y="15923"/>
                  </a:moveTo>
                  <a:cubicBezTo>
                    <a:pt x="31521" y="15923"/>
                    <a:pt x="31701" y="15962"/>
                    <a:pt x="31872" y="16043"/>
                  </a:cubicBezTo>
                  <a:cubicBezTo>
                    <a:pt x="32486" y="16350"/>
                    <a:pt x="32691" y="17066"/>
                    <a:pt x="32384" y="17647"/>
                  </a:cubicBezTo>
                  <a:cubicBezTo>
                    <a:pt x="32188" y="18038"/>
                    <a:pt x="31746" y="18272"/>
                    <a:pt x="31311" y="18272"/>
                  </a:cubicBezTo>
                  <a:cubicBezTo>
                    <a:pt x="31139" y="18272"/>
                    <a:pt x="30968" y="18236"/>
                    <a:pt x="30814" y="18158"/>
                  </a:cubicBezTo>
                  <a:cubicBezTo>
                    <a:pt x="30268" y="17851"/>
                    <a:pt x="29995" y="17169"/>
                    <a:pt x="30302" y="16555"/>
                  </a:cubicBezTo>
                  <a:cubicBezTo>
                    <a:pt x="30519" y="16146"/>
                    <a:pt x="30922" y="15923"/>
                    <a:pt x="31344" y="15923"/>
                  </a:cubicBezTo>
                  <a:close/>
                  <a:moveTo>
                    <a:pt x="22608" y="16265"/>
                  </a:moveTo>
                  <a:cubicBezTo>
                    <a:pt x="22785" y="16265"/>
                    <a:pt x="22965" y="16303"/>
                    <a:pt x="23136" y="16384"/>
                  </a:cubicBezTo>
                  <a:cubicBezTo>
                    <a:pt x="23751" y="16691"/>
                    <a:pt x="23955" y="17408"/>
                    <a:pt x="23648" y="17988"/>
                  </a:cubicBezTo>
                  <a:cubicBezTo>
                    <a:pt x="23432" y="18397"/>
                    <a:pt x="23012" y="18619"/>
                    <a:pt x="22591" y="18619"/>
                  </a:cubicBezTo>
                  <a:cubicBezTo>
                    <a:pt x="22416" y="18619"/>
                    <a:pt x="22240" y="18580"/>
                    <a:pt x="22079" y="18500"/>
                  </a:cubicBezTo>
                  <a:cubicBezTo>
                    <a:pt x="21464" y="18193"/>
                    <a:pt x="21260" y="17510"/>
                    <a:pt x="21567" y="16896"/>
                  </a:cubicBezTo>
                  <a:cubicBezTo>
                    <a:pt x="21783" y="16487"/>
                    <a:pt x="22186" y="16265"/>
                    <a:pt x="22608" y="16265"/>
                  </a:cubicBezTo>
                  <a:close/>
                  <a:moveTo>
                    <a:pt x="44585" y="16994"/>
                  </a:moveTo>
                  <a:cubicBezTo>
                    <a:pt x="44773" y="16994"/>
                    <a:pt x="44966" y="17040"/>
                    <a:pt x="45146" y="17135"/>
                  </a:cubicBezTo>
                  <a:cubicBezTo>
                    <a:pt x="45760" y="17408"/>
                    <a:pt x="45965" y="18158"/>
                    <a:pt x="45658" y="18704"/>
                  </a:cubicBezTo>
                  <a:cubicBezTo>
                    <a:pt x="45442" y="19112"/>
                    <a:pt x="45024" y="19351"/>
                    <a:pt x="44606" y="19351"/>
                  </a:cubicBezTo>
                  <a:cubicBezTo>
                    <a:pt x="44428" y="19351"/>
                    <a:pt x="44250" y="19308"/>
                    <a:pt x="44088" y="19216"/>
                  </a:cubicBezTo>
                  <a:cubicBezTo>
                    <a:pt x="43542" y="18909"/>
                    <a:pt x="43269" y="18227"/>
                    <a:pt x="43576" y="17647"/>
                  </a:cubicBezTo>
                  <a:cubicBezTo>
                    <a:pt x="43764" y="17222"/>
                    <a:pt x="44164" y="16994"/>
                    <a:pt x="44585" y="16994"/>
                  </a:cubicBezTo>
                  <a:close/>
                  <a:moveTo>
                    <a:pt x="13771" y="17459"/>
                  </a:moveTo>
                  <a:cubicBezTo>
                    <a:pt x="13947" y="17459"/>
                    <a:pt x="14127" y="17498"/>
                    <a:pt x="14299" y="17578"/>
                  </a:cubicBezTo>
                  <a:cubicBezTo>
                    <a:pt x="14913" y="17885"/>
                    <a:pt x="15117" y="18602"/>
                    <a:pt x="14810" y="19148"/>
                  </a:cubicBezTo>
                  <a:cubicBezTo>
                    <a:pt x="14622" y="19572"/>
                    <a:pt x="14206" y="19801"/>
                    <a:pt x="13786" y="19801"/>
                  </a:cubicBezTo>
                  <a:cubicBezTo>
                    <a:pt x="13598" y="19801"/>
                    <a:pt x="13410" y="19755"/>
                    <a:pt x="13241" y="19660"/>
                  </a:cubicBezTo>
                  <a:cubicBezTo>
                    <a:pt x="12695" y="19387"/>
                    <a:pt x="12422" y="18704"/>
                    <a:pt x="12729" y="18090"/>
                  </a:cubicBezTo>
                  <a:cubicBezTo>
                    <a:pt x="12945" y="17681"/>
                    <a:pt x="13348" y="17459"/>
                    <a:pt x="13771" y="17459"/>
                  </a:cubicBezTo>
                  <a:close/>
                  <a:moveTo>
                    <a:pt x="5035" y="17800"/>
                  </a:moveTo>
                  <a:cubicBezTo>
                    <a:pt x="5212" y="17800"/>
                    <a:pt x="5392" y="17839"/>
                    <a:pt x="5563" y="17920"/>
                  </a:cubicBezTo>
                  <a:cubicBezTo>
                    <a:pt x="6177" y="18227"/>
                    <a:pt x="6382" y="18943"/>
                    <a:pt x="6075" y="19523"/>
                  </a:cubicBezTo>
                  <a:cubicBezTo>
                    <a:pt x="5864" y="19922"/>
                    <a:pt x="5476" y="20143"/>
                    <a:pt x="5065" y="20143"/>
                  </a:cubicBezTo>
                  <a:cubicBezTo>
                    <a:pt x="4878" y="20143"/>
                    <a:pt x="4687" y="20097"/>
                    <a:pt x="4505" y="20001"/>
                  </a:cubicBezTo>
                  <a:cubicBezTo>
                    <a:pt x="3891" y="19728"/>
                    <a:pt x="3686" y="19046"/>
                    <a:pt x="3993" y="18431"/>
                  </a:cubicBezTo>
                  <a:cubicBezTo>
                    <a:pt x="4210" y="18022"/>
                    <a:pt x="4613" y="17800"/>
                    <a:pt x="5035" y="17800"/>
                  </a:cubicBezTo>
                  <a:close/>
                  <a:moveTo>
                    <a:pt x="35814" y="18188"/>
                  </a:moveTo>
                  <a:cubicBezTo>
                    <a:pt x="36004" y="18188"/>
                    <a:pt x="36196" y="18234"/>
                    <a:pt x="36376" y="18329"/>
                  </a:cubicBezTo>
                  <a:cubicBezTo>
                    <a:pt x="36922" y="18602"/>
                    <a:pt x="37161" y="19353"/>
                    <a:pt x="36888" y="19899"/>
                  </a:cubicBezTo>
                  <a:cubicBezTo>
                    <a:pt x="36672" y="20306"/>
                    <a:pt x="36272" y="20545"/>
                    <a:pt x="35839" y="20545"/>
                  </a:cubicBezTo>
                  <a:cubicBezTo>
                    <a:pt x="35656" y="20545"/>
                    <a:pt x="35467" y="20502"/>
                    <a:pt x="35284" y="20411"/>
                  </a:cubicBezTo>
                  <a:cubicBezTo>
                    <a:pt x="34704" y="20103"/>
                    <a:pt x="34499" y="19421"/>
                    <a:pt x="34772" y="18841"/>
                  </a:cubicBezTo>
                  <a:cubicBezTo>
                    <a:pt x="34984" y="18417"/>
                    <a:pt x="35392" y="18188"/>
                    <a:pt x="35814" y="18188"/>
                  </a:cubicBezTo>
                  <a:close/>
                  <a:moveTo>
                    <a:pt x="49043" y="19246"/>
                  </a:moveTo>
                  <a:cubicBezTo>
                    <a:pt x="49227" y="19246"/>
                    <a:pt x="49413" y="19292"/>
                    <a:pt x="49582" y="19387"/>
                  </a:cubicBezTo>
                  <a:cubicBezTo>
                    <a:pt x="50196" y="19694"/>
                    <a:pt x="50401" y="20411"/>
                    <a:pt x="50093" y="20956"/>
                  </a:cubicBezTo>
                  <a:cubicBezTo>
                    <a:pt x="49874" y="21346"/>
                    <a:pt x="49464" y="21597"/>
                    <a:pt x="49036" y="21597"/>
                  </a:cubicBezTo>
                  <a:cubicBezTo>
                    <a:pt x="48865" y="21597"/>
                    <a:pt x="48690" y="21556"/>
                    <a:pt x="48524" y="21468"/>
                  </a:cubicBezTo>
                  <a:cubicBezTo>
                    <a:pt x="47978" y="21161"/>
                    <a:pt x="47739" y="20445"/>
                    <a:pt x="48012" y="19899"/>
                  </a:cubicBezTo>
                  <a:cubicBezTo>
                    <a:pt x="48224" y="19475"/>
                    <a:pt x="48631" y="19246"/>
                    <a:pt x="49043" y="19246"/>
                  </a:cubicBezTo>
                  <a:close/>
                  <a:moveTo>
                    <a:pt x="18226" y="19723"/>
                  </a:moveTo>
                  <a:cubicBezTo>
                    <a:pt x="18416" y="19723"/>
                    <a:pt x="18613" y="19769"/>
                    <a:pt x="18803" y="19865"/>
                  </a:cubicBezTo>
                  <a:cubicBezTo>
                    <a:pt x="19383" y="20138"/>
                    <a:pt x="19588" y="20854"/>
                    <a:pt x="19315" y="21434"/>
                  </a:cubicBezTo>
                  <a:cubicBezTo>
                    <a:pt x="19098" y="21843"/>
                    <a:pt x="18678" y="22066"/>
                    <a:pt x="18246" y="22066"/>
                  </a:cubicBezTo>
                  <a:cubicBezTo>
                    <a:pt x="18065" y="22066"/>
                    <a:pt x="17882" y="22027"/>
                    <a:pt x="17711" y="21946"/>
                  </a:cubicBezTo>
                  <a:cubicBezTo>
                    <a:pt x="17131" y="21639"/>
                    <a:pt x="16926" y="20956"/>
                    <a:pt x="17199" y="20376"/>
                  </a:cubicBezTo>
                  <a:cubicBezTo>
                    <a:pt x="17411" y="19952"/>
                    <a:pt x="17802" y="19723"/>
                    <a:pt x="18226" y="19723"/>
                  </a:cubicBezTo>
                  <a:close/>
                  <a:moveTo>
                    <a:pt x="9445" y="20065"/>
                  </a:moveTo>
                  <a:cubicBezTo>
                    <a:pt x="9630" y="20065"/>
                    <a:pt x="9819" y="20111"/>
                    <a:pt x="9999" y="20206"/>
                  </a:cubicBezTo>
                  <a:cubicBezTo>
                    <a:pt x="10613" y="20479"/>
                    <a:pt x="10818" y="21161"/>
                    <a:pt x="10511" y="21775"/>
                  </a:cubicBezTo>
                  <a:cubicBezTo>
                    <a:pt x="10294" y="22184"/>
                    <a:pt x="9874" y="22407"/>
                    <a:pt x="9454" y="22407"/>
                  </a:cubicBezTo>
                  <a:cubicBezTo>
                    <a:pt x="9278" y="22407"/>
                    <a:pt x="9102" y="22368"/>
                    <a:pt x="8941" y="22287"/>
                  </a:cubicBezTo>
                  <a:cubicBezTo>
                    <a:pt x="8395" y="21980"/>
                    <a:pt x="8122" y="21298"/>
                    <a:pt x="8429" y="20718"/>
                  </a:cubicBezTo>
                  <a:cubicBezTo>
                    <a:pt x="8641" y="20294"/>
                    <a:pt x="9032" y="20065"/>
                    <a:pt x="9445" y="20065"/>
                  </a:cubicBezTo>
                  <a:close/>
                  <a:moveTo>
                    <a:pt x="40250" y="20440"/>
                  </a:moveTo>
                  <a:cubicBezTo>
                    <a:pt x="40440" y="20440"/>
                    <a:pt x="40632" y="20486"/>
                    <a:pt x="40812" y="20581"/>
                  </a:cubicBezTo>
                  <a:cubicBezTo>
                    <a:pt x="41392" y="20854"/>
                    <a:pt x="41597" y="21605"/>
                    <a:pt x="41324" y="22151"/>
                  </a:cubicBezTo>
                  <a:cubicBezTo>
                    <a:pt x="41105" y="22540"/>
                    <a:pt x="40694" y="22791"/>
                    <a:pt x="40254" y="22791"/>
                  </a:cubicBezTo>
                  <a:cubicBezTo>
                    <a:pt x="40078" y="22791"/>
                    <a:pt x="39896" y="22751"/>
                    <a:pt x="39720" y="22663"/>
                  </a:cubicBezTo>
                  <a:cubicBezTo>
                    <a:pt x="39174" y="22356"/>
                    <a:pt x="38935" y="21673"/>
                    <a:pt x="39208" y="21093"/>
                  </a:cubicBezTo>
                  <a:cubicBezTo>
                    <a:pt x="39420" y="20669"/>
                    <a:pt x="39828" y="20440"/>
                    <a:pt x="40250" y="20440"/>
                  </a:cubicBezTo>
                  <a:close/>
                  <a:moveTo>
                    <a:pt x="31454" y="20781"/>
                  </a:moveTo>
                  <a:cubicBezTo>
                    <a:pt x="31639" y="20781"/>
                    <a:pt x="31829" y="20827"/>
                    <a:pt x="32008" y="20922"/>
                  </a:cubicBezTo>
                  <a:cubicBezTo>
                    <a:pt x="32623" y="21229"/>
                    <a:pt x="32827" y="21946"/>
                    <a:pt x="32520" y="22492"/>
                  </a:cubicBezTo>
                  <a:cubicBezTo>
                    <a:pt x="32305" y="22899"/>
                    <a:pt x="31887" y="23138"/>
                    <a:pt x="31469" y="23138"/>
                  </a:cubicBezTo>
                  <a:cubicBezTo>
                    <a:pt x="31291" y="23138"/>
                    <a:pt x="31113" y="23095"/>
                    <a:pt x="30951" y="23004"/>
                  </a:cubicBezTo>
                  <a:cubicBezTo>
                    <a:pt x="30405" y="22697"/>
                    <a:pt x="30166" y="21980"/>
                    <a:pt x="30439" y="21434"/>
                  </a:cubicBezTo>
                  <a:cubicBezTo>
                    <a:pt x="30651" y="21010"/>
                    <a:pt x="31042" y="20781"/>
                    <a:pt x="31454" y="20781"/>
                  </a:cubicBezTo>
                  <a:close/>
                  <a:moveTo>
                    <a:pt x="22677" y="21976"/>
                  </a:moveTo>
                  <a:cubicBezTo>
                    <a:pt x="22866" y="21976"/>
                    <a:pt x="23059" y="22022"/>
                    <a:pt x="23239" y="22117"/>
                  </a:cubicBezTo>
                  <a:cubicBezTo>
                    <a:pt x="23785" y="22424"/>
                    <a:pt x="24024" y="23106"/>
                    <a:pt x="23751" y="23686"/>
                  </a:cubicBezTo>
                  <a:cubicBezTo>
                    <a:pt x="23535" y="24094"/>
                    <a:pt x="23134" y="24333"/>
                    <a:pt x="22702" y="24333"/>
                  </a:cubicBezTo>
                  <a:cubicBezTo>
                    <a:pt x="22519" y="24333"/>
                    <a:pt x="22330" y="24290"/>
                    <a:pt x="22147" y="24198"/>
                  </a:cubicBezTo>
                  <a:cubicBezTo>
                    <a:pt x="21601" y="23891"/>
                    <a:pt x="21362" y="23209"/>
                    <a:pt x="21635" y="22629"/>
                  </a:cubicBezTo>
                  <a:cubicBezTo>
                    <a:pt x="21847" y="22204"/>
                    <a:pt x="22254" y="21976"/>
                    <a:pt x="22677" y="21976"/>
                  </a:cubicBezTo>
                  <a:close/>
                  <a:moveTo>
                    <a:pt x="13881" y="22317"/>
                  </a:moveTo>
                  <a:cubicBezTo>
                    <a:pt x="14066" y="22317"/>
                    <a:pt x="14255" y="22363"/>
                    <a:pt x="14435" y="22458"/>
                  </a:cubicBezTo>
                  <a:cubicBezTo>
                    <a:pt x="15049" y="22765"/>
                    <a:pt x="15254" y="23482"/>
                    <a:pt x="14947" y="24028"/>
                  </a:cubicBezTo>
                  <a:cubicBezTo>
                    <a:pt x="14735" y="24452"/>
                    <a:pt x="14328" y="24681"/>
                    <a:pt x="13916" y="24681"/>
                  </a:cubicBezTo>
                  <a:cubicBezTo>
                    <a:pt x="13732" y="24681"/>
                    <a:pt x="13546" y="24635"/>
                    <a:pt x="13377" y="24539"/>
                  </a:cubicBezTo>
                  <a:cubicBezTo>
                    <a:pt x="12831" y="24232"/>
                    <a:pt x="12592" y="23516"/>
                    <a:pt x="12865" y="22970"/>
                  </a:cubicBezTo>
                  <a:cubicBezTo>
                    <a:pt x="13077" y="22546"/>
                    <a:pt x="13468" y="22317"/>
                    <a:pt x="13881" y="22317"/>
                  </a:cubicBezTo>
                  <a:close/>
                  <a:moveTo>
                    <a:pt x="44743" y="22699"/>
                  </a:moveTo>
                  <a:cubicBezTo>
                    <a:pt x="44924" y="22699"/>
                    <a:pt x="45109" y="22742"/>
                    <a:pt x="45282" y="22833"/>
                  </a:cubicBezTo>
                  <a:cubicBezTo>
                    <a:pt x="45828" y="23140"/>
                    <a:pt x="46101" y="23857"/>
                    <a:pt x="45794" y="24403"/>
                  </a:cubicBezTo>
                  <a:cubicBezTo>
                    <a:pt x="45582" y="24827"/>
                    <a:pt x="45191" y="25056"/>
                    <a:pt x="44778" y="25056"/>
                  </a:cubicBezTo>
                  <a:cubicBezTo>
                    <a:pt x="44593" y="25056"/>
                    <a:pt x="44404" y="25010"/>
                    <a:pt x="44224" y="24915"/>
                  </a:cubicBezTo>
                  <a:cubicBezTo>
                    <a:pt x="43610" y="24642"/>
                    <a:pt x="43405" y="23891"/>
                    <a:pt x="43712" y="23345"/>
                  </a:cubicBezTo>
                  <a:cubicBezTo>
                    <a:pt x="43904" y="22938"/>
                    <a:pt x="44314" y="22699"/>
                    <a:pt x="44743" y="22699"/>
                  </a:cubicBezTo>
                  <a:close/>
                  <a:moveTo>
                    <a:pt x="35960" y="23040"/>
                  </a:moveTo>
                  <a:cubicBezTo>
                    <a:pt x="36138" y="23040"/>
                    <a:pt x="36316" y="23083"/>
                    <a:pt x="36478" y="23175"/>
                  </a:cubicBezTo>
                  <a:cubicBezTo>
                    <a:pt x="37093" y="23482"/>
                    <a:pt x="37297" y="24198"/>
                    <a:pt x="36990" y="24744"/>
                  </a:cubicBezTo>
                  <a:cubicBezTo>
                    <a:pt x="36802" y="25168"/>
                    <a:pt x="36418" y="25397"/>
                    <a:pt x="35997" y="25397"/>
                  </a:cubicBezTo>
                  <a:cubicBezTo>
                    <a:pt x="35807" y="25397"/>
                    <a:pt x="35611" y="25351"/>
                    <a:pt x="35421" y="25256"/>
                  </a:cubicBezTo>
                  <a:cubicBezTo>
                    <a:pt x="34875" y="24983"/>
                    <a:pt x="34602" y="24232"/>
                    <a:pt x="34909" y="23686"/>
                  </a:cubicBezTo>
                  <a:cubicBezTo>
                    <a:pt x="35124" y="23279"/>
                    <a:pt x="35542" y="23040"/>
                    <a:pt x="35960" y="23040"/>
                  </a:cubicBezTo>
                  <a:close/>
                  <a:moveTo>
                    <a:pt x="5123" y="23511"/>
                  </a:moveTo>
                  <a:cubicBezTo>
                    <a:pt x="5313" y="23511"/>
                    <a:pt x="5509" y="23557"/>
                    <a:pt x="5700" y="23652"/>
                  </a:cubicBezTo>
                  <a:cubicBezTo>
                    <a:pt x="6245" y="23959"/>
                    <a:pt x="6518" y="24642"/>
                    <a:pt x="6211" y="25222"/>
                  </a:cubicBezTo>
                  <a:cubicBezTo>
                    <a:pt x="5999" y="25646"/>
                    <a:pt x="5592" y="25875"/>
                    <a:pt x="5169" y="25875"/>
                  </a:cubicBezTo>
                  <a:cubicBezTo>
                    <a:pt x="4980" y="25875"/>
                    <a:pt x="4787" y="25829"/>
                    <a:pt x="4608" y="25734"/>
                  </a:cubicBezTo>
                  <a:cubicBezTo>
                    <a:pt x="4027" y="25427"/>
                    <a:pt x="3823" y="24744"/>
                    <a:pt x="4096" y="24164"/>
                  </a:cubicBezTo>
                  <a:cubicBezTo>
                    <a:pt x="4308" y="23740"/>
                    <a:pt x="4699" y="23511"/>
                    <a:pt x="5123" y="23511"/>
                  </a:cubicBezTo>
                  <a:close/>
                  <a:moveTo>
                    <a:pt x="27184" y="24234"/>
                  </a:moveTo>
                  <a:cubicBezTo>
                    <a:pt x="27365" y="24234"/>
                    <a:pt x="27546" y="24277"/>
                    <a:pt x="27709" y="24369"/>
                  </a:cubicBezTo>
                  <a:cubicBezTo>
                    <a:pt x="28289" y="24676"/>
                    <a:pt x="28528" y="25393"/>
                    <a:pt x="28221" y="25938"/>
                  </a:cubicBezTo>
                  <a:cubicBezTo>
                    <a:pt x="28009" y="26363"/>
                    <a:pt x="27618" y="26591"/>
                    <a:pt x="27205" y="26591"/>
                  </a:cubicBezTo>
                  <a:cubicBezTo>
                    <a:pt x="27020" y="26591"/>
                    <a:pt x="26831" y="26545"/>
                    <a:pt x="26651" y="26450"/>
                  </a:cubicBezTo>
                  <a:cubicBezTo>
                    <a:pt x="26037" y="26177"/>
                    <a:pt x="25832" y="25427"/>
                    <a:pt x="26139" y="24881"/>
                  </a:cubicBezTo>
                  <a:cubicBezTo>
                    <a:pt x="26331" y="24473"/>
                    <a:pt x="26758" y="24234"/>
                    <a:pt x="27184" y="24234"/>
                  </a:cubicBezTo>
                  <a:close/>
                  <a:moveTo>
                    <a:pt x="18372" y="24576"/>
                  </a:moveTo>
                  <a:cubicBezTo>
                    <a:pt x="18550" y="24576"/>
                    <a:pt x="18732" y="24619"/>
                    <a:pt x="18905" y="24710"/>
                  </a:cubicBezTo>
                  <a:cubicBezTo>
                    <a:pt x="19519" y="25017"/>
                    <a:pt x="19724" y="25700"/>
                    <a:pt x="19417" y="26280"/>
                  </a:cubicBezTo>
                  <a:cubicBezTo>
                    <a:pt x="19228" y="26704"/>
                    <a:pt x="18812" y="26933"/>
                    <a:pt x="18393" y="26933"/>
                  </a:cubicBezTo>
                  <a:cubicBezTo>
                    <a:pt x="18205" y="26933"/>
                    <a:pt x="18016" y="26887"/>
                    <a:pt x="17847" y="26792"/>
                  </a:cubicBezTo>
                  <a:cubicBezTo>
                    <a:pt x="17301" y="26519"/>
                    <a:pt x="17028" y="25768"/>
                    <a:pt x="17335" y="25222"/>
                  </a:cubicBezTo>
                  <a:cubicBezTo>
                    <a:pt x="17551" y="24815"/>
                    <a:pt x="17952" y="24576"/>
                    <a:pt x="18372" y="24576"/>
                  </a:cubicBezTo>
                  <a:close/>
                  <a:moveTo>
                    <a:pt x="49168" y="24966"/>
                  </a:moveTo>
                  <a:cubicBezTo>
                    <a:pt x="49350" y="24966"/>
                    <a:pt x="49537" y="25005"/>
                    <a:pt x="49718" y="25085"/>
                  </a:cubicBezTo>
                  <a:cubicBezTo>
                    <a:pt x="50298" y="25393"/>
                    <a:pt x="50503" y="26109"/>
                    <a:pt x="50230" y="26689"/>
                  </a:cubicBezTo>
                  <a:cubicBezTo>
                    <a:pt x="50013" y="27098"/>
                    <a:pt x="49610" y="27321"/>
                    <a:pt x="49176" y="27321"/>
                  </a:cubicBezTo>
                  <a:cubicBezTo>
                    <a:pt x="48995" y="27321"/>
                    <a:pt x="48807" y="27282"/>
                    <a:pt x="48626" y="27201"/>
                  </a:cubicBezTo>
                  <a:cubicBezTo>
                    <a:pt x="48080" y="26894"/>
                    <a:pt x="47841" y="26177"/>
                    <a:pt x="48114" y="25597"/>
                  </a:cubicBezTo>
                  <a:cubicBezTo>
                    <a:pt x="48331" y="25188"/>
                    <a:pt x="48734" y="24966"/>
                    <a:pt x="49168" y="24966"/>
                  </a:cubicBezTo>
                  <a:close/>
                  <a:moveTo>
                    <a:pt x="40402" y="25307"/>
                  </a:moveTo>
                  <a:cubicBezTo>
                    <a:pt x="40577" y="25307"/>
                    <a:pt x="40753" y="25346"/>
                    <a:pt x="40914" y="25427"/>
                  </a:cubicBezTo>
                  <a:cubicBezTo>
                    <a:pt x="41529" y="25734"/>
                    <a:pt x="41733" y="26450"/>
                    <a:pt x="41426" y="27030"/>
                  </a:cubicBezTo>
                  <a:cubicBezTo>
                    <a:pt x="41230" y="27422"/>
                    <a:pt x="40824" y="27656"/>
                    <a:pt x="40383" y="27656"/>
                  </a:cubicBezTo>
                  <a:cubicBezTo>
                    <a:pt x="40209" y="27656"/>
                    <a:pt x="40030" y="27619"/>
                    <a:pt x="39857" y="27542"/>
                  </a:cubicBezTo>
                  <a:cubicBezTo>
                    <a:pt x="39311" y="27235"/>
                    <a:pt x="39038" y="26519"/>
                    <a:pt x="39345" y="25938"/>
                  </a:cubicBezTo>
                  <a:cubicBezTo>
                    <a:pt x="39561" y="25530"/>
                    <a:pt x="39981" y="25307"/>
                    <a:pt x="40402" y="25307"/>
                  </a:cubicBezTo>
                  <a:close/>
                  <a:moveTo>
                    <a:pt x="9581" y="25770"/>
                  </a:moveTo>
                  <a:cubicBezTo>
                    <a:pt x="9764" y="25770"/>
                    <a:pt x="9953" y="25813"/>
                    <a:pt x="10135" y="25904"/>
                  </a:cubicBezTo>
                  <a:cubicBezTo>
                    <a:pt x="10716" y="26211"/>
                    <a:pt x="10954" y="26928"/>
                    <a:pt x="10647" y="27474"/>
                  </a:cubicBezTo>
                  <a:cubicBezTo>
                    <a:pt x="10435" y="27898"/>
                    <a:pt x="10044" y="28127"/>
                    <a:pt x="9632" y="28127"/>
                  </a:cubicBezTo>
                  <a:cubicBezTo>
                    <a:pt x="9447" y="28127"/>
                    <a:pt x="9257" y="28081"/>
                    <a:pt x="9078" y="27986"/>
                  </a:cubicBezTo>
                  <a:cubicBezTo>
                    <a:pt x="8463" y="27679"/>
                    <a:pt x="8259" y="26962"/>
                    <a:pt x="8566" y="26416"/>
                  </a:cubicBezTo>
                  <a:cubicBezTo>
                    <a:pt x="8758" y="26009"/>
                    <a:pt x="9151" y="25770"/>
                    <a:pt x="9581" y="25770"/>
                  </a:cubicBezTo>
                  <a:close/>
                  <a:moveTo>
                    <a:pt x="31626" y="26501"/>
                  </a:moveTo>
                  <a:cubicBezTo>
                    <a:pt x="31805" y="26501"/>
                    <a:pt x="31984" y="26540"/>
                    <a:pt x="32145" y="26621"/>
                  </a:cubicBezTo>
                  <a:cubicBezTo>
                    <a:pt x="32691" y="26928"/>
                    <a:pt x="32964" y="27611"/>
                    <a:pt x="32657" y="28225"/>
                  </a:cubicBezTo>
                  <a:cubicBezTo>
                    <a:pt x="32440" y="28634"/>
                    <a:pt x="32037" y="28856"/>
                    <a:pt x="31615" y="28856"/>
                  </a:cubicBezTo>
                  <a:cubicBezTo>
                    <a:pt x="31438" y="28856"/>
                    <a:pt x="31258" y="28817"/>
                    <a:pt x="31087" y="28737"/>
                  </a:cubicBezTo>
                  <a:cubicBezTo>
                    <a:pt x="30507" y="28429"/>
                    <a:pt x="30268" y="27679"/>
                    <a:pt x="30575" y="27133"/>
                  </a:cubicBezTo>
                  <a:cubicBezTo>
                    <a:pt x="30768" y="26724"/>
                    <a:pt x="31197" y="26501"/>
                    <a:pt x="31626" y="26501"/>
                  </a:cubicBezTo>
                  <a:close/>
                  <a:moveTo>
                    <a:pt x="22828" y="26843"/>
                  </a:moveTo>
                  <a:cubicBezTo>
                    <a:pt x="23004" y="26843"/>
                    <a:pt x="23180" y="26882"/>
                    <a:pt x="23341" y="26962"/>
                  </a:cubicBezTo>
                  <a:cubicBezTo>
                    <a:pt x="23955" y="27269"/>
                    <a:pt x="24160" y="27952"/>
                    <a:pt x="23853" y="28532"/>
                  </a:cubicBezTo>
                  <a:cubicBezTo>
                    <a:pt x="23664" y="28956"/>
                    <a:pt x="23281" y="29185"/>
                    <a:pt x="22859" y="29185"/>
                  </a:cubicBezTo>
                  <a:cubicBezTo>
                    <a:pt x="22670" y="29185"/>
                    <a:pt x="22473" y="29139"/>
                    <a:pt x="22283" y="29044"/>
                  </a:cubicBezTo>
                  <a:cubicBezTo>
                    <a:pt x="21737" y="28771"/>
                    <a:pt x="21533" y="28054"/>
                    <a:pt x="21771" y="27474"/>
                  </a:cubicBezTo>
                  <a:cubicBezTo>
                    <a:pt x="21988" y="27065"/>
                    <a:pt x="22408" y="26843"/>
                    <a:pt x="22828" y="26843"/>
                  </a:cubicBezTo>
                  <a:close/>
                  <a:moveTo>
                    <a:pt x="44857" y="27525"/>
                  </a:moveTo>
                  <a:cubicBezTo>
                    <a:pt x="45033" y="27525"/>
                    <a:pt x="45213" y="27564"/>
                    <a:pt x="45385" y="27645"/>
                  </a:cubicBezTo>
                  <a:cubicBezTo>
                    <a:pt x="45999" y="27952"/>
                    <a:pt x="46203" y="28668"/>
                    <a:pt x="45896" y="29248"/>
                  </a:cubicBezTo>
                  <a:cubicBezTo>
                    <a:pt x="45704" y="29657"/>
                    <a:pt x="45308" y="29880"/>
                    <a:pt x="44876" y="29880"/>
                  </a:cubicBezTo>
                  <a:cubicBezTo>
                    <a:pt x="44695" y="29880"/>
                    <a:pt x="44508" y="29841"/>
                    <a:pt x="44327" y="29760"/>
                  </a:cubicBezTo>
                  <a:cubicBezTo>
                    <a:pt x="43747" y="29487"/>
                    <a:pt x="43542" y="28771"/>
                    <a:pt x="43815" y="28156"/>
                  </a:cubicBezTo>
                  <a:cubicBezTo>
                    <a:pt x="44031" y="27748"/>
                    <a:pt x="44434" y="27525"/>
                    <a:pt x="44857" y="27525"/>
                  </a:cubicBezTo>
                  <a:close/>
                  <a:moveTo>
                    <a:pt x="14052" y="28037"/>
                  </a:moveTo>
                  <a:cubicBezTo>
                    <a:pt x="14232" y="28037"/>
                    <a:pt x="14410" y="28076"/>
                    <a:pt x="14571" y="28156"/>
                  </a:cubicBezTo>
                  <a:cubicBezTo>
                    <a:pt x="15152" y="28464"/>
                    <a:pt x="15390" y="29180"/>
                    <a:pt x="15083" y="29760"/>
                  </a:cubicBezTo>
                  <a:cubicBezTo>
                    <a:pt x="14872" y="30159"/>
                    <a:pt x="14484" y="30380"/>
                    <a:pt x="14074" y="30380"/>
                  </a:cubicBezTo>
                  <a:cubicBezTo>
                    <a:pt x="13887" y="30380"/>
                    <a:pt x="13695" y="30334"/>
                    <a:pt x="13514" y="30238"/>
                  </a:cubicBezTo>
                  <a:cubicBezTo>
                    <a:pt x="12934" y="29965"/>
                    <a:pt x="12695" y="29248"/>
                    <a:pt x="13002" y="28668"/>
                  </a:cubicBezTo>
                  <a:cubicBezTo>
                    <a:pt x="13194" y="28259"/>
                    <a:pt x="13624" y="28037"/>
                    <a:pt x="14052" y="28037"/>
                  </a:cubicBezTo>
                  <a:close/>
                  <a:moveTo>
                    <a:pt x="36055" y="28765"/>
                  </a:moveTo>
                  <a:cubicBezTo>
                    <a:pt x="36242" y="28765"/>
                    <a:pt x="36433" y="28811"/>
                    <a:pt x="36615" y="28907"/>
                  </a:cubicBezTo>
                  <a:cubicBezTo>
                    <a:pt x="37229" y="29180"/>
                    <a:pt x="37434" y="29863"/>
                    <a:pt x="37127" y="30477"/>
                  </a:cubicBezTo>
                  <a:cubicBezTo>
                    <a:pt x="36910" y="30886"/>
                    <a:pt x="36507" y="31108"/>
                    <a:pt x="36085" y="31108"/>
                  </a:cubicBezTo>
                  <a:cubicBezTo>
                    <a:pt x="35908" y="31108"/>
                    <a:pt x="35728" y="31069"/>
                    <a:pt x="35557" y="30989"/>
                  </a:cubicBezTo>
                  <a:cubicBezTo>
                    <a:pt x="34943" y="30682"/>
                    <a:pt x="34738" y="29965"/>
                    <a:pt x="35045" y="29385"/>
                  </a:cubicBezTo>
                  <a:cubicBezTo>
                    <a:pt x="35256" y="28986"/>
                    <a:pt x="35644" y="28765"/>
                    <a:pt x="36055" y="28765"/>
                  </a:cubicBezTo>
                  <a:close/>
                  <a:moveTo>
                    <a:pt x="27310" y="29061"/>
                  </a:moveTo>
                  <a:cubicBezTo>
                    <a:pt x="27491" y="29061"/>
                    <a:pt x="27674" y="29100"/>
                    <a:pt x="27845" y="29180"/>
                  </a:cubicBezTo>
                  <a:cubicBezTo>
                    <a:pt x="28391" y="29487"/>
                    <a:pt x="28630" y="30204"/>
                    <a:pt x="28357" y="30784"/>
                  </a:cubicBezTo>
                  <a:cubicBezTo>
                    <a:pt x="28141" y="31193"/>
                    <a:pt x="27738" y="31415"/>
                    <a:pt x="27303" y="31415"/>
                  </a:cubicBezTo>
                  <a:cubicBezTo>
                    <a:pt x="27122" y="31415"/>
                    <a:pt x="26935" y="31376"/>
                    <a:pt x="26753" y="31296"/>
                  </a:cubicBezTo>
                  <a:cubicBezTo>
                    <a:pt x="26173" y="31023"/>
                    <a:pt x="25969" y="30306"/>
                    <a:pt x="26242" y="29692"/>
                  </a:cubicBezTo>
                  <a:cubicBezTo>
                    <a:pt x="26458" y="29283"/>
                    <a:pt x="26878" y="29061"/>
                    <a:pt x="27310" y="29061"/>
                  </a:cubicBezTo>
                  <a:close/>
                  <a:moveTo>
                    <a:pt x="49313" y="29790"/>
                  </a:moveTo>
                  <a:cubicBezTo>
                    <a:pt x="49502" y="29790"/>
                    <a:pt x="49699" y="29836"/>
                    <a:pt x="49889" y="29931"/>
                  </a:cubicBezTo>
                  <a:cubicBezTo>
                    <a:pt x="50435" y="30204"/>
                    <a:pt x="50674" y="30955"/>
                    <a:pt x="50401" y="31501"/>
                  </a:cubicBezTo>
                  <a:cubicBezTo>
                    <a:pt x="50185" y="31908"/>
                    <a:pt x="49784" y="32147"/>
                    <a:pt x="49364" y="32147"/>
                  </a:cubicBezTo>
                  <a:cubicBezTo>
                    <a:pt x="49186" y="32147"/>
                    <a:pt x="49004" y="32104"/>
                    <a:pt x="48831" y="32012"/>
                  </a:cubicBezTo>
                  <a:cubicBezTo>
                    <a:pt x="48217" y="31705"/>
                    <a:pt x="48012" y="31023"/>
                    <a:pt x="48319" y="30443"/>
                  </a:cubicBezTo>
                  <a:cubicBezTo>
                    <a:pt x="48508" y="30019"/>
                    <a:pt x="48891" y="29790"/>
                    <a:pt x="49313" y="29790"/>
                  </a:cubicBezTo>
                  <a:close/>
                  <a:moveTo>
                    <a:pt x="18529" y="30255"/>
                  </a:moveTo>
                  <a:cubicBezTo>
                    <a:pt x="18705" y="30255"/>
                    <a:pt x="18881" y="30294"/>
                    <a:pt x="19042" y="30374"/>
                  </a:cubicBezTo>
                  <a:cubicBezTo>
                    <a:pt x="19656" y="30682"/>
                    <a:pt x="19861" y="31398"/>
                    <a:pt x="19553" y="31944"/>
                  </a:cubicBezTo>
                  <a:cubicBezTo>
                    <a:pt x="19338" y="32351"/>
                    <a:pt x="18937" y="32591"/>
                    <a:pt x="18517" y="32591"/>
                  </a:cubicBezTo>
                  <a:cubicBezTo>
                    <a:pt x="18338" y="32591"/>
                    <a:pt x="18157" y="32547"/>
                    <a:pt x="17984" y="32456"/>
                  </a:cubicBezTo>
                  <a:cubicBezTo>
                    <a:pt x="17370" y="32217"/>
                    <a:pt x="17165" y="31501"/>
                    <a:pt x="17472" y="30886"/>
                  </a:cubicBezTo>
                  <a:cubicBezTo>
                    <a:pt x="17688" y="30477"/>
                    <a:pt x="18108" y="30255"/>
                    <a:pt x="18529" y="30255"/>
                  </a:cubicBezTo>
                  <a:close/>
                  <a:moveTo>
                    <a:pt x="9737" y="30596"/>
                  </a:moveTo>
                  <a:cubicBezTo>
                    <a:pt x="9918" y="30596"/>
                    <a:pt x="10101" y="30635"/>
                    <a:pt x="10272" y="30716"/>
                  </a:cubicBezTo>
                  <a:cubicBezTo>
                    <a:pt x="10852" y="31023"/>
                    <a:pt x="11057" y="31739"/>
                    <a:pt x="10784" y="32319"/>
                  </a:cubicBezTo>
                  <a:cubicBezTo>
                    <a:pt x="10573" y="32718"/>
                    <a:pt x="10185" y="32939"/>
                    <a:pt x="9763" y="32939"/>
                  </a:cubicBezTo>
                  <a:cubicBezTo>
                    <a:pt x="9571" y="32939"/>
                    <a:pt x="9372" y="32893"/>
                    <a:pt x="9180" y="32797"/>
                  </a:cubicBezTo>
                  <a:cubicBezTo>
                    <a:pt x="8600" y="32524"/>
                    <a:pt x="8395" y="31808"/>
                    <a:pt x="8668" y="31228"/>
                  </a:cubicBezTo>
                  <a:cubicBezTo>
                    <a:pt x="8885" y="30819"/>
                    <a:pt x="9305" y="30596"/>
                    <a:pt x="9737" y="30596"/>
                  </a:cubicBezTo>
                  <a:close/>
                  <a:moveTo>
                    <a:pt x="40497" y="30984"/>
                  </a:moveTo>
                  <a:cubicBezTo>
                    <a:pt x="40682" y="30984"/>
                    <a:pt x="40871" y="31030"/>
                    <a:pt x="41051" y="31125"/>
                  </a:cubicBezTo>
                  <a:cubicBezTo>
                    <a:pt x="41665" y="31398"/>
                    <a:pt x="41870" y="32149"/>
                    <a:pt x="41563" y="32695"/>
                  </a:cubicBezTo>
                  <a:cubicBezTo>
                    <a:pt x="41347" y="33102"/>
                    <a:pt x="40946" y="33341"/>
                    <a:pt x="40526" y="33341"/>
                  </a:cubicBezTo>
                  <a:cubicBezTo>
                    <a:pt x="40348" y="33341"/>
                    <a:pt x="40166" y="33298"/>
                    <a:pt x="39993" y="33207"/>
                  </a:cubicBezTo>
                  <a:cubicBezTo>
                    <a:pt x="39447" y="32934"/>
                    <a:pt x="39174" y="32217"/>
                    <a:pt x="39481" y="31637"/>
                  </a:cubicBezTo>
                  <a:cubicBezTo>
                    <a:pt x="39693" y="31213"/>
                    <a:pt x="40084" y="30984"/>
                    <a:pt x="40497" y="30984"/>
                  </a:cubicBezTo>
                  <a:close/>
                  <a:moveTo>
                    <a:pt x="31698" y="31324"/>
                  </a:moveTo>
                  <a:cubicBezTo>
                    <a:pt x="31890" y="31324"/>
                    <a:pt x="32089" y="31370"/>
                    <a:pt x="32281" y="31466"/>
                  </a:cubicBezTo>
                  <a:cubicBezTo>
                    <a:pt x="32861" y="31739"/>
                    <a:pt x="33066" y="32422"/>
                    <a:pt x="32793" y="33036"/>
                  </a:cubicBezTo>
                  <a:cubicBezTo>
                    <a:pt x="32577" y="33445"/>
                    <a:pt x="32174" y="33667"/>
                    <a:pt x="31739" y="33667"/>
                  </a:cubicBezTo>
                  <a:cubicBezTo>
                    <a:pt x="31558" y="33667"/>
                    <a:pt x="31371" y="33628"/>
                    <a:pt x="31189" y="33548"/>
                  </a:cubicBezTo>
                  <a:cubicBezTo>
                    <a:pt x="30643" y="33275"/>
                    <a:pt x="30405" y="32558"/>
                    <a:pt x="30678" y="31944"/>
                  </a:cubicBezTo>
                  <a:cubicBezTo>
                    <a:pt x="30888" y="31546"/>
                    <a:pt x="31277" y="31324"/>
                    <a:pt x="31698" y="31324"/>
                  </a:cubicBezTo>
                  <a:close/>
                  <a:moveTo>
                    <a:pt x="22924" y="32520"/>
                  </a:moveTo>
                  <a:cubicBezTo>
                    <a:pt x="23109" y="32520"/>
                    <a:pt x="23298" y="32566"/>
                    <a:pt x="23478" y="32661"/>
                  </a:cubicBezTo>
                  <a:cubicBezTo>
                    <a:pt x="24092" y="32934"/>
                    <a:pt x="24297" y="33650"/>
                    <a:pt x="23989" y="34230"/>
                  </a:cubicBezTo>
                  <a:cubicBezTo>
                    <a:pt x="23773" y="34639"/>
                    <a:pt x="23370" y="34862"/>
                    <a:pt x="22948" y="34862"/>
                  </a:cubicBezTo>
                  <a:cubicBezTo>
                    <a:pt x="22771" y="34862"/>
                    <a:pt x="22591" y="34823"/>
                    <a:pt x="22420" y="34742"/>
                  </a:cubicBezTo>
                  <a:cubicBezTo>
                    <a:pt x="21840" y="34469"/>
                    <a:pt x="21601" y="33753"/>
                    <a:pt x="21908" y="33173"/>
                  </a:cubicBezTo>
                  <a:cubicBezTo>
                    <a:pt x="22120" y="32749"/>
                    <a:pt x="22511" y="32520"/>
                    <a:pt x="22924" y="32520"/>
                  </a:cubicBezTo>
                  <a:close/>
                  <a:moveTo>
                    <a:pt x="14146" y="32861"/>
                  </a:moveTo>
                  <a:cubicBezTo>
                    <a:pt x="14336" y="32861"/>
                    <a:pt x="14528" y="32907"/>
                    <a:pt x="14708" y="33002"/>
                  </a:cubicBezTo>
                  <a:cubicBezTo>
                    <a:pt x="15288" y="33275"/>
                    <a:pt x="15493" y="34026"/>
                    <a:pt x="15220" y="34572"/>
                  </a:cubicBezTo>
                  <a:cubicBezTo>
                    <a:pt x="15003" y="34981"/>
                    <a:pt x="14600" y="35203"/>
                    <a:pt x="14166" y="35203"/>
                  </a:cubicBezTo>
                  <a:cubicBezTo>
                    <a:pt x="13984" y="35203"/>
                    <a:pt x="13797" y="35164"/>
                    <a:pt x="13616" y="35083"/>
                  </a:cubicBezTo>
                  <a:cubicBezTo>
                    <a:pt x="13070" y="34810"/>
                    <a:pt x="12831" y="34094"/>
                    <a:pt x="13104" y="33514"/>
                  </a:cubicBezTo>
                  <a:cubicBezTo>
                    <a:pt x="13316" y="33090"/>
                    <a:pt x="13723" y="32861"/>
                    <a:pt x="14146" y="32861"/>
                  </a:cubicBezTo>
                  <a:close/>
                  <a:moveTo>
                    <a:pt x="44967" y="33236"/>
                  </a:moveTo>
                  <a:cubicBezTo>
                    <a:pt x="45152" y="33236"/>
                    <a:pt x="45341" y="33282"/>
                    <a:pt x="45521" y="33377"/>
                  </a:cubicBezTo>
                  <a:cubicBezTo>
                    <a:pt x="46101" y="33650"/>
                    <a:pt x="46340" y="34401"/>
                    <a:pt x="46033" y="34947"/>
                  </a:cubicBezTo>
                  <a:cubicBezTo>
                    <a:pt x="45841" y="35354"/>
                    <a:pt x="45414" y="35593"/>
                    <a:pt x="44988" y="35593"/>
                  </a:cubicBezTo>
                  <a:cubicBezTo>
                    <a:pt x="44807" y="35593"/>
                    <a:pt x="44626" y="35550"/>
                    <a:pt x="44463" y="35459"/>
                  </a:cubicBezTo>
                  <a:cubicBezTo>
                    <a:pt x="43883" y="35152"/>
                    <a:pt x="43644" y="34435"/>
                    <a:pt x="43951" y="33889"/>
                  </a:cubicBezTo>
                  <a:cubicBezTo>
                    <a:pt x="44163" y="33465"/>
                    <a:pt x="44554" y="33236"/>
                    <a:pt x="44967" y="33236"/>
                  </a:cubicBezTo>
                  <a:close/>
                  <a:moveTo>
                    <a:pt x="36176" y="33577"/>
                  </a:moveTo>
                  <a:cubicBezTo>
                    <a:pt x="36365" y="33577"/>
                    <a:pt x="36561" y="33623"/>
                    <a:pt x="36751" y="33719"/>
                  </a:cubicBezTo>
                  <a:cubicBezTo>
                    <a:pt x="37332" y="34026"/>
                    <a:pt x="37570" y="34742"/>
                    <a:pt x="37263" y="35288"/>
                  </a:cubicBezTo>
                  <a:cubicBezTo>
                    <a:pt x="37048" y="35695"/>
                    <a:pt x="36647" y="35935"/>
                    <a:pt x="36227" y="35935"/>
                  </a:cubicBezTo>
                  <a:cubicBezTo>
                    <a:pt x="36048" y="35935"/>
                    <a:pt x="35866" y="35892"/>
                    <a:pt x="35694" y="35800"/>
                  </a:cubicBezTo>
                  <a:cubicBezTo>
                    <a:pt x="35079" y="35493"/>
                    <a:pt x="34875" y="34776"/>
                    <a:pt x="35182" y="34230"/>
                  </a:cubicBezTo>
                  <a:cubicBezTo>
                    <a:pt x="35370" y="33806"/>
                    <a:pt x="35754" y="33577"/>
                    <a:pt x="36176" y="33577"/>
                  </a:cubicBezTo>
                  <a:close/>
                  <a:moveTo>
                    <a:pt x="27394" y="34772"/>
                  </a:moveTo>
                  <a:cubicBezTo>
                    <a:pt x="27579" y="34772"/>
                    <a:pt x="27768" y="34818"/>
                    <a:pt x="27948" y="34913"/>
                  </a:cubicBezTo>
                  <a:cubicBezTo>
                    <a:pt x="28562" y="35220"/>
                    <a:pt x="28767" y="35937"/>
                    <a:pt x="28460" y="36483"/>
                  </a:cubicBezTo>
                  <a:cubicBezTo>
                    <a:pt x="28268" y="36890"/>
                    <a:pt x="27874" y="37129"/>
                    <a:pt x="27444" y="37129"/>
                  </a:cubicBezTo>
                  <a:cubicBezTo>
                    <a:pt x="27262" y="37129"/>
                    <a:pt x="27073" y="37086"/>
                    <a:pt x="26890" y="36994"/>
                  </a:cubicBezTo>
                  <a:cubicBezTo>
                    <a:pt x="26310" y="36755"/>
                    <a:pt x="26071" y="36005"/>
                    <a:pt x="26378" y="35425"/>
                  </a:cubicBezTo>
                  <a:cubicBezTo>
                    <a:pt x="26590" y="35001"/>
                    <a:pt x="26981" y="34772"/>
                    <a:pt x="27394" y="34772"/>
                  </a:cubicBezTo>
                  <a:close/>
                  <a:moveTo>
                    <a:pt x="18631" y="35113"/>
                  </a:moveTo>
                  <a:cubicBezTo>
                    <a:pt x="18820" y="35113"/>
                    <a:pt x="19009" y="35159"/>
                    <a:pt x="19178" y="35254"/>
                  </a:cubicBezTo>
                  <a:cubicBezTo>
                    <a:pt x="19758" y="35561"/>
                    <a:pt x="19997" y="36278"/>
                    <a:pt x="19690" y="36824"/>
                  </a:cubicBezTo>
                  <a:cubicBezTo>
                    <a:pt x="19471" y="37213"/>
                    <a:pt x="19061" y="37464"/>
                    <a:pt x="18633" y="37464"/>
                  </a:cubicBezTo>
                  <a:cubicBezTo>
                    <a:pt x="18461" y="37464"/>
                    <a:pt x="18286" y="37424"/>
                    <a:pt x="18120" y="37336"/>
                  </a:cubicBezTo>
                  <a:cubicBezTo>
                    <a:pt x="17506" y="37028"/>
                    <a:pt x="17301" y="36346"/>
                    <a:pt x="17574" y="35766"/>
                  </a:cubicBezTo>
                  <a:cubicBezTo>
                    <a:pt x="17786" y="35342"/>
                    <a:pt x="18210" y="35113"/>
                    <a:pt x="18631" y="35113"/>
                  </a:cubicBezTo>
                  <a:close/>
                  <a:moveTo>
                    <a:pt x="40688" y="35836"/>
                  </a:moveTo>
                  <a:cubicBezTo>
                    <a:pt x="40867" y="35836"/>
                    <a:pt x="41049" y="35879"/>
                    <a:pt x="41222" y="35971"/>
                  </a:cubicBezTo>
                  <a:cubicBezTo>
                    <a:pt x="41767" y="36278"/>
                    <a:pt x="42040" y="36960"/>
                    <a:pt x="41733" y="37540"/>
                  </a:cubicBezTo>
                  <a:cubicBezTo>
                    <a:pt x="41521" y="37964"/>
                    <a:pt x="41114" y="38193"/>
                    <a:pt x="40703" y="38193"/>
                  </a:cubicBezTo>
                  <a:cubicBezTo>
                    <a:pt x="40518" y="38193"/>
                    <a:pt x="40333" y="38147"/>
                    <a:pt x="40164" y="38052"/>
                  </a:cubicBezTo>
                  <a:cubicBezTo>
                    <a:pt x="39549" y="37779"/>
                    <a:pt x="39345" y="37063"/>
                    <a:pt x="39652" y="36483"/>
                  </a:cubicBezTo>
                  <a:cubicBezTo>
                    <a:pt x="39867" y="36075"/>
                    <a:pt x="40268" y="35836"/>
                    <a:pt x="40688" y="35836"/>
                  </a:cubicBezTo>
                  <a:close/>
                  <a:moveTo>
                    <a:pt x="31851" y="37030"/>
                  </a:moveTo>
                  <a:cubicBezTo>
                    <a:pt x="32029" y="37030"/>
                    <a:pt x="32211" y="37073"/>
                    <a:pt x="32384" y="37165"/>
                  </a:cubicBezTo>
                  <a:cubicBezTo>
                    <a:pt x="32998" y="37472"/>
                    <a:pt x="33203" y="38189"/>
                    <a:pt x="32896" y="38735"/>
                  </a:cubicBezTo>
                  <a:cubicBezTo>
                    <a:pt x="32707" y="39159"/>
                    <a:pt x="32291" y="39388"/>
                    <a:pt x="31872" y="39388"/>
                  </a:cubicBezTo>
                  <a:cubicBezTo>
                    <a:pt x="31684" y="39388"/>
                    <a:pt x="31495" y="39342"/>
                    <a:pt x="31326" y="39246"/>
                  </a:cubicBezTo>
                  <a:cubicBezTo>
                    <a:pt x="30746" y="38974"/>
                    <a:pt x="30507" y="38223"/>
                    <a:pt x="30814" y="37677"/>
                  </a:cubicBezTo>
                  <a:cubicBezTo>
                    <a:pt x="31030" y="37270"/>
                    <a:pt x="31430" y="37030"/>
                    <a:pt x="31851" y="37030"/>
                  </a:cubicBezTo>
                  <a:close/>
                  <a:moveTo>
                    <a:pt x="23100" y="37372"/>
                  </a:moveTo>
                  <a:cubicBezTo>
                    <a:pt x="23279" y="37372"/>
                    <a:pt x="23465" y="37415"/>
                    <a:pt x="23648" y="37506"/>
                  </a:cubicBezTo>
                  <a:cubicBezTo>
                    <a:pt x="24194" y="37813"/>
                    <a:pt x="24467" y="38496"/>
                    <a:pt x="24160" y="39076"/>
                  </a:cubicBezTo>
                  <a:cubicBezTo>
                    <a:pt x="23948" y="39500"/>
                    <a:pt x="23557" y="39729"/>
                    <a:pt x="23144" y="39729"/>
                  </a:cubicBezTo>
                  <a:cubicBezTo>
                    <a:pt x="22959" y="39729"/>
                    <a:pt x="22770" y="39683"/>
                    <a:pt x="22590" y="39588"/>
                  </a:cubicBezTo>
                  <a:cubicBezTo>
                    <a:pt x="21976" y="39315"/>
                    <a:pt x="21771" y="38564"/>
                    <a:pt x="22079" y="38018"/>
                  </a:cubicBezTo>
                  <a:cubicBezTo>
                    <a:pt x="22294" y="37611"/>
                    <a:pt x="22678" y="37372"/>
                    <a:pt x="23100" y="37372"/>
                  </a:cubicBezTo>
                  <a:close/>
                  <a:moveTo>
                    <a:pt x="14277" y="38566"/>
                  </a:moveTo>
                  <a:cubicBezTo>
                    <a:pt x="14456" y="38566"/>
                    <a:pt x="14638" y="38609"/>
                    <a:pt x="14810" y="38701"/>
                  </a:cubicBezTo>
                  <a:cubicBezTo>
                    <a:pt x="15425" y="39008"/>
                    <a:pt x="15629" y="39724"/>
                    <a:pt x="15322" y="40270"/>
                  </a:cubicBezTo>
                  <a:cubicBezTo>
                    <a:pt x="15110" y="40694"/>
                    <a:pt x="14735" y="40923"/>
                    <a:pt x="14322" y="40923"/>
                  </a:cubicBezTo>
                  <a:cubicBezTo>
                    <a:pt x="14136" y="40923"/>
                    <a:pt x="13943" y="40877"/>
                    <a:pt x="13753" y="40782"/>
                  </a:cubicBezTo>
                  <a:cubicBezTo>
                    <a:pt x="13172" y="40509"/>
                    <a:pt x="12934" y="39758"/>
                    <a:pt x="13241" y="39212"/>
                  </a:cubicBezTo>
                  <a:cubicBezTo>
                    <a:pt x="13456" y="38805"/>
                    <a:pt x="13857" y="38566"/>
                    <a:pt x="14277" y="38566"/>
                  </a:cubicBezTo>
                  <a:close/>
                  <a:moveTo>
                    <a:pt x="27556" y="39639"/>
                  </a:moveTo>
                  <a:cubicBezTo>
                    <a:pt x="27733" y="39639"/>
                    <a:pt x="27913" y="39678"/>
                    <a:pt x="28084" y="39758"/>
                  </a:cubicBezTo>
                  <a:cubicBezTo>
                    <a:pt x="28698" y="40065"/>
                    <a:pt x="28903" y="40748"/>
                    <a:pt x="28596" y="41362"/>
                  </a:cubicBezTo>
                  <a:cubicBezTo>
                    <a:pt x="28380" y="41771"/>
                    <a:pt x="27976" y="41993"/>
                    <a:pt x="27554" y="41993"/>
                  </a:cubicBezTo>
                  <a:cubicBezTo>
                    <a:pt x="27378" y="41993"/>
                    <a:pt x="27198" y="41955"/>
                    <a:pt x="27026" y="41874"/>
                  </a:cubicBezTo>
                  <a:cubicBezTo>
                    <a:pt x="26412" y="41567"/>
                    <a:pt x="26207" y="40884"/>
                    <a:pt x="26515" y="40270"/>
                  </a:cubicBezTo>
                  <a:cubicBezTo>
                    <a:pt x="26731" y="39861"/>
                    <a:pt x="27134" y="39639"/>
                    <a:pt x="27556" y="39639"/>
                  </a:cubicBezTo>
                  <a:close/>
                  <a:moveTo>
                    <a:pt x="18753" y="40833"/>
                  </a:moveTo>
                  <a:cubicBezTo>
                    <a:pt x="18929" y="40833"/>
                    <a:pt x="19109" y="40872"/>
                    <a:pt x="19280" y="40953"/>
                  </a:cubicBezTo>
                  <a:cubicBezTo>
                    <a:pt x="19861" y="41260"/>
                    <a:pt x="20099" y="41942"/>
                    <a:pt x="19826" y="42556"/>
                  </a:cubicBezTo>
                  <a:cubicBezTo>
                    <a:pt x="19610" y="42965"/>
                    <a:pt x="19173" y="43188"/>
                    <a:pt x="18743" y="43188"/>
                  </a:cubicBezTo>
                  <a:cubicBezTo>
                    <a:pt x="18563" y="43188"/>
                    <a:pt x="18384" y="43149"/>
                    <a:pt x="18223" y="43068"/>
                  </a:cubicBezTo>
                  <a:cubicBezTo>
                    <a:pt x="17643" y="42761"/>
                    <a:pt x="17404" y="42079"/>
                    <a:pt x="17711" y="41464"/>
                  </a:cubicBezTo>
                  <a:cubicBezTo>
                    <a:pt x="17927" y="41056"/>
                    <a:pt x="18330" y="40833"/>
                    <a:pt x="18753" y="40833"/>
                  </a:cubicBezTo>
                  <a:close/>
                  <a:moveTo>
                    <a:pt x="13317" y="0"/>
                  </a:moveTo>
                  <a:cubicBezTo>
                    <a:pt x="12224" y="0"/>
                    <a:pt x="11132" y="131"/>
                    <a:pt x="10067" y="380"/>
                  </a:cubicBezTo>
                  <a:cubicBezTo>
                    <a:pt x="10067" y="483"/>
                    <a:pt x="10033" y="517"/>
                    <a:pt x="9999" y="619"/>
                  </a:cubicBezTo>
                  <a:cubicBezTo>
                    <a:pt x="9783" y="1028"/>
                    <a:pt x="9363" y="1250"/>
                    <a:pt x="8942" y="1250"/>
                  </a:cubicBezTo>
                  <a:cubicBezTo>
                    <a:pt x="8766" y="1250"/>
                    <a:pt x="8590" y="1212"/>
                    <a:pt x="8429" y="1131"/>
                  </a:cubicBezTo>
                  <a:cubicBezTo>
                    <a:pt x="8327" y="1063"/>
                    <a:pt x="8293" y="1029"/>
                    <a:pt x="8259" y="994"/>
                  </a:cubicBezTo>
                  <a:cubicBezTo>
                    <a:pt x="7235" y="1404"/>
                    <a:pt x="6280" y="1916"/>
                    <a:pt x="5392" y="2598"/>
                  </a:cubicBezTo>
                  <a:cubicBezTo>
                    <a:pt x="5802" y="2939"/>
                    <a:pt x="5938" y="3554"/>
                    <a:pt x="5700" y="4066"/>
                  </a:cubicBezTo>
                  <a:cubicBezTo>
                    <a:pt x="5484" y="4473"/>
                    <a:pt x="5083" y="4712"/>
                    <a:pt x="4651" y="4712"/>
                  </a:cubicBezTo>
                  <a:cubicBezTo>
                    <a:pt x="4468" y="4712"/>
                    <a:pt x="4279" y="4669"/>
                    <a:pt x="4096" y="4577"/>
                  </a:cubicBezTo>
                  <a:cubicBezTo>
                    <a:pt x="3891" y="4475"/>
                    <a:pt x="3755" y="4304"/>
                    <a:pt x="3652" y="4134"/>
                  </a:cubicBezTo>
                  <a:cubicBezTo>
                    <a:pt x="1809" y="6079"/>
                    <a:pt x="786" y="8229"/>
                    <a:pt x="308" y="10617"/>
                  </a:cubicBezTo>
                  <a:cubicBezTo>
                    <a:pt x="513" y="10617"/>
                    <a:pt x="752" y="10617"/>
                    <a:pt x="956" y="10754"/>
                  </a:cubicBezTo>
                  <a:cubicBezTo>
                    <a:pt x="1537" y="11061"/>
                    <a:pt x="1775" y="11743"/>
                    <a:pt x="1468" y="12323"/>
                  </a:cubicBezTo>
                  <a:cubicBezTo>
                    <a:pt x="1250" y="12732"/>
                    <a:pt x="837" y="12988"/>
                    <a:pt x="401" y="12988"/>
                  </a:cubicBezTo>
                  <a:cubicBezTo>
                    <a:pt x="291" y="12988"/>
                    <a:pt x="179" y="12972"/>
                    <a:pt x="69" y="12938"/>
                  </a:cubicBezTo>
                  <a:lnTo>
                    <a:pt x="69" y="12938"/>
                  </a:lnTo>
                  <a:cubicBezTo>
                    <a:pt x="1" y="13791"/>
                    <a:pt x="69" y="14678"/>
                    <a:pt x="137" y="15565"/>
                  </a:cubicBezTo>
                  <a:cubicBezTo>
                    <a:pt x="272" y="15520"/>
                    <a:pt x="412" y="15495"/>
                    <a:pt x="556" y="15495"/>
                  </a:cubicBezTo>
                  <a:cubicBezTo>
                    <a:pt x="742" y="15495"/>
                    <a:pt x="935" y="15537"/>
                    <a:pt x="1127" y="15633"/>
                  </a:cubicBezTo>
                  <a:cubicBezTo>
                    <a:pt x="1707" y="15906"/>
                    <a:pt x="1946" y="16657"/>
                    <a:pt x="1639" y="17203"/>
                  </a:cubicBezTo>
                  <a:cubicBezTo>
                    <a:pt x="1446" y="17589"/>
                    <a:pt x="1009" y="17854"/>
                    <a:pt x="560" y="17854"/>
                  </a:cubicBezTo>
                  <a:cubicBezTo>
                    <a:pt x="533" y="17854"/>
                    <a:pt x="506" y="17853"/>
                    <a:pt x="479" y="17851"/>
                  </a:cubicBezTo>
                  <a:lnTo>
                    <a:pt x="479" y="17851"/>
                  </a:lnTo>
                  <a:cubicBezTo>
                    <a:pt x="683" y="19046"/>
                    <a:pt x="991" y="20240"/>
                    <a:pt x="1366" y="21434"/>
                  </a:cubicBezTo>
                  <a:cubicBezTo>
                    <a:pt x="1809" y="21707"/>
                    <a:pt x="1980" y="22287"/>
                    <a:pt x="1809" y="22731"/>
                  </a:cubicBezTo>
                  <a:cubicBezTo>
                    <a:pt x="2526" y="24778"/>
                    <a:pt x="3413" y="26792"/>
                    <a:pt x="4403" y="28702"/>
                  </a:cubicBezTo>
                  <a:cubicBezTo>
                    <a:pt x="4629" y="28454"/>
                    <a:pt x="4974" y="28295"/>
                    <a:pt x="5310" y="28295"/>
                  </a:cubicBezTo>
                  <a:cubicBezTo>
                    <a:pt x="5482" y="28295"/>
                    <a:pt x="5652" y="28337"/>
                    <a:pt x="5802" y="28429"/>
                  </a:cubicBezTo>
                  <a:cubicBezTo>
                    <a:pt x="6416" y="28702"/>
                    <a:pt x="6621" y="29453"/>
                    <a:pt x="6314" y="29999"/>
                  </a:cubicBezTo>
                  <a:cubicBezTo>
                    <a:pt x="6143" y="30374"/>
                    <a:pt x="5768" y="30579"/>
                    <a:pt x="5392" y="30647"/>
                  </a:cubicBezTo>
                  <a:cubicBezTo>
                    <a:pt x="6587" y="32797"/>
                    <a:pt x="7815" y="34810"/>
                    <a:pt x="9009" y="36619"/>
                  </a:cubicBezTo>
                  <a:cubicBezTo>
                    <a:pt x="9232" y="36396"/>
                    <a:pt x="9543" y="36275"/>
                    <a:pt x="9864" y="36275"/>
                  </a:cubicBezTo>
                  <a:cubicBezTo>
                    <a:pt x="10035" y="36275"/>
                    <a:pt x="10209" y="36309"/>
                    <a:pt x="10374" y="36380"/>
                  </a:cubicBezTo>
                  <a:cubicBezTo>
                    <a:pt x="10989" y="36687"/>
                    <a:pt x="11193" y="37404"/>
                    <a:pt x="10886" y="37984"/>
                  </a:cubicBezTo>
                  <a:cubicBezTo>
                    <a:pt x="10750" y="38223"/>
                    <a:pt x="10545" y="38393"/>
                    <a:pt x="10340" y="38530"/>
                  </a:cubicBezTo>
                  <a:cubicBezTo>
                    <a:pt x="12388" y="41396"/>
                    <a:pt x="13889" y="43171"/>
                    <a:pt x="13889" y="43171"/>
                  </a:cubicBezTo>
                  <a:cubicBezTo>
                    <a:pt x="13889" y="43171"/>
                    <a:pt x="15527" y="43292"/>
                    <a:pt x="18125" y="43292"/>
                  </a:cubicBezTo>
                  <a:cubicBezTo>
                    <a:pt x="19425" y="43292"/>
                    <a:pt x="20964" y="43262"/>
                    <a:pt x="22659" y="43171"/>
                  </a:cubicBezTo>
                  <a:cubicBezTo>
                    <a:pt x="22821" y="43081"/>
                    <a:pt x="22992" y="43038"/>
                    <a:pt x="23168" y="43038"/>
                  </a:cubicBezTo>
                  <a:cubicBezTo>
                    <a:pt x="23326" y="43038"/>
                    <a:pt x="23487" y="43072"/>
                    <a:pt x="23648" y="43137"/>
                  </a:cubicBezTo>
                  <a:cubicBezTo>
                    <a:pt x="25934" y="43000"/>
                    <a:pt x="28494" y="42761"/>
                    <a:pt x="31053" y="42318"/>
                  </a:cubicBezTo>
                  <a:cubicBezTo>
                    <a:pt x="31288" y="42036"/>
                    <a:pt x="31652" y="41867"/>
                    <a:pt x="32023" y="41867"/>
                  </a:cubicBezTo>
                  <a:cubicBezTo>
                    <a:pt x="32191" y="41867"/>
                    <a:pt x="32360" y="41902"/>
                    <a:pt x="32520" y="41976"/>
                  </a:cubicBezTo>
                  <a:cubicBezTo>
                    <a:pt x="32554" y="41976"/>
                    <a:pt x="32554" y="42010"/>
                    <a:pt x="32588" y="42010"/>
                  </a:cubicBezTo>
                  <a:cubicBezTo>
                    <a:pt x="33578" y="41840"/>
                    <a:pt x="34602" y="41601"/>
                    <a:pt x="35591" y="41328"/>
                  </a:cubicBezTo>
                  <a:cubicBezTo>
                    <a:pt x="35148" y="40987"/>
                    <a:pt x="34977" y="40407"/>
                    <a:pt x="35250" y="39895"/>
                  </a:cubicBezTo>
                  <a:cubicBezTo>
                    <a:pt x="35462" y="39471"/>
                    <a:pt x="35853" y="39242"/>
                    <a:pt x="36266" y="39242"/>
                  </a:cubicBezTo>
                  <a:cubicBezTo>
                    <a:pt x="36451" y="39242"/>
                    <a:pt x="36640" y="39288"/>
                    <a:pt x="36820" y="39383"/>
                  </a:cubicBezTo>
                  <a:cubicBezTo>
                    <a:pt x="37366" y="39690"/>
                    <a:pt x="37604" y="40304"/>
                    <a:pt x="37366" y="40884"/>
                  </a:cubicBezTo>
                  <a:cubicBezTo>
                    <a:pt x="44804" y="38666"/>
                    <a:pt x="51254" y="34435"/>
                    <a:pt x="51595" y="26553"/>
                  </a:cubicBezTo>
                  <a:cubicBezTo>
                    <a:pt x="51834" y="21912"/>
                    <a:pt x="49513" y="17305"/>
                    <a:pt x="45521" y="14814"/>
                  </a:cubicBezTo>
                  <a:cubicBezTo>
                    <a:pt x="43440" y="13499"/>
                    <a:pt x="41343" y="12988"/>
                    <a:pt x="39335" y="12988"/>
                  </a:cubicBezTo>
                  <a:cubicBezTo>
                    <a:pt x="38478" y="12988"/>
                    <a:pt x="37636" y="13081"/>
                    <a:pt x="36820" y="13245"/>
                  </a:cubicBezTo>
                  <a:cubicBezTo>
                    <a:pt x="36956" y="13552"/>
                    <a:pt x="36956" y="13893"/>
                    <a:pt x="36786" y="14234"/>
                  </a:cubicBezTo>
                  <a:cubicBezTo>
                    <a:pt x="36569" y="14643"/>
                    <a:pt x="36149" y="14866"/>
                    <a:pt x="35729" y="14866"/>
                  </a:cubicBezTo>
                  <a:cubicBezTo>
                    <a:pt x="35553" y="14866"/>
                    <a:pt x="35377" y="14827"/>
                    <a:pt x="35216" y="14746"/>
                  </a:cubicBezTo>
                  <a:cubicBezTo>
                    <a:pt x="34875" y="14575"/>
                    <a:pt x="34670" y="14268"/>
                    <a:pt x="34568" y="13893"/>
                  </a:cubicBezTo>
                  <a:cubicBezTo>
                    <a:pt x="31496" y="15019"/>
                    <a:pt x="28903" y="17066"/>
                    <a:pt x="27265" y="18568"/>
                  </a:cubicBezTo>
                  <a:cubicBezTo>
                    <a:pt x="27368" y="18568"/>
                    <a:pt x="27470" y="18602"/>
                    <a:pt x="27572" y="18670"/>
                  </a:cubicBezTo>
                  <a:cubicBezTo>
                    <a:pt x="28187" y="18943"/>
                    <a:pt x="28391" y="19660"/>
                    <a:pt x="28084" y="20240"/>
                  </a:cubicBezTo>
                  <a:cubicBezTo>
                    <a:pt x="27864" y="20632"/>
                    <a:pt x="27433" y="20865"/>
                    <a:pt x="27005" y="20865"/>
                  </a:cubicBezTo>
                  <a:cubicBezTo>
                    <a:pt x="26837" y="20865"/>
                    <a:pt x="26669" y="20829"/>
                    <a:pt x="26515" y="20752"/>
                  </a:cubicBezTo>
                  <a:cubicBezTo>
                    <a:pt x="26173" y="20581"/>
                    <a:pt x="25934" y="20274"/>
                    <a:pt x="25866" y="19899"/>
                  </a:cubicBezTo>
                  <a:cubicBezTo>
                    <a:pt x="25559" y="20172"/>
                    <a:pt x="25388" y="20411"/>
                    <a:pt x="25388" y="20411"/>
                  </a:cubicBezTo>
                  <a:cubicBezTo>
                    <a:pt x="25388" y="20411"/>
                    <a:pt x="25900" y="18397"/>
                    <a:pt x="26003" y="15633"/>
                  </a:cubicBezTo>
                  <a:cubicBezTo>
                    <a:pt x="25696" y="15292"/>
                    <a:pt x="25627" y="14780"/>
                    <a:pt x="25832" y="14302"/>
                  </a:cubicBezTo>
                  <a:cubicBezTo>
                    <a:pt x="25866" y="14200"/>
                    <a:pt x="25934" y="14132"/>
                    <a:pt x="26003" y="14030"/>
                  </a:cubicBezTo>
                  <a:cubicBezTo>
                    <a:pt x="25866" y="9389"/>
                    <a:pt x="24331" y="3417"/>
                    <a:pt x="18052" y="892"/>
                  </a:cubicBezTo>
                  <a:cubicBezTo>
                    <a:pt x="16530" y="283"/>
                    <a:pt x="14923" y="0"/>
                    <a:pt x="13317" y="0"/>
                  </a:cubicBezTo>
                  <a:close/>
                </a:path>
              </a:pathLst>
            </a:custGeom>
            <a:solidFill>
              <a:srgbClr val="EE5E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7" name="Google Shape;527;p17"/>
          <p:cNvGrpSpPr/>
          <p:nvPr/>
        </p:nvGrpSpPr>
        <p:grpSpPr>
          <a:xfrm rot="512507">
            <a:off x="7036655" y="3622972"/>
            <a:ext cx="2386661" cy="1673503"/>
            <a:chOff x="3059275" y="821125"/>
            <a:chExt cx="1546650" cy="1083350"/>
          </a:xfrm>
        </p:grpSpPr>
        <p:sp>
          <p:nvSpPr>
            <p:cNvPr id="528" name="Google Shape;528;p17"/>
            <p:cNvSpPr/>
            <p:nvPr/>
          </p:nvSpPr>
          <p:spPr>
            <a:xfrm>
              <a:off x="3059275" y="821400"/>
              <a:ext cx="1546650" cy="1083075"/>
            </a:xfrm>
            <a:custGeom>
              <a:avLst/>
              <a:gdLst/>
              <a:ahLst/>
              <a:cxnLst/>
              <a:rect l="l" t="t" r="r" b="b"/>
              <a:pathLst>
                <a:path w="61866" h="43323" extrusionOk="0">
                  <a:moveTo>
                    <a:pt x="23445" y="0"/>
                  </a:moveTo>
                  <a:cubicBezTo>
                    <a:pt x="20439" y="0"/>
                    <a:pt x="17431" y="1029"/>
                    <a:pt x="15049" y="2944"/>
                  </a:cubicBezTo>
                  <a:cubicBezTo>
                    <a:pt x="0" y="15023"/>
                    <a:pt x="23886" y="43209"/>
                    <a:pt x="23886" y="43209"/>
                  </a:cubicBezTo>
                  <a:cubicBezTo>
                    <a:pt x="23886" y="43209"/>
                    <a:pt x="25525" y="43323"/>
                    <a:pt x="28120" y="43323"/>
                  </a:cubicBezTo>
                  <a:cubicBezTo>
                    <a:pt x="37842" y="43323"/>
                    <a:pt x="60987" y="41728"/>
                    <a:pt x="61660" y="26591"/>
                  </a:cubicBezTo>
                  <a:cubicBezTo>
                    <a:pt x="61865" y="21882"/>
                    <a:pt x="59511" y="17275"/>
                    <a:pt x="55552" y="14819"/>
                  </a:cubicBezTo>
                  <a:cubicBezTo>
                    <a:pt x="53417" y="13493"/>
                    <a:pt x="51294" y="12969"/>
                    <a:pt x="49272" y="12969"/>
                  </a:cubicBezTo>
                  <a:cubicBezTo>
                    <a:pt x="41664" y="12969"/>
                    <a:pt x="35488" y="20381"/>
                    <a:pt x="35488" y="20381"/>
                  </a:cubicBezTo>
                  <a:cubicBezTo>
                    <a:pt x="35488" y="20381"/>
                    <a:pt x="39242" y="5332"/>
                    <a:pt x="28152" y="896"/>
                  </a:cubicBezTo>
                  <a:cubicBezTo>
                    <a:pt x="26646" y="292"/>
                    <a:pt x="25046" y="0"/>
                    <a:pt x="234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17"/>
            <p:cNvSpPr/>
            <p:nvPr/>
          </p:nvSpPr>
          <p:spPr>
            <a:xfrm>
              <a:off x="3309225" y="821125"/>
              <a:ext cx="1295850" cy="1082325"/>
            </a:xfrm>
            <a:custGeom>
              <a:avLst/>
              <a:gdLst/>
              <a:ahLst/>
              <a:cxnLst/>
              <a:rect l="l" t="t" r="r" b="b"/>
              <a:pathLst>
                <a:path w="51834" h="43293" extrusionOk="0">
                  <a:moveTo>
                    <a:pt x="13415" y="1210"/>
                  </a:moveTo>
                  <a:cubicBezTo>
                    <a:pt x="13604" y="1210"/>
                    <a:pt x="13801" y="1256"/>
                    <a:pt x="13991" y="1351"/>
                  </a:cubicBezTo>
                  <a:cubicBezTo>
                    <a:pt x="14571" y="1624"/>
                    <a:pt x="14810" y="2375"/>
                    <a:pt x="14503" y="2921"/>
                  </a:cubicBezTo>
                  <a:cubicBezTo>
                    <a:pt x="14287" y="3328"/>
                    <a:pt x="13886" y="3567"/>
                    <a:pt x="13466" y="3567"/>
                  </a:cubicBezTo>
                  <a:cubicBezTo>
                    <a:pt x="13288" y="3567"/>
                    <a:pt x="13106" y="3524"/>
                    <a:pt x="12933" y="3433"/>
                  </a:cubicBezTo>
                  <a:cubicBezTo>
                    <a:pt x="12319" y="3125"/>
                    <a:pt x="12114" y="2409"/>
                    <a:pt x="12421" y="1863"/>
                  </a:cubicBezTo>
                  <a:cubicBezTo>
                    <a:pt x="12610" y="1439"/>
                    <a:pt x="12993" y="1210"/>
                    <a:pt x="13415" y="1210"/>
                  </a:cubicBezTo>
                  <a:close/>
                  <a:moveTo>
                    <a:pt x="17881" y="3462"/>
                  </a:moveTo>
                  <a:cubicBezTo>
                    <a:pt x="18069" y="3462"/>
                    <a:pt x="18258" y="3508"/>
                    <a:pt x="18427" y="3603"/>
                  </a:cubicBezTo>
                  <a:cubicBezTo>
                    <a:pt x="19007" y="3910"/>
                    <a:pt x="19246" y="4627"/>
                    <a:pt x="18939" y="5173"/>
                  </a:cubicBezTo>
                  <a:cubicBezTo>
                    <a:pt x="18727" y="5597"/>
                    <a:pt x="18336" y="5826"/>
                    <a:pt x="17923" y="5826"/>
                  </a:cubicBezTo>
                  <a:cubicBezTo>
                    <a:pt x="17738" y="5826"/>
                    <a:pt x="17549" y="5780"/>
                    <a:pt x="17369" y="5685"/>
                  </a:cubicBezTo>
                  <a:cubicBezTo>
                    <a:pt x="16789" y="5378"/>
                    <a:pt x="16550" y="4661"/>
                    <a:pt x="16857" y="4115"/>
                  </a:cubicBezTo>
                  <a:cubicBezTo>
                    <a:pt x="17046" y="3691"/>
                    <a:pt x="17462" y="3462"/>
                    <a:pt x="17881" y="3462"/>
                  </a:cubicBezTo>
                  <a:close/>
                  <a:moveTo>
                    <a:pt x="9084" y="4656"/>
                  </a:moveTo>
                  <a:cubicBezTo>
                    <a:pt x="9269" y="4656"/>
                    <a:pt x="9454" y="4702"/>
                    <a:pt x="9623" y="4797"/>
                  </a:cubicBezTo>
                  <a:cubicBezTo>
                    <a:pt x="10203" y="5070"/>
                    <a:pt x="10442" y="5821"/>
                    <a:pt x="10135" y="6367"/>
                  </a:cubicBezTo>
                  <a:cubicBezTo>
                    <a:pt x="9946" y="6791"/>
                    <a:pt x="9563" y="7020"/>
                    <a:pt x="9141" y="7020"/>
                  </a:cubicBezTo>
                  <a:cubicBezTo>
                    <a:pt x="8952" y="7020"/>
                    <a:pt x="8755" y="6974"/>
                    <a:pt x="8565" y="6879"/>
                  </a:cubicBezTo>
                  <a:cubicBezTo>
                    <a:pt x="7985" y="6572"/>
                    <a:pt x="7746" y="5855"/>
                    <a:pt x="8053" y="5309"/>
                  </a:cubicBezTo>
                  <a:cubicBezTo>
                    <a:pt x="8265" y="4885"/>
                    <a:pt x="8673" y="4656"/>
                    <a:pt x="9084" y="4656"/>
                  </a:cubicBezTo>
                  <a:close/>
                  <a:moveTo>
                    <a:pt x="22358" y="5714"/>
                  </a:moveTo>
                  <a:cubicBezTo>
                    <a:pt x="22542" y="5714"/>
                    <a:pt x="22728" y="5760"/>
                    <a:pt x="22897" y="5855"/>
                  </a:cubicBezTo>
                  <a:cubicBezTo>
                    <a:pt x="23511" y="6162"/>
                    <a:pt x="23716" y="6879"/>
                    <a:pt x="23409" y="7425"/>
                  </a:cubicBezTo>
                  <a:cubicBezTo>
                    <a:pt x="23197" y="7849"/>
                    <a:pt x="22806" y="8078"/>
                    <a:pt x="22393" y="8078"/>
                  </a:cubicBezTo>
                  <a:cubicBezTo>
                    <a:pt x="22208" y="8078"/>
                    <a:pt x="22019" y="8032"/>
                    <a:pt x="21839" y="7937"/>
                  </a:cubicBezTo>
                  <a:cubicBezTo>
                    <a:pt x="21225" y="7630"/>
                    <a:pt x="21020" y="6913"/>
                    <a:pt x="21327" y="6367"/>
                  </a:cubicBezTo>
                  <a:cubicBezTo>
                    <a:pt x="21539" y="5943"/>
                    <a:pt x="21946" y="5714"/>
                    <a:pt x="22358" y="5714"/>
                  </a:cubicBezTo>
                  <a:close/>
                  <a:moveTo>
                    <a:pt x="13541" y="6915"/>
                  </a:moveTo>
                  <a:cubicBezTo>
                    <a:pt x="13719" y="6915"/>
                    <a:pt x="13896" y="6958"/>
                    <a:pt x="14059" y="7050"/>
                  </a:cubicBezTo>
                  <a:cubicBezTo>
                    <a:pt x="14639" y="7357"/>
                    <a:pt x="14878" y="8073"/>
                    <a:pt x="14571" y="8619"/>
                  </a:cubicBezTo>
                  <a:cubicBezTo>
                    <a:pt x="14382" y="9043"/>
                    <a:pt x="13999" y="9272"/>
                    <a:pt x="13577" y="9272"/>
                  </a:cubicBezTo>
                  <a:cubicBezTo>
                    <a:pt x="13388" y="9272"/>
                    <a:pt x="13191" y="9226"/>
                    <a:pt x="13001" y="9131"/>
                  </a:cubicBezTo>
                  <a:cubicBezTo>
                    <a:pt x="12455" y="8858"/>
                    <a:pt x="12182" y="8107"/>
                    <a:pt x="12489" y="7561"/>
                  </a:cubicBezTo>
                  <a:cubicBezTo>
                    <a:pt x="12705" y="7154"/>
                    <a:pt x="13122" y="6915"/>
                    <a:pt x="13541" y="6915"/>
                  </a:cubicBezTo>
                  <a:close/>
                  <a:moveTo>
                    <a:pt x="4806" y="7256"/>
                  </a:moveTo>
                  <a:cubicBezTo>
                    <a:pt x="4983" y="7256"/>
                    <a:pt x="5161" y="7299"/>
                    <a:pt x="5324" y="7391"/>
                  </a:cubicBezTo>
                  <a:cubicBezTo>
                    <a:pt x="5938" y="7698"/>
                    <a:pt x="6142" y="8414"/>
                    <a:pt x="5835" y="8960"/>
                  </a:cubicBezTo>
                  <a:cubicBezTo>
                    <a:pt x="5620" y="9368"/>
                    <a:pt x="5219" y="9607"/>
                    <a:pt x="4799" y="9607"/>
                  </a:cubicBezTo>
                  <a:cubicBezTo>
                    <a:pt x="4620" y="9607"/>
                    <a:pt x="4439" y="9564"/>
                    <a:pt x="4266" y="9472"/>
                  </a:cubicBezTo>
                  <a:cubicBezTo>
                    <a:pt x="3651" y="9199"/>
                    <a:pt x="3447" y="8449"/>
                    <a:pt x="3754" y="7903"/>
                  </a:cubicBezTo>
                  <a:cubicBezTo>
                    <a:pt x="3969" y="7495"/>
                    <a:pt x="4387" y="7256"/>
                    <a:pt x="4806" y="7256"/>
                  </a:cubicBezTo>
                  <a:close/>
                  <a:moveTo>
                    <a:pt x="18013" y="9182"/>
                  </a:moveTo>
                  <a:cubicBezTo>
                    <a:pt x="18195" y="9182"/>
                    <a:pt x="18382" y="9221"/>
                    <a:pt x="18563" y="9302"/>
                  </a:cubicBezTo>
                  <a:cubicBezTo>
                    <a:pt x="19143" y="9609"/>
                    <a:pt x="19348" y="10325"/>
                    <a:pt x="19075" y="10905"/>
                  </a:cubicBezTo>
                  <a:cubicBezTo>
                    <a:pt x="18855" y="11297"/>
                    <a:pt x="18441" y="11531"/>
                    <a:pt x="17998" y="11531"/>
                  </a:cubicBezTo>
                  <a:cubicBezTo>
                    <a:pt x="17824" y="11531"/>
                    <a:pt x="17645" y="11494"/>
                    <a:pt x="17471" y="11417"/>
                  </a:cubicBezTo>
                  <a:cubicBezTo>
                    <a:pt x="16891" y="11110"/>
                    <a:pt x="16686" y="10394"/>
                    <a:pt x="16959" y="9814"/>
                  </a:cubicBezTo>
                  <a:cubicBezTo>
                    <a:pt x="17176" y="9405"/>
                    <a:pt x="17579" y="9182"/>
                    <a:pt x="18013" y="9182"/>
                  </a:cubicBezTo>
                  <a:close/>
                  <a:moveTo>
                    <a:pt x="9242" y="9474"/>
                  </a:moveTo>
                  <a:cubicBezTo>
                    <a:pt x="9419" y="9474"/>
                    <a:pt x="9597" y="9517"/>
                    <a:pt x="9759" y="9609"/>
                  </a:cubicBezTo>
                  <a:cubicBezTo>
                    <a:pt x="10305" y="9916"/>
                    <a:pt x="10578" y="10632"/>
                    <a:pt x="10271" y="11178"/>
                  </a:cubicBezTo>
                  <a:cubicBezTo>
                    <a:pt x="10059" y="11603"/>
                    <a:pt x="9668" y="11831"/>
                    <a:pt x="9256" y="11831"/>
                  </a:cubicBezTo>
                  <a:cubicBezTo>
                    <a:pt x="9071" y="11831"/>
                    <a:pt x="8881" y="11785"/>
                    <a:pt x="8702" y="11690"/>
                  </a:cubicBezTo>
                  <a:cubicBezTo>
                    <a:pt x="8156" y="11451"/>
                    <a:pt x="7883" y="10735"/>
                    <a:pt x="8190" y="10121"/>
                  </a:cubicBezTo>
                  <a:cubicBezTo>
                    <a:pt x="8405" y="9713"/>
                    <a:pt x="8823" y="9474"/>
                    <a:pt x="9242" y="9474"/>
                  </a:cubicBezTo>
                  <a:close/>
                  <a:moveTo>
                    <a:pt x="22449" y="11400"/>
                  </a:moveTo>
                  <a:cubicBezTo>
                    <a:pt x="22631" y="11400"/>
                    <a:pt x="22818" y="11439"/>
                    <a:pt x="22999" y="11520"/>
                  </a:cubicBezTo>
                  <a:cubicBezTo>
                    <a:pt x="23579" y="11827"/>
                    <a:pt x="23784" y="12543"/>
                    <a:pt x="23511" y="13123"/>
                  </a:cubicBezTo>
                  <a:cubicBezTo>
                    <a:pt x="23295" y="13532"/>
                    <a:pt x="22892" y="13755"/>
                    <a:pt x="22457" y="13755"/>
                  </a:cubicBezTo>
                  <a:cubicBezTo>
                    <a:pt x="22276" y="13755"/>
                    <a:pt x="22088" y="13716"/>
                    <a:pt x="21907" y="13635"/>
                  </a:cubicBezTo>
                  <a:cubicBezTo>
                    <a:pt x="21361" y="13362"/>
                    <a:pt x="21122" y="12646"/>
                    <a:pt x="21395" y="12032"/>
                  </a:cubicBezTo>
                  <a:cubicBezTo>
                    <a:pt x="21612" y="11623"/>
                    <a:pt x="22015" y="11400"/>
                    <a:pt x="22449" y="11400"/>
                  </a:cubicBezTo>
                  <a:close/>
                  <a:moveTo>
                    <a:pt x="13717" y="11741"/>
                  </a:moveTo>
                  <a:cubicBezTo>
                    <a:pt x="13893" y="11741"/>
                    <a:pt x="14069" y="11780"/>
                    <a:pt x="14230" y="11861"/>
                  </a:cubicBezTo>
                  <a:cubicBezTo>
                    <a:pt x="14844" y="12168"/>
                    <a:pt x="15049" y="12885"/>
                    <a:pt x="14741" y="13465"/>
                  </a:cubicBezTo>
                  <a:cubicBezTo>
                    <a:pt x="14546" y="13856"/>
                    <a:pt x="14139" y="14090"/>
                    <a:pt x="13698" y="14090"/>
                  </a:cubicBezTo>
                  <a:cubicBezTo>
                    <a:pt x="13524" y="14090"/>
                    <a:pt x="13345" y="14054"/>
                    <a:pt x="13172" y="13977"/>
                  </a:cubicBezTo>
                  <a:cubicBezTo>
                    <a:pt x="12592" y="13704"/>
                    <a:pt x="12353" y="12987"/>
                    <a:pt x="12660" y="12373"/>
                  </a:cubicBezTo>
                  <a:cubicBezTo>
                    <a:pt x="12876" y="11964"/>
                    <a:pt x="13296" y="11741"/>
                    <a:pt x="13717" y="11741"/>
                  </a:cubicBezTo>
                  <a:close/>
                  <a:moveTo>
                    <a:pt x="4876" y="12936"/>
                  </a:moveTo>
                  <a:cubicBezTo>
                    <a:pt x="5058" y="12936"/>
                    <a:pt x="5245" y="12975"/>
                    <a:pt x="5426" y="13055"/>
                  </a:cubicBezTo>
                  <a:cubicBezTo>
                    <a:pt x="6006" y="13362"/>
                    <a:pt x="6211" y="14079"/>
                    <a:pt x="5938" y="14659"/>
                  </a:cubicBezTo>
                  <a:cubicBezTo>
                    <a:pt x="5742" y="15075"/>
                    <a:pt x="5319" y="15333"/>
                    <a:pt x="4894" y="15333"/>
                  </a:cubicBezTo>
                  <a:cubicBezTo>
                    <a:pt x="4726" y="15333"/>
                    <a:pt x="4557" y="15292"/>
                    <a:pt x="4402" y="15205"/>
                  </a:cubicBezTo>
                  <a:cubicBezTo>
                    <a:pt x="3788" y="14898"/>
                    <a:pt x="3549" y="14181"/>
                    <a:pt x="3822" y="13567"/>
                  </a:cubicBezTo>
                  <a:cubicBezTo>
                    <a:pt x="4039" y="13158"/>
                    <a:pt x="4442" y="12936"/>
                    <a:pt x="4876" y="12936"/>
                  </a:cubicBezTo>
                  <a:close/>
                  <a:moveTo>
                    <a:pt x="18112" y="14006"/>
                  </a:moveTo>
                  <a:cubicBezTo>
                    <a:pt x="18297" y="14006"/>
                    <a:pt x="18486" y="14052"/>
                    <a:pt x="18666" y="14147"/>
                  </a:cubicBezTo>
                  <a:cubicBezTo>
                    <a:pt x="19280" y="14420"/>
                    <a:pt x="19485" y="15171"/>
                    <a:pt x="19177" y="15717"/>
                  </a:cubicBezTo>
                  <a:cubicBezTo>
                    <a:pt x="18983" y="16106"/>
                    <a:pt x="18579" y="16357"/>
                    <a:pt x="18141" y="16357"/>
                  </a:cubicBezTo>
                  <a:cubicBezTo>
                    <a:pt x="17965" y="16357"/>
                    <a:pt x="17784" y="16317"/>
                    <a:pt x="17608" y="16229"/>
                  </a:cubicBezTo>
                  <a:cubicBezTo>
                    <a:pt x="17062" y="15956"/>
                    <a:pt x="16789" y="15239"/>
                    <a:pt x="17096" y="14659"/>
                  </a:cubicBezTo>
                  <a:cubicBezTo>
                    <a:pt x="17308" y="14235"/>
                    <a:pt x="17699" y="14006"/>
                    <a:pt x="18112" y="14006"/>
                  </a:cubicBezTo>
                  <a:close/>
                  <a:moveTo>
                    <a:pt x="40121" y="14723"/>
                  </a:moveTo>
                  <a:cubicBezTo>
                    <a:pt x="40306" y="14723"/>
                    <a:pt x="40495" y="14769"/>
                    <a:pt x="40675" y="14864"/>
                  </a:cubicBezTo>
                  <a:cubicBezTo>
                    <a:pt x="41289" y="15171"/>
                    <a:pt x="41494" y="15887"/>
                    <a:pt x="41187" y="16433"/>
                  </a:cubicBezTo>
                  <a:cubicBezTo>
                    <a:pt x="40968" y="16823"/>
                    <a:pt x="40540" y="17074"/>
                    <a:pt x="40115" y="17074"/>
                  </a:cubicBezTo>
                  <a:cubicBezTo>
                    <a:pt x="39944" y="17074"/>
                    <a:pt x="39773" y="17033"/>
                    <a:pt x="39617" y="16945"/>
                  </a:cubicBezTo>
                  <a:cubicBezTo>
                    <a:pt x="39071" y="16638"/>
                    <a:pt x="38798" y="15956"/>
                    <a:pt x="39105" y="15376"/>
                  </a:cubicBezTo>
                  <a:cubicBezTo>
                    <a:pt x="39317" y="14952"/>
                    <a:pt x="39708" y="14723"/>
                    <a:pt x="40121" y="14723"/>
                  </a:cubicBezTo>
                  <a:close/>
                  <a:moveTo>
                    <a:pt x="9320" y="15200"/>
                  </a:moveTo>
                  <a:cubicBezTo>
                    <a:pt x="9509" y="15200"/>
                    <a:pt x="9706" y="15246"/>
                    <a:pt x="9896" y="15341"/>
                  </a:cubicBezTo>
                  <a:cubicBezTo>
                    <a:pt x="10476" y="15614"/>
                    <a:pt x="10715" y="16297"/>
                    <a:pt x="10408" y="16911"/>
                  </a:cubicBezTo>
                  <a:cubicBezTo>
                    <a:pt x="10192" y="17318"/>
                    <a:pt x="9792" y="17558"/>
                    <a:pt x="9371" y="17558"/>
                  </a:cubicBezTo>
                  <a:cubicBezTo>
                    <a:pt x="9193" y="17558"/>
                    <a:pt x="9011" y="17514"/>
                    <a:pt x="8838" y="17423"/>
                  </a:cubicBezTo>
                  <a:cubicBezTo>
                    <a:pt x="8224" y="17150"/>
                    <a:pt x="8019" y="16433"/>
                    <a:pt x="8326" y="15853"/>
                  </a:cubicBezTo>
                  <a:cubicBezTo>
                    <a:pt x="8515" y="15429"/>
                    <a:pt x="8898" y="15200"/>
                    <a:pt x="9320" y="15200"/>
                  </a:cubicBezTo>
                  <a:close/>
                  <a:moveTo>
                    <a:pt x="31329" y="15917"/>
                  </a:moveTo>
                  <a:cubicBezTo>
                    <a:pt x="31518" y="15917"/>
                    <a:pt x="31715" y="15963"/>
                    <a:pt x="31905" y="16058"/>
                  </a:cubicBezTo>
                  <a:cubicBezTo>
                    <a:pt x="32485" y="16365"/>
                    <a:pt x="32724" y="17082"/>
                    <a:pt x="32417" y="17628"/>
                  </a:cubicBezTo>
                  <a:cubicBezTo>
                    <a:pt x="32198" y="18017"/>
                    <a:pt x="31770" y="18268"/>
                    <a:pt x="31345" y="18268"/>
                  </a:cubicBezTo>
                  <a:cubicBezTo>
                    <a:pt x="31174" y="18268"/>
                    <a:pt x="31004" y="18228"/>
                    <a:pt x="30847" y="18140"/>
                  </a:cubicBezTo>
                  <a:cubicBezTo>
                    <a:pt x="30267" y="17901"/>
                    <a:pt x="30029" y="17150"/>
                    <a:pt x="30336" y="16570"/>
                  </a:cubicBezTo>
                  <a:cubicBezTo>
                    <a:pt x="30524" y="16146"/>
                    <a:pt x="30908" y="15917"/>
                    <a:pt x="31329" y="15917"/>
                  </a:cubicBezTo>
                  <a:close/>
                  <a:moveTo>
                    <a:pt x="22548" y="16258"/>
                  </a:moveTo>
                  <a:cubicBezTo>
                    <a:pt x="22733" y="16258"/>
                    <a:pt x="22922" y="16304"/>
                    <a:pt x="23102" y="16399"/>
                  </a:cubicBezTo>
                  <a:cubicBezTo>
                    <a:pt x="23716" y="16706"/>
                    <a:pt x="23921" y="17423"/>
                    <a:pt x="23613" y="17969"/>
                  </a:cubicBezTo>
                  <a:cubicBezTo>
                    <a:pt x="23425" y="18393"/>
                    <a:pt x="23009" y="18622"/>
                    <a:pt x="22589" y="18622"/>
                  </a:cubicBezTo>
                  <a:cubicBezTo>
                    <a:pt x="22401" y="18622"/>
                    <a:pt x="22213" y="18576"/>
                    <a:pt x="22044" y="18481"/>
                  </a:cubicBezTo>
                  <a:cubicBezTo>
                    <a:pt x="21498" y="18174"/>
                    <a:pt x="21293" y="17491"/>
                    <a:pt x="21532" y="16911"/>
                  </a:cubicBezTo>
                  <a:cubicBezTo>
                    <a:pt x="21744" y="16487"/>
                    <a:pt x="22135" y="16258"/>
                    <a:pt x="22548" y="16258"/>
                  </a:cubicBezTo>
                  <a:close/>
                  <a:moveTo>
                    <a:pt x="44624" y="16981"/>
                  </a:moveTo>
                  <a:cubicBezTo>
                    <a:pt x="44807" y="16981"/>
                    <a:pt x="44996" y="17024"/>
                    <a:pt x="45179" y="17116"/>
                  </a:cubicBezTo>
                  <a:cubicBezTo>
                    <a:pt x="45759" y="17423"/>
                    <a:pt x="45964" y="18140"/>
                    <a:pt x="45691" y="18686"/>
                  </a:cubicBezTo>
                  <a:cubicBezTo>
                    <a:pt x="45479" y="19110"/>
                    <a:pt x="45055" y="19338"/>
                    <a:pt x="44634" y="19338"/>
                  </a:cubicBezTo>
                  <a:cubicBezTo>
                    <a:pt x="44445" y="19338"/>
                    <a:pt x="44256" y="19292"/>
                    <a:pt x="44087" y="19197"/>
                  </a:cubicBezTo>
                  <a:cubicBezTo>
                    <a:pt x="43507" y="18924"/>
                    <a:pt x="43268" y="18242"/>
                    <a:pt x="43575" y="17628"/>
                  </a:cubicBezTo>
                  <a:cubicBezTo>
                    <a:pt x="43791" y="17220"/>
                    <a:pt x="44192" y="16981"/>
                    <a:pt x="44624" y="16981"/>
                  </a:cubicBezTo>
                  <a:close/>
                  <a:moveTo>
                    <a:pt x="13756" y="17453"/>
                  </a:moveTo>
                  <a:cubicBezTo>
                    <a:pt x="13945" y="17453"/>
                    <a:pt x="14142" y="17499"/>
                    <a:pt x="14332" y="17594"/>
                  </a:cubicBezTo>
                  <a:cubicBezTo>
                    <a:pt x="14912" y="17901"/>
                    <a:pt x="15151" y="18617"/>
                    <a:pt x="14844" y="19163"/>
                  </a:cubicBezTo>
                  <a:cubicBezTo>
                    <a:pt x="14632" y="19587"/>
                    <a:pt x="14225" y="19816"/>
                    <a:pt x="13813" y="19816"/>
                  </a:cubicBezTo>
                  <a:cubicBezTo>
                    <a:pt x="13629" y="19816"/>
                    <a:pt x="13443" y="19770"/>
                    <a:pt x="13274" y="19675"/>
                  </a:cubicBezTo>
                  <a:cubicBezTo>
                    <a:pt x="12694" y="19436"/>
                    <a:pt x="12455" y="18686"/>
                    <a:pt x="12762" y="18105"/>
                  </a:cubicBezTo>
                  <a:cubicBezTo>
                    <a:pt x="12951" y="17681"/>
                    <a:pt x="13334" y="17453"/>
                    <a:pt x="13756" y="17453"/>
                  </a:cubicBezTo>
                  <a:close/>
                  <a:moveTo>
                    <a:pt x="4974" y="17794"/>
                  </a:moveTo>
                  <a:cubicBezTo>
                    <a:pt x="5159" y="17794"/>
                    <a:pt x="5349" y="17840"/>
                    <a:pt x="5528" y="17935"/>
                  </a:cubicBezTo>
                  <a:cubicBezTo>
                    <a:pt x="6142" y="18242"/>
                    <a:pt x="6347" y="18959"/>
                    <a:pt x="6040" y="19505"/>
                  </a:cubicBezTo>
                  <a:cubicBezTo>
                    <a:pt x="5852" y="19929"/>
                    <a:pt x="5468" y="20157"/>
                    <a:pt x="5046" y="20157"/>
                  </a:cubicBezTo>
                  <a:cubicBezTo>
                    <a:pt x="4857" y="20157"/>
                    <a:pt x="4661" y="20111"/>
                    <a:pt x="4470" y="20016"/>
                  </a:cubicBezTo>
                  <a:cubicBezTo>
                    <a:pt x="3924" y="19709"/>
                    <a:pt x="3720" y="19027"/>
                    <a:pt x="3959" y="18447"/>
                  </a:cubicBezTo>
                  <a:cubicBezTo>
                    <a:pt x="4171" y="18023"/>
                    <a:pt x="4562" y="17794"/>
                    <a:pt x="4974" y="17794"/>
                  </a:cubicBezTo>
                  <a:close/>
                  <a:moveTo>
                    <a:pt x="35857" y="18176"/>
                  </a:moveTo>
                  <a:cubicBezTo>
                    <a:pt x="36035" y="18176"/>
                    <a:pt x="36213" y="18219"/>
                    <a:pt x="36375" y="18310"/>
                  </a:cubicBezTo>
                  <a:cubicBezTo>
                    <a:pt x="36921" y="18617"/>
                    <a:pt x="37194" y="19334"/>
                    <a:pt x="36887" y="19880"/>
                  </a:cubicBezTo>
                  <a:cubicBezTo>
                    <a:pt x="36675" y="20304"/>
                    <a:pt x="36284" y="20533"/>
                    <a:pt x="35872" y="20533"/>
                  </a:cubicBezTo>
                  <a:cubicBezTo>
                    <a:pt x="35687" y="20533"/>
                    <a:pt x="35497" y="20487"/>
                    <a:pt x="35318" y="20392"/>
                  </a:cubicBezTo>
                  <a:cubicBezTo>
                    <a:pt x="34703" y="20119"/>
                    <a:pt x="34499" y="19436"/>
                    <a:pt x="34806" y="18822"/>
                  </a:cubicBezTo>
                  <a:cubicBezTo>
                    <a:pt x="35021" y="18415"/>
                    <a:pt x="35439" y="18176"/>
                    <a:pt x="35857" y="18176"/>
                  </a:cubicBezTo>
                  <a:close/>
                  <a:moveTo>
                    <a:pt x="49080" y="19249"/>
                  </a:moveTo>
                  <a:cubicBezTo>
                    <a:pt x="49261" y="19249"/>
                    <a:pt x="49444" y="19287"/>
                    <a:pt x="49615" y="19368"/>
                  </a:cubicBezTo>
                  <a:cubicBezTo>
                    <a:pt x="50195" y="19675"/>
                    <a:pt x="50400" y="20392"/>
                    <a:pt x="50127" y="20972"/>
                  </a:cubicBezTo>
                  <a:cubicBezTo>
                    <a:pt x="49907" y="21363"/>
                    <a:pt x="49493" y="21597"/>
                    <a:pt x="49050" y="21597"/>
                  </a:cubicBezTo>
                  <a:cubicBezTo>
                    <a:pt x="48876" y="21597"/>
                    <a:pt x="48697" y="21561"/>
                    <a:pt x="48523" y="21484"/>
                  </a:cubicBezTo>
                  <a:cubicBezTo>
                    <a:pt x="47977" y="21177"/>
                    <a:pt x="47738" y="20494"/>
                    <a:pt x="48011" y="19880"/>
                  </a:cubicBezTo>
                  <a:cubicBezTo>
                    <a:pt x="48228" y="19471"/>
                    <a:pt x="48648" y="19249"/>
                    <a:pt x="49080" y="19249"/>
                  </a:cubicBezTo>
                  <a:close/>
                  <a:moveTo>
                    <a:pt x="18269" y="19711"/>
                  </a:moveTo>
                  <a:cubicBezTo>
                    <a:pt x="18447" y="19711"/>
                    <a:pt x="18629" y="19754"/>
                    <a:pt x="18802" y="19846"/>
                  </a:cubicBezTo>
                  <a:cubicBezTo>
                    <a:pt x="19416" y="20153"/>
                    <a:pt x="19621" y="20869"/>
                    <a:pt x="19314" y="21415"/>
                  </a:cubicBezTo>
                  <a:cubicBezTo>
                    <a:pt x="19102" y="21839"/>
                    <a:pt x="18695" y="22068"/>
                    <a:pt x="18283" y="22068"/>
                  </a:cubicBezTo>
                  <a:cubicBezTo>
                    <a:pt x="18099" y="22068"/>
                    <a:pt x="17913" y="22022"/>
                    <a:pt x="17744" y="21927"/>
                  </a:cubicBezTo>
                  <a:cubicBezTo>
                    <a:pt x="17130" y="21654"/>
                    <a:pt x="16925" y="20972"/>
                    <a:pt x="17232" y="20358"/>
                  </a:cubicBezTo>
                  <a:cubicBezTo>
                    <a:pt x="17448" y="19950"/>
                    <a:pt x="17849" y="19711"/>
                    <a:pt x="18269" y="19711"/>
                  </a:cubicBezTo>
                  <a:close/>
                  <a:moveTo>
                    <a:pt x="9477" y="20052"/>
                  </a:moveTo>
                  <a:cubicBezTo>
                    <a:pt x="9660" y="20052"/>
                    <a:pt x="9850" y="20095"/>
                    <a:pt x="10032" y="20187"/>
                  </a:cubicBezTo>
                  <a:cubicBezTo>
                    <a:pt x="10613" y="20494"/>
                    <a:pt x="10817" y="21177"/>
                    <a:pt x="10544" y="21757"/>
                  </a:cubicBezTo>
                  <a:cubicBezTo>
                    <a:pt x="10332" y="22181"/>
                    <a:pt x="9925" y="22410"/>
                    <a:pt x="9502" y="22410"/>
                  </a:cubicBezTo>
                  <a:cubicBezTo>
                    <a:pt x="9313" y="22410"/>
                    <a:pt x="9120" y="22364"/>
                    <a:pt x="8941" y="22268"/>
                  </a:cubicBezTo>
                  <a:cubicBezTo>
                    <a:pt x="8395" y="21995"/>
                    <a:pt x="8156" y="21313"/>
                    <a:pt x="8429" y="20699"/>
                  </a:cubicBezTo>
                  <a:cubicBezTo>
                    <a:pt x="8644" y="20292"/>
                    <a:pt x="9045" y="20052"/>
                    <a:pt x="9477" y="20052"/>
                  </a:cubicBezTo>
                  <a:close/>
                  <a:moveTo>
                    <a:pt x="40287" y="20428"/>
                  </a:moveTo>
                  <a:cubicBezTo>
                    <a:pt x="40468" y="20428"/>
                    <a:pt x="40649" y="20471"/>
                    <a:pt x="40811" y="20562"/>
                  </a:cubicBezTo>
                  <a:cubicBezTo>
                    <a:pt x="41391" y="20869"/>
                    <a:pt x="41630" y="21586"/>
                    <a:pt x="41323" y="22166"/>
                  </a:cubicBezTo>
                  <a:cubicBezTo>
                    <a:pt x="41103" y="22558"/>
                    <a:pt x="40689" y="22791"/>
                    <a:pt x="40259" y="22791"/>
                  </a:cubicBezTo>
                  <a:cubicBezTo>
                    <a:pt x="40090" y="22791"/>
                    <a:pt x="39918" y="22755"/>
                    <a:pt x="39754" y="22678"/>
                  </a:cubicBezTo>
                  <a:cubicBezTo>
                    <a:pt x="39208" y="22371"/>
                    <a:pt x="38935" y="21688"/>
                    <a:pt x="39242" y="21074"/>
                  </a:cubicBezTo>
                  <a:cubicBezTo>
                    <a:pt x="39433" y="20667"/>
                    <a:pt x="39861" y="20428"/>
                    <a:pt x="40287" y="20428"/>
                  </a:cubicBezTo>
                  <a:close/>
                  <a:moveTo>
                    <a:pt x="31480" y="20784"/>
                  </a:moveTo>
                  <a:cubicBezTo>
                    <a:pt x="31656" y="20784"/>
                    <a:pt x="31837" y="20823"/>
                    <a:pt x="32008" y="20904"/>
                  </a:cubicBezTo>
                  <a:cubicBezTo>
                    <a:pt x="32622" y="21211"/>
                    <a:pt x="32827" y="21927"/>
                    <a:pt x="32520" y="22507"/>
                  </a:cubicBezTo>
                  <a:cubicBezTo>
                    <a:pt x="32327" y="22916"/>
                    <a:pt x="31897" y="23139"/>
                    <a:pt x="31469" y="23139"/>
                  </a:cubicBezTo>
                  <a:cubicBezTo>
                    <a:pt x="31290" y="23139"/>
                    <a:pt x="31111" y="23100"/>
                    <a:pt x="30950" y="23019"/>
                  </a:cubicBezTo>
                  <a:cubicBezTo>
                    <a:pt x="30404" y="22712"/>
                    <a:pt x="30165" y="22030"/>
                    <a:pt x="30438" y="21415"/>
                  </a:cubicBezTo>
                  <a:cubicBezTo>
                    <a:pt x="30655" y="21006"/>
                    <a:pt x="31058" y="20784"/>
                    <a:pt x="31480" y="20784"/>
                  </a:cubicBezTo>
                  <a:close/>
                  <a:moveTo>
                    <a:pt x="22725" y="21978"/>
                  </a:moveTo>
                  <a:cubicBezTo>
                    <a:pt x="22901" y="21978"/>
                    <a:pt x="23077" y="22017"/>
                    <a:pt x="23238" y="22098"/>
                  </a:cubicBezTo>
                  <a:cubicBezTo>
                    <a:pt x="23784" y="22405"/>
                    <a:pt x="24057" y="23087"/>
                    <a:pt x="23750" y="23702"/>
                  </a:cubicBezTo>
                  <a:cubicBezTo>
                    <a:pt x="23533" y="24111"/>
                    <a:pt x="23130" y="24333"/>
                    <a:pt x="22708" y="24333"/>
                  </a:cubicBezTo>
                  <a:cubicBezTo>
                    <a:pt x="22531" y="24333"/>
                    <a:pt x="22351" y="24294"/>
                    <a:pt x="22180" y="24213"/>
                  </a:cubicBezTo>
                  <a:cubicBezTo>
                    <a:pt x="21634" y="23906"/>
                    <a:pt x="21361" y="23224"/>
                    <a:pt x="21668" y="22610"/>
                  </a:cubicBezTo>
                  <a:cubicBezTo>
                    <a:pt x="21885" y="22201"/>
                    <a:pt x="22305" y="21978"/>
                    <a:pt x="22725" y="21978"/>
                  </a:cubicBezTo>
                  <a:close/>
                  <a:moveTo>
                    <a:pt x="13918" y="22320"/>
                  </a:moveTo>
                  <a:cubicBezTo>
                    <a:pt x="14100" y="22320"/>
                    <a:pt x="14287" y="22359"/>
                    <a:pt x="14468" y="22439"/>
                  </a:cubicBezTo>
                  <a:cubicBezTo>
                    <a:pt x="15049" y="22746"/>
                    <a:pt x="15253" y="23463"/>
                    <a:pt x="14980" y="24043"/>
                  </a:cubicBezTo>
                  <a:cubicBezTo>
                    <a:pt x="14764" y="24452"/>
                    <a:pt x="14344" y="24674"/>
                    <a:pt x="13912" y="24674"/>
                  </a:cubicBezTo>
                  <a:cubicBezTo>
                    <a:pt x="13731" y="24674"/>
                    <a:pt x="13548" y="24635"/>
                    <a:pt x="13377" y="24555"/>
                  </a:cubicBezTo>
                  <a:cubicBezTo>
                    <a:pt x="12831" y="24248"/>
                    <a:pt x="12592" y="23565"/>
                    <a:pt x="12865" y="22951"/>
                  </a:cubicBezTo>
                  <a:cubicBezTo>
                    <a:pt x="13081" y="22542"/>
                    <a:pt x="13484" y="22320"/>
                    <a:pt x="13918" y="22320"/>
                  </a:cubicBezTo>
                  <a:close/>
                  <a:moveTo>
                    <a:pt x="44743" y="22707"/>
                  </a:moveTo>
                  <a:cubicBezTo>
                    <a:pt x="44927" y="22707"/>
                    <a:pt x="45112" y="22753"/>
                    <a:pt x="45281" y="22849"/>
                  </a:cubicBezTo>
                  <a:cubicBezTo>
                    <a:pt x="45827" y="23122"/>
                    <a:pt x="46100" y="23872"/>
                    <a:pt x="45793" y="24418"/>
                  </a:cubicBezTo>
                  <a:cubicBezTo>
                    <a:pt x="45578" y="24826"/>
                    <a:pt x="45177" y="25065"/>
                    <a:pt x="44757" y="25065"/>
                  </a:cubicBezTo>
                  <a:cubicBezTo>
                    <a:pt x="44578" y="25065"/>
                    <a:pt x="44396" y="25022"/>
                    <a:pt x="44224" y="24930"/>
                  </a:cubicBezTo>
                  <a:cubicBezTo>
                    <a:pt x="43644" y="24623"/>
                    <a:pt x="43405" y="23941"/>
                    <a:pt x="43712" y="23360"/>
                  </a:cubicBezTo>
                  <a:cubicBezTo>
                    <a:pt x="43924" y="22936"/>
                    <a:pt x="44331" y="22707"/>
                    <a:pt x="44743" y="22707"/>
                  </a:cubicBezTo>
                  <a:close/>
                  <a:moveTo>
                    <a:pt x="35966" y="23049"/>
                  </a:moveTo>
                  <a:cubicBezTo>
                    <a:pt x="36154" y="23049"/>
                    <a:pt x="36343" y="23095"/>
                    <a:pt x="36512" y="23190"/>
                  </a:cubicBezTo>
                  <a:cubicBezTo>
                    <a:pt x="37092" y="23463"/>
                    <a:pt x="37297" y="24213"/>
                    <a:pt x="37024" y="24759"/>
                  </a:cubicBezTo>
                  <a:cubicBezTo>
                    <a:pt x="36808" y="25167"/>
                    <a:pt x="36407" y="25406"/>
                    <a:pt x="35975" y="25406"/>
                  </a:cubicBezTo>
                  <a:cubicBezTo>
                    <a:pt x="35792" y="25406"/>
                    <a:pt x="35603" y="25363"/>
                    <a:pt x="35420" y="25271"/>
                  </a:cubicBezTo>
                  <a:cubicBezTo>
                    <a:pt x="34840" y="24964"/>
                    <a:pt x="34635" y="24282"/>
                    <a:pt x="34942" y="23702"/>
                  </a:cubicBezTo>
                  <a:cubicBezTo>
                    <a:pt x="35131" y="23278"/>
                    <a:pt x="35547" y="23049"/>
                    <a:pt x="35966" y="23049"/>
                  </a:cubicBezTo>
                  <a:close/>
                  <a:moveTo>
                    <a:pt x="5171" y="23514"/>
                  </a:moveTo>
                  <a:cubicBezTo>
                    <a:pt x="5348" y="23514"/>
                    <a:pt x="5528" y="23553"/>
                    <a:pt x="5699" y="23633"/>
                  </a:cubicBezTo>
                  <a:cubicBezTo>
                    <a:pt x="6279" y="23941"/>
                    <a:pt x="6484" y="24623"/>
                    <a:pt x="6211" y="25237"/>
                  </a:cubicBezTo>
                  <a:cubicBezTo>
                    <a:pt x="5994" y="25646"/>
                    <a:pt x="5574" y="25869"/>
                    <a:pt x="5154" y="25869"/>
                  </a:cubicBezTo>
                  <a:cubicBezTo>
                    <a:pt x="4978" y="25869"/>
                    <a:pt x="4802" y="25830"/>
                    <a:pt x="4641" y="25749"/>
                  </a:cubicBezTo>
                  <a:cubicBezTo>
                    <a:pt x="4027" y="25442"/>
                    <a:pt x="3822" y="24759"/>
                    <a:pt x="4129" y="24145"/>
                  </a:cubicBezTo>
                  <a:cubicBezTo>
                    <a:pt x="4346" y="23736"/>
                    <a:pt x="4749" y="23514"/>
                    <a:pt x="5171" y="23514"/>
                  </a:cubicBezTo>
                  <a:close/>
                  <a:moveTo>
                    <a:pt x="27169" y="24243"/>
                  </a:moveTo>
                  <a:cubicBezTo>
                    <a:pt x="27354" y="24243"/>
                    <a:pt x="27539" y="24289"/>
                    <a:pt x="27708" y="24384"/>
                  </a:cubicBezTo>
                  <a:cubicBezTo>
                    <a:pt x="28322" y="24657"/>
                    <a:pt x="28527" y="25408"/>
                    <a:pt x="28220" y="25954"/>
                  </a:cubicBezTo>
                  <a:cubicBezTo>
                    <a:pt x="28028" y="26361"/>
                    <a:pt x="27635" y="26600"/>
                    <a:pt x="27205" y="26600"/>
                  </a:cubicBezTo>
                  <a:cubicBezTo>
                    <a:pt x="27022" y="26600"/>
                    <a:pt x="26833" y="26557"/>
                    <a:pt x="26650" y="26466"/>
                  </a:cubicBezTo>
                  <a:cubicBezTo>
                    <a:pt x="26070" y="26159"/>
                    <a:pt x="25831" y="25476"/>
                    <a:pt x="26139" y="24896"/>
                  </a:cubicBezTo>
                  <a:cubicBezTo>
                    <a:pt x="26351" y="24472"/>
                    <a:pt x="26758" y="24243"/>
                    <a:pt x="27169" y="24243"/>
                  </a:cubicBezTo>
                  <a:close/>
                  <a:moveTo>
                    <a:pt x="18363" y="24584"/>
                  </a:moveTo>
                  <a:cubicBezTo>
                    <a:pt x="18552" y="24584"/>
                    <a:pt x="18748" y="24630"/>
                    <a:pt x="18939" y="24725"/>
                  </a:cubicBezTo>
                  <a:cubicBezTo>
                    <a:pt x="19519" y="24998"/>
                    <a:pt x="19758" y="25681"/>
                    <a:pt x="19450" y="26295"/>
                  </a:cubicBezTo>
                  <a:cubicBezTo>
                    <a:pt x="19235" y="26702"/>
                    <a:pt x="18817" y="26941"/>
                    <a:pt x="18399" y="26941"/>
                  </a:cubicBezTo>
                  <a:cubicBezTo>
                    <a:pt x="18221" y="26941"/>
                    <a:pt x="18043" y="26898"/>
                    <a:pt x="17881" y="26807"/>
                  </a:cubicBezTo>
                  <a:cubicBezTo>
                    <a:pt x="17267" y="26500"/>
                    <a:pt x="17062" y="25817"/>
                    <a:pt x="17369" y="25237"/>
                  </a:cubicBezTo>
                  <a:cubicBezTo>
                    <a:pt x="17557" y="24813"/>
                    <a:pt x="17941" y="24584"/>
                    <a:pt x="18363" y="24584"/>
                  </a:cubicBezTo>
                  <a:close/>
                  <a:moveTo>
                    <a:pt x="49163" y="24960"/>
                  </a:moveTo>
                  <a:cubicBezTo>
                    <a:pt x="49348" y="24960"/>
                    <a:pt x="49538" y="25006"/>
                    <a:pt x="49717" y="25101"/>
                  </a:cubicBezTo>
                  <a:cubicBezTo>
                    <a:pt x="50332" y="25408"/>
                    <a:pt x="50536" y="26124"/>
                    <a:pt x="50229" y="26670"/>
                  </a:cubicBezTo>
                  <a:cubicBezTo>
                    <a:pt x="50041" y="27094"/>
                    <a:pt x="49641" y="27323"/>
                    <a:pt x="49220" y="27323"/>
                  </a:cubicBezTo>
                  <a:cubicBezTo>
                    <a:pt x="49032" y="27323"/>
                    <a:pt x="48839" y="27277"/>
                    <a:pt x="48660" y="27182"/>
                  </a:cubicBezTo>
                  <a:cubicBezTo>
                    <a:pt x="48114" y="26875"/>
                    <a:pt x="47841" y="26193"/>
                    <a:pt x="48148" y="25613"/>
                  </a:cubicBezTo>
                  <a:cubicBezTo>
                    <a:pt x="48360" y="25188"/>
                    <a:pt x="48751" y="24960"/>
                    <a:pt x="49163" y="24960"/>
                  </a:cubicBezTo>
                  <a:close/>
                  <a:moveTo>
                    <a:pt x="40402" y="25301"/>
                  </a:moveTo>
                  <a:cubicBezTo>
                    <a:pt x="40590" y="25301"/>
                    <a:pt x="40779" y="25347"/>
                    <a:pt x="40948" y="25442"/>
                  </a:cubicBezTo>
                  <a:cubicBezTo>
                    <a:pt x="41528" y="25749"/>
                    <a:pt x="41767" y="26466"/>
                    <a:pt x="41460" y="27012"/>
                  </a:cubicBezTo>
                  <a:cubicBezTo>
                    <a:pt x="41241" y="27401"/>
                    <a:pt x="40830" y="27652"/>
                    <a:pt x="40390" y="27652"/>
                  </a:cubicBezTo>
                  <a:cubicBezTo>
                    <a:pt x="40213" y="27652"/>
                    <a:pt x="40032" y="27611"/>
                    <a:pt x="39856" y="27523"/>
                  </a:cubicBezTo>
                  <a:cubicBezTo>
                    <a:pt x="39310" y="27216"/>
                    <a:pt x="39071" y="26500"/>
                    <a:pt x="39378" y="25954"/>
                  </a:cubicBezTo>
                  <a:cubicBezTo>
                    <a:pt x="39567" y="25530"/>
                    <a:pt x="39983" y="25301"/>
                    <a:pt x="40402" y="25301"/>
                  </a:cubicBezTo>
                  <a:close/>
                  <a:moveTo>
                    <a:pt x="9581" y="25779"/>
                  </a:moveTo>
                  <a:cubicBezTo>
                    <a:pt x="9766" y="25779"/>
                    <a:pt x="9955" y="25825"/>
                    <a:pt x="10135" y="25920"/>
                  </a:cubicBezTo>
                  <a:cubicBezTo>
                    <a:pt x="10749" y="26193"/>
                    <a:pt x="10954" y="26943"/>
                    <a:pt x="10647" y="27489"/>
                  </a:cubicBezTo>
                  <a:cubicBezTo>
                    <a:pt x="10455" y="27897"/>
                    <a:pt x="10062" y="28136"/>
                    <a:pt x="9631" y="28136"/>
                  </a:cubicBezTo>
                  <a:cubicBezTo>
                    <a:pt x="9449" y="28136"/>
                    <a:pt x="9260" y="28093"/>
                    <a:pt x="9077" y="28001"/>
                  </a:cubicBezTo>
                  <a:cubicBezTo>
                    <a:pt x="8463" y="27694"/>
                    <a:pt x="8258" y="27012"/>
                    <a:pt x="8565" y="26431"/>
                  </a:cubicBezTo>
                  <a:cubicBezTo>
                    <a:pt x="8777" y="26007"/>
                    <a:pt x="9168" y="25779"/>
                    <a:pt x="9581" y="25779"/>
                  </a:cubicBezTo>
                  <a:close/>
                  <a:moveTo>
                    <a:pt x="31605" y="26495"/>
                  </a:moveTo>
                  <a:cubicBezTo>
                    <a:pt x="31790" y="26495"/>
                    <a:pt x="31975" y="26541"/>
                    <a:pt x="32144" y="26636"/>
                  </a:cubicBezTo>
                  <a:cubicBezTo>
                    <a:pt x="32690" y="26943"/>
                    <a:pt x="32963" y="27626"/>
                    <a:pt x="32656" y="28206"/>
                  </a:cubicBezTo>
                  <a:cubicBezTo>
                    <a:pt x="32468" y="28630"/>
                    <a:pt x="32068" y="28859"/>
                    <a:pt x="31647" y="28859"/>
                  </a:cubicBezTo>
                  <a:cubicBezTo>
                    <a:pt x="31459" y="28859"/>
                    <a:pt x="31266" y="28813"/>
                    <a:pt x="31086" y="28718"/>
                  </a:cubicBezTo>
                  <a:cubicBezTo>
                    <a:pt x="30540" y="28411"/>
                    <a:pt x="30267" y="27728"/>
                    <a:pt x="30575" y="27148"/>
                  </a:cubicBezTo>
                  <a:cubicBezTo>
                    <a:pt x="30787" y="26724"/>
                    <a:pt x="31194" y="26495"/>
                    <a:pt x="31605" y="26495"/>
                  </a:cubicBezTo>
                  <a:close/>
                  <a:moveTo>
                    <a:pt x="22829" y="26836"/>
                  </a:moveTo>
                  <a:cubicBezTo>
                    <a:pt x="23017" y="26836"/>
                    <a:pt x="23206" y="26882"/>
                    <a:pt x="23375" y="26977"/>
                  </a:cubicBezTo>
                  <a:cubicBezTo>
                    <a:pt x="23955" y="27285"/>
                    <a:pt x="24194" y="27933"/>
                    <a:pt x="23886" y="28547"/>
                  </a:cubicBezTo>
                  <a:cubicBezTo>
                    <a:pt x="23674" y="28971"/>
                    <a:pt x="23283" y="29200"/>
                    <a:pt x="22871" y="29200"/>
                  </a:cubicBezTo>
                  <a:cubicBezTo>
                    <a:pt x="22686" y="29200"/>
                    <a:pt x="22496" y="29154"/>
                    <a:pt x="22317" y="29059"/>
                  </a:cubicBezTo>
                  <a:cubicBezTo>
                    <a:pt x="21737" y="28752"/>
                    <a:pt x="21498" y="28035"/>
                    <a:pt x="21805" y="27489"/>
                  </a:cubicBezTo>
                  <a:cubicBezTo>
                    <a:pt x="21993" y="27065"/>
                    <a:pt x="22410" y="26836"/>
                    <a:pt x="22829" y="26836"/>
                  </a:cubicBezTo>
                  <a:close/>
                  <a:moveTo>
                    <a:pt x="44885" y="27560"/>
                  </a:moveTo>
                  <a:cubicBezTo>
                    <a:pt x="45063" y="27560"/>
                    <a:pt x="45245" y="27603"/>
                    <a:pt x="45418" y="27694"/>
                  </a:cubicBezTo>
                  <a:cubicBezTo>
                    <a:pt x="46032" y="28001"/>
                    <a:pt x="46237" y="28718"/>
                    <a:pt x="45930" y="29264"/>
                  </a:cubicBezTo>
                  <a:cubicBezTo>
                    <a:pt x="45718" y="29688"/>
                    <a:pt x="45327" y="29917"/>
                    <a:pt x="44914" y="29917"/>
                  </a:cubicBezTo>
                  <a:cubicBezTo>
                    <a:pt x="44729" y="29917"/>
                    <a:pt x="44540" y="29871"/>
                    <a:pt x="44360" y="29776"/>
                  </a:cubicBezTo>
                  <a:cubicBezTo>
                    <a:pt x="43746" y="29503"/>
                    <a:pt x="43541" y="28752"/>
                    <a:pt x="43848" y="28206"/>
                  </a:cubicBezTo>
                  <a:cubicBezTo>
                    <a:pt x="44064" y="27799"/>
                    <a:pt x="44465" y="27560"/>
                    <a:pt x="44885" y="27560"/>
                  </a:cubicBezTo>
                  <a:close/>
                  <a:moveTo>
                    <a:pt x="14032" y="28031"/>
                  </a:moveTo>
                  <a:cubicBezTo>
                    <a:pt x="14216" y="28031"/>
                    <a:pt x="14402" y="28077"/>
                    <a:pt x="14571" y="28172"/>
                  </a:cubicBezTo>
                  <a:cubicBezTo>
                    <a:pt x="15185" y="28479"/>
                    <a:pt x="15390" y="29195"/>
                    <a:pt x="15083" y="29741"/>
                  </a:cubicBezTo>
                  <a:cubicBezTo>
                    <a:pt x="14894" y="30165"/>
                    <a:pt x="14511" y="30394"/>
                    <a:pt x="14089" y="30394"/>
                  </a:cubicBezTo>
                  <a:cubicBezTo>
                    <a:pt x="13900" y="30394"/>
                    <a:pt x="13703" y="30348"/>
                    <a:pt x="13513" y="30253"/>
                  </a:cubicBezTo>
                  <a:cubicBezTo>
                    <a:pt x="12967" y="29946"/>
                    <a:pt x="12694" y="29230"/>
                    <a:pt x="13001" y="28684"/>
                  </a:cubicBezTo>
                  <a:cubicBezTo>
                    <a:pt x="13213" y="28260"/>
                    <a:pt x="13620" y="28031"/>
                    <a:pt x="14032" y="28031"/>
                  </a:cubicBezTo>
                  <a:close/>
                  <a:moveTo>
                    <a:pt x="36071" y="28747"/>
                  </a:moveTo>
                  <a:cubicBezTo>
                    <a:pt x="36262" y="28747"/>
                    <a:pt x="36458" y="28793"/>
                    <a:pt x="36648" y="28888"/>
                  </a:cubicBezTo>
                  <a:cubicBezTo>
                    <a:pt x="37228" y="29195"/>
                    <a:pt x="37433" y="29878"/>
                    <a:pt x="37126" y="30458"/>
                  </a:cubicBezTo>
                  <a:cubicBezTo>
                    <a:pt x="36938" y="30882"/>
                    <a:pt x="36554" y="31111"/>
                    <a:pt x="36132" y="31111"/>
                  </a:cubicBezTo>
                  <a:cubicBezTo>
                    <a:pt x="35943" y="31111"/>
                    <a:pt x="35747" y="31065"/>
                    <a:pt x="35556" y="30970"/>
                  </a:cubicBezTo>
                  <a:cubicBezTo>
                    <a:pt x="34976" y="30697"/>
                    <a:pt x="34738" y="29946"/>
                    <a:pt x="35045" y="29400"/>
                  </a:cubicBezTo>
                  <a:cubicBezTo>
                    <a:pt x="35257" y="28976"/>
                    <a:pt x="35648" y="28747"/>
                    <a:pt x="36071" y="28747"/>
                  </a:cubicBezTo>
                  <a:close/>
                  <a:moveTo>
                    <a:pt x="27327" y="29095"/>
                  </a:moveTo>
                  <a:cubicBezTo>
                    <a:pt x="27504" y="29095"/>
                    <a:pt x="27682" y="29138"/>
                    <a:pt x="27845" y="29230"/>
                  </a:cubicBezTo>
                  <a:cubicBezTo>
                    <a:pt x="28391" y="29537"/>
                    <a:pt x="28664" y="30253"/>
                    <a:pt x="28357" y="30799"/>
                  </a:cubicBezTo>
                  <a:cubicBezTo>
                    <a:pt x="28144" y="31223"/>
                    <a:pt x="27754" y="31452"/>
                    <a:pt x="27341" y="31452"/>
                  </a:cubicBezTo>
                  <a:cubicBezTo>
                    <a:pt x="27156" y="31452"/>
                    <a:pt x="26966" y="31406"/>
                    <a:pt x="26787" y="31311"/>
                  </a:cubicBezTo>
                  <a:cubicBezTo>
                    <a:pt x="26173" y="31038"/>
                    <a:pt x="25968" y="30287"/>
                    <a:pt x="26275" y="29741"/>
                  </a:cubicBezTo>
                  <a:cubicBezTo>
                    <a:pt x="26491" y="29334"/>
                    <a:pt x="26908" y="29095"/>
                    <a:pt x="27327" y="29095"/>
                  </a:cubicBezTo>
                  <a:close/>
                  <a:moveTo>
                    <a:pt x="50492" y="31261"/>
                  </a:moveTo>
                  <a:lnTo>
                    <a:pt x="50492" y="31261"/>
                  </a:lnTo>
                  <a:cubicBezTo>
                    <a:pt x="50413" y="31442"/>
                    <a:pt x="50329" y="31620"/>
                    <a:pt x="50242" y="31796"/>
                  </a:cubicBezTo>
                  <a:lnTo>
                    <a:pt x="50242" y="31796"/>
                  </a:lnTo>
                  <a:cubicBezTo>
                    <a:pt x="50304" y="31724"/>
                    <a:pt x="50357" y="31642"/>
                    <a:pt x="50400" y="31550"/>
                  </a:cubicBezTo>
                  <a:cubicBezTo>
                    <a:pt x="50442" y="31455"/>
                    <a:pt x="50473" y="31359"/>
                    <a:pt x="50492" y="31261"/>
                  </a:cubicBezTo>
                  <a:close/>
                  <a:moveTo>
                    <a:pt x="18535" y="30289"/>
                  </a:moveTo>
                  <a:cubicBezTo>
                    <a:pt x="18717" y="30289"/>
                    <a:pt x="18902" y="30332"/>
                    <a:pt x="19075" y="30424"/>
                  </a:cubicBezTo>
                  <a:cubicBezTo>
                    <a:pt x="19655" y="30731"/>
                    <a:pt x="19860" y="31448"/>
                    <a:pt x="19587" y="31994"/>
                  </a:cubicBezTo>
                  <a:cubicBezTo>
                    <a:pt x="19368" y="32383"/>
                    <a:pt x="18957" y="32634"/>
                    <a:pt x="18517" y="32634"/>
                  </a:cubicBezTo>
                  <a:cubicBezTo>
                    <a:pt x="18341" y="32634"/>
                    <a:pt x="18159" y="32593"/>
                    <a:pt x="17983" y="32505"/>
                  </a:cubicBezTo>
                  <a:cubicBezTo>
                    <a:pt x="17403" y="32198"/>
                    <a:pt x="17198" y="31482"/>
                    <a:pt x="17471" y="30936"/>
                  </a:cubicBezTo>
                  <a:cubicBezTo>
                    <a:pt x="17687" y="30528"/>
                    <a:pt x="18104" y="30289"/>
                    <a:pt x="18535" y="30289"/>
                  </a:cubicBezTo>
                  <a:close/>
                  <a:moveTo>
                    <a:pt x="9732" y="30624"/>
                  </a:moveTo>
                  <a:cubicBezTo>
                    <a:pt x="9917" y="30624"/>
                    <a:pt x="10102" y="30670"/>
                    <a:pt x="10271" y="30765"/>
                  </a:cubicBezTo>
                  <a:cubicBezTo>
                    <a:pt x="10886" y="31038"/>
                    <a:pt x="11090" y="31755"/>
                    <a:pt x="10783" y="32335"/>
                  </a:cubicBezTo>
                  <a:cubicBezTo>
                    <a:pt x="10571" y="32759"/>
                    <a:pt x="10180" y="32988"/>
                    <a:pt x="9768" y="32988"/>
                  </a:cubicBezTo>
                  <a:cubicBezTo>
                    <a:pt x="9583" y="32988"/>
                    <a:pt x="9393" y="32942"/>
                    <a:pt x="9214" y="32847"/>
                  </a:cubicBezTo>
                  <a:cubicBezTo>
                    <a:pt x="8599" y="32574"/>
                    <a:pt x="8395" y="31823"/>
                    <a:pt x="8702" y="31277"/>
                  </a:cubicBezTo>
                  <a:cubicBezTo>
                    <a:pt x="8914" y="30853"/>
                    <a:pt x="9321" y="30624"/>
                    <a:pt x="9732" y="30624"/>
                  </a:cubicBezTo>
                  <a:close/>
                  <a:moveTo>
                    <a:pt x="40534" y="31021"/>
                  </a:moveTo>
                  <a:cubicBezTo>
                    <a:pt x="40716" y="31021"/>
                    <a:pt x="40903" y="31060"/>
                    <a:pt x="41084" y="31140"/>
                  </a:cubicBezTo>
                  <a:cubicBezTo>
                    <a:pt x="41664" y="31448"/>
                    <a:pt x="41869" y="32164"/>
                    <a:pt x="41562" y="32744"/>
                  </a:cubicBezTo>
                  <a:cubicBezTo>
                    <a:pt x="41370" y="33153"/>
                    <a:pt x="40974" y="33376"/>
                    <a:pt x="40542" y="33376"/>
                  </a:cubicBezTo>
                  <a:cubicBezTo>
                    <a:pt x="40361" y="33376"/>
                    <a:pt x="40174" y="33337"/>
                    <a:pt x="39992" y="33256"/>
                  </a:cubicBezTo>
                  <a:cubicBezTo>
                    <a:pt x="39446" y="32949"/>
                    <a:pt x="39208" y="32198"/>
                    <a:pt x="39481" y="31652"/>
                  </a:cubicBezTo>
                  <a:cubicBezTo>
                    <a:pt x="39697" y="31243"/>
                    <a:pt x="40100" y="31021"/>
                    <a:pt x="40534" y="31021"/>
                  </a:cubicBezTo>
                  <a:close/>
                  <a:moveTo>
                    <a:pt x="31741" y="31347"/>
                  </a:moveTo>
                  <a:cubicBezTo>
                    <a:pt x="31923" y="31347"/>
                    <a:pt x="32108" y="31390"/>
                    <a:pt x="32281" y="31482"/>
                  </a:cubicBezTo>
                  <a:cubicBezTo>
                    <a:pt x="32861" y="31789"/>
                    <a:pt x="33100" y="32471"/>
                    <a:pt x="32792" y="33051"/>
                  </a:cubicBezTo>
                  <a:cubicBezTo>
                    <a:pt x="32580" y="33475"/>
                    <a:pt x="32190" y="33704"/>
                    <a:pt x="31777" y="33704"/>
                  </a:cubicBezTo>
                  <a:cubicBezTo>
                    <a:pt x="31592" y="33704"/>
                    <a:pt x="31402" y="33658"/>
                    <a:pt x="31223" y="33563"/>
                  </a:cubicBezTo>
                  <a:cubicBezTo>
                    <a:pt x="30677" y="33290"/>
                    <a:pt x="30404" y="32574"/>
                    <a:pt x="30711" y="31994"/>
                  </a:cubicBezTo>
                  <a:cubicBezTo>
                    <a:pt x="30903" y="31586"/>
                    <a:pt x="31313" y="31347"/>
                    <a:pt x="31741" y="31347"/>
                  </a:cubicBezTo>
                  <a:close/>
                  <a:moveTo>
                    <a:pt x="22961" y="32557"/>
                  </a:moveTo>
                  <a:cubicBezTo>
                    <a:pt x="23143" y="32557"/>
                    <a:pt x="23330" y="32595"/>
                    <a:pt x="23511" y="32676"/>
                  </a:cubicBezTo>
                  <a:cubicBezTo>
                    <a:pt x="24091" y="32983"/>
                    <a:pt x="24296" y="33700"/>
                    <a:pt x="24023" y="34280"/>
                  </a:cubicBezTo>
                  <a:cubicBezTo>
                    <a:pt x="23812" y="34678"/>
                    <a:pt x="23424" y="34900"/>
                    <a:pt x="23002" y="34900"/>
                  </a:cubicBezTo>
                  <a:cubicBezTo>
                    <a:pt x="22810" y="34900"/>
                    <a:pt x="22611" y="34854"/>
                    <a:pt x="22419" y="34758"/>
                  </a:cubicBezTo>
                  <a:cubicBezTo>
                    <a:pt x="21873" y="34485"/>
                    <a:pt x="21634" y="33768"/>
                    <a:pt x="21907" y="33188"/>
                  </a:cubicBezTo>
                  <a:cubicBezTo>
                    <a:pt x="22124" y="32779"/>
                    <a:pt x="22527" y="32557"/>
                    <a:pt x="22961" y="32557"/>
                  </a:cubicBezTo>
                  <a:close/>
                  <a:moveTo>
                    <a:pt x="14168" y="32842"/>
                  </a:moveTo>
                  <a:cubicBezTo>
                    <a:pt x="14353" y="32842"/>
                    <a:pt x="14538" y="32888"/>
                    <a:pt x="14707" y="32983"/>
                  </a:cubicBezTo>
                  <a:cubicBezTo>
                    <a:pt x="15322" y="33290"/>
                    <a:pt x="15526" y="34007"/>
                    <a:pt x="15219" y="34553"/>
                  </a:cubicBezTo>
                  <a:cubicBezTo>
                    <a:pt x="15007" y="34977"/>
                    <a:pt x="14616" y="35206"/>
                    <a:pt x="14204" y="35206"/>
                  </a:cubicBezTo>
                  <a:cubicBezTo>
                    <a:pt x="14018" y="35206"/>
                    <a:pt x="13829" y="35160"/>
                    <a:pt x="13650" y="35065"/>
                  </a:cubicBezTo>
                  <a:cubicBezTo>
                    <a:pt x="13104" y="34826"/>
                    <a:pt x="12831" y="34109"/>
                    <a:pt x="13138" y="33495"/>
                  </a:cubicBezTo>
                  <a:cubicBezTo>
                    <a:pt x="13350" y="33071"/>
                    <a:pt x="13757" y="32842"/>
                    <a:pt x="14168" y="32842"/>
                  </a:cubicBezTo>
                  <a:close/>
                  <a:moveTo>
                    <a:pt x="45000" y="33224"/>
                  </a:moveTo>
                  <a:cubicBezTo>
                    <a:pt x="45182" y="33224"/>
                    <a:pt x="45372" y="33267"/>
                    <a:pt x="45554" y="33358"/>
                  </a:cubicBezTo>
                  <a:cubicBezTo>
                    <a:pt x="46100" y="33666"/>
                    <a:pt x="46373" y="34382"/>
                    <a:pt x="46066" y="34962"/>
                  </a:cubicBezTo>
                  <a:cubicBezTo>
                    <a:pt x="45855" y="35361"/>
                    <a:pt x="45451" y="35582"/>
                    <a:pt x="45042" y="35582"/>
                  </a:cubicBezTo>
                  <a:cubicBezTo>
                    <a:pt x="44855" y="35582"/>
                    <a:pt x="44668" y="35536"/>
                    <a:pt x="44497" y="35440"/>
                  </a:cubicBezTo>
                  <a:cubicBezTo>
                    <a:pt x="43882" y="35167"/>
                    <a:pt x="43678" y="34416"/>
                    <a:pt x="43985" y="33870"/>
                  </a:cubicBezTo>
                  <a:cubicBezTo>
                    <a:pt x="44176" y="33463"/>
                    <a:pt x="44570" y="33224"/>
                    <a:pt x="45000" y="33224"/>
                  </a:cubicBezTo>
                  <a:close/>
                  <a:moveTo>
                    <a:pt x="36223" y="33580"/>
                  </a:moveTo>
                  <a:cubicBezTo>
                    <a:pt x="36400" y="33580"/>
                    <a:pt x="36580" y="33619"/>
                    <a:pt x="36751" y="33700"/>
                  </a:cubicBezTo>
                  <a:cubicBezTo>
                    <a:pt x="37365" y="34007"/>
                    <a:pt x="37570" y="34723"/>
                    <a:pt x="37263" y="35304"/>
                  </a:cubicBezTo>
                  <a:cubicBezTo>
                    <a:pt x="37070" y="35712"/>
                    <a:pt x="36657" y="35935"/>
                    <a:pt x="36227" y="35935"/>
                  </a:cubicBezTo>
                  <a:cubicBezTo>
                    <a:pt x="36047" y="35935"/>
                    <a:pt x="35864" y="35896"/>
                    <a:pt x="35693" y="35815"/>
                  </a:cubicBezTo>
                  <a:cubicBezTo>
                    <a:pt x="35113" y="35508"/>
                    <a:pt x="34874" y="34758"/>
                    <a:pt x="35181" y="34212"/>
                  </a:cubicBezTo>
                  <a:cubicBezTo>
                    <a:pt x="35398" y="33803"/>
                    <a:pt x="35801" y="33580"/>
                    <a:pt x="36223" y="33580"/>
                  </a:cubicBezTo>
                  <a:close/>
                  <a:moveTo>
                    <a:pt x="27392" y="34760"/>
                  </a:moveTo>
                  <a:cubicBezTo>
                    <a:pt x="27575" y="34760"/>
                    <a:pt x="27764" y="34803"/>
                    <a:pt x="27947" y="34894"/>
                  </a:cubicBezTo>
                  <a:cubicBezTo>
                    <a:pt x="28527" y="35201"/>
                    <a:pt x="28732" y="35918"/>
                    <a:pt x="28459" y="36464"/>
                  </a:cubicBezTo>
                  <a:cubicBezTo>
                    <a:pt x="28247" y="36888"/>
                    <a:pt x="27856" y="37117"/>
                    <a:pt x="27432" y="37117"/>
                  </a:cubicBezTo>
                  <a:cubicBezTo>
                    <a:pt x="27242" y="37117"/>
                    <a:pt x="27045" y="37071"/>
                    <a:pt x="26855" y="36976"/>
                  </a:cubicBezTo>
                  <a:cubicBezTo>
                    <a:pt x="26309" y="36737"/>
                    <a:pt x="26104" y="36020"/>
                    <a:pt x="26343" y="35406"/>
                  </a:cubicBezTo>
                  <a:cubicBezTo>
                    <a:pt x="26559" y="34999"/>
                    <a:pt x="26960" y="34760"/>
                    <a:pt x="27392" y="34760"/>
                  </a:cubicBezTo>
                  <a:close/>
                  <a:moveTo>
                    <a:pt x="18665" y="35116"/>
                  </a:moveTo>
                  <a:cubicBezTo>
                    <a:pt x="18840" y="35116"/>
                    <a:pt x="19016" y="35155"/>
                    <a:pt x="19177" y="35235"/>
                  </a:cubicBezTo>
                  <a:cubicBezTo>
                    <a:pt x="19792" y="35542"/>
                    <a:pt x="19996" y="36259"/>
                    <a:pt x="19689" y="36839"/>
                  </a:cubicBezTo>
                  <a:cubicBezTo>
                    <a:pt x="19498" y="37221"/>
                    <a:pt x="19108" y="37452"/>
                    <a:pt x="18680" y="37452"/>
                  </a:cubicBezTo>
                  <a:cubicBezTo>
                    <a:pt x="18496" y="37452"/>
                    <a:pt x="18305" y="37409"/>
                    <a:pt x="18120" y="37317"/>
                  </a:cubicBezTo>
                  <a:cubicBezTo>
                    <a:pt x="17540" y="37078"/>
                    <a:pt x="17301" y="36361"/>
                    <a:pt x="17608" y="35747"/>
                  </a:cubicBezTo>
                  <a:cubicBezTo>
                    <a:pt x="17824" y="35338"/>
                    <a:pt x="18244" y="35116"/>
                    <a:pt x="18665" y="35116"/>
                  </a:cubicBezTo>
                  <a:close/>
                  <a:moveTo>
                    <a:pt x="40672" y="35844"/>
                  </a:moveTo>
                  <a:cubicBezTo>
                    <a:pt x="40864" y="35844"/>
                    <a:pt x="41063" y="35890"/>
                    <a:pt x="41255" y="35986"/>
                  </a:cubicBezTo>
                  <a:cubicBezTo>
                    <a:pt x="41801" y="36259"/>
                    <a:pt x="42006" y="37010"/>
                    <a:pt x="41767" y="37556"/>
                  </a:cubicBezTo>
                  <a:cubicBezTo>
                    <a:pt x="41551" y="37963"/>
                    <a:pt x="41117" y="38202"/>
                    <a:pt x="40688" y="38202"/>
                  </a:cubicBezTo>
                  <a:cubicBezTo>
                    <a:pt x="40506" y="38202"/>
                    <a:pt x="40326" y="38159"/>
                    <a:pt x="40163" y="38067"/>
                  </a:cubicBezTo>
                  <a:cubicBezTo>
                    <a:pt x="39583" y="37760"/>
                    <a:pt x="39378" y="37078"/>
                    <a:pt x="39651" y="36464"/>
                  </a:cubicBezTo>
                  <a:cubicBezTo>
                    <a:pt x="39862" y="36065"/>
                    <a:pt x="40250" y="35844"/>
                    <a:pt x="40672" y="35844"/>
                  </a:cubicBezTo>
                  <a:close/>
                  <a:moveTo>
                    <a:pt x="31841" y="37039"/>
                  </a:moveTo>
                  <a:cubicBezTo>
                    <a:pt x="32030" y="37039"/>
                    <a:pt x="32227" y="37085"/>
                    <a:pt x="32417" y="37180"/>
                  </a:cubicBezTo>
                  <a:cubicBezTo>
                    <a:pt x="32997" y="37453"/>
                    <a:pt x="33236" y="38170"/>
                    <a:pt x="32929" y="38750"/>
                  </a:cubicBezTo>
                  <a:cubicBezTo>
                    <a:pt x="32713" y="39157"/>
                    <a:pt x="32296" y="39396"/>
                    <a:pt x="31877" y="39396"/>
                  </a:cubicBezTo>
                  <a:cubicBezTo>
                    <a:pt x="31700" y="39396"/>
                    <a:pt x="31522" y="39353"/>
                    <a:pt x="31359" y="39262"/>
                  </a:cubicBezTo>
                  <a:cubicBezTo>
                    <a:pt x="30745" y="38955"/>
                    <a:pt x="30540" y="38238"/>
                    <a:pt x="30847" y="37692"/>
                  </a:cubicBezTo>
                  <a:cubicBezTo>
                    <a:pt x="31036" y="37268"/>
                    <a:pt x="31420" y="37039"/>
                    <a:pt x="31841" y="37039"/>
                  </a:cubicBezTo>
                  <a:close/>
                  <a:moveTo>
                    <a:pt x="23105" y="37380"/>
                  </a:moveTo>
                  <a:cubicBezTo>
                    <a:pt x="23295" y="37380"/>
                    <a:pt x="23492" y="37426"/>
                    <a:pt x="23682" y="37522"/>
                  </a:cubicBezTo>
                  <a:cubicBezTo>
                    <a:pt x="24228" y="37794"/>
                    <a:pt x="24432" y="38545"/>
                    <a:pt x="24194" y="39091"/>
                  </a:cubicBezTo>
                  <a:cubicBezTo>
                    <a:pt x="23978" y="39498"/>
                    <a:pt x="23577" y="39738"/>
                    <a:pt x="23145" y="39738"/>
                  </a:cubicBezTo>
                  <a:cubicBezTo>
                    <a:pt x="22962" y="39738"/>
                    <a:pt x="22773" y="39694"/>
                    <a:pt x="22590" y="39603"/>
                  </a:cubicBezTo>
                  <a:cubicBezTo>
                    <a:pt x="22010" y="39296"/>
                    <a:pt x="21805" y="38579"/>
                    <a:pt x="22078" y="38033"/>
                  </a:cubicBezTo>
                  <a:cubicBezTo>
                    <a:pt x="22290" y="37609"/>
                    <a:pt x="22681" y="37380"/>
                    <a:pt x="23105" y="37380"/>
                  </a:cubicBezTo>
                  <a:close/>
                  <a:moveTo>
                    <a:pt x="14268" y="38575"/>
                  </a:moveTo>
                  <a:cubicBezTo>
                    <a:pt x="14457" y="38575"/>
                    <a:pt x="14654" y="38621"/>
                    <a:pt x="14844" y="38716"/>
                  </a:cubicBezTo>
                  <a:cubicBezTo>
                    <a:pt x="15424" y="38989"/>
                    <a:pt x="15663" y="39740"/>
                    <a:pt x="15356" y="40285"/>
                  </a:cubicBezTo>
                  <a:cubicBezTo>
                    <a:pt x="15140" y="40693"/>
                    <a:pt x="14739" y="40932"/>
                    <a:pt x="14319" y="40932"/>
                  </a:cubicBezTo>
                  <a:cubicBezTo>
                    <a:pt x="14141" y="40932"/>
                    <a:pt x="13959" y="40889"/>
                    <a:pt x="13786" y="40797"/>
                  </a:cubicBezTo>
                  <a:cubicBezTo>
                    <a:pt x="13172" y="40490"/>
                    <a:pt x="12967" y="39774"/>
                    <a:pt x="13274" y="39228"/>
                  </a:cubicBezTo>
                  <a:cubicBezTo>
                    <a:pt x="13463" y="38804"/>
                    <a:pt x="13846" y="38575"/>
                    <a:pt x="14268" y="38575"/>
                  </a:cubicBezTo>
                  <a:close/>
                  <a:moveTo>
                    <a:pt x="27541" y="39633"/>
                  </a:moveTo>
                  <a:cubicBezTo>
                    <a:pt x="27731" y="39633"/>
                    <a:pt x="27927" y="39679"/>
                    <a:pt x="28118" y="39774"/>
                  </a:cubicBezTo>
                  <a:cubicBezTo>
                    <a:pt x="28698" y="40081"/>
                    <a:pt x="28902" y="40797"/>
                    <a:pt x="28629" y="41343"/>
                  </a:cubicBezTo>
                  <a:cubicBezTo>
                    <a:pt x="28417" y="41767"/>
                    <a:pt x="28027" y="41996"/>
                    <a:pt x="27603" y="41996"/>
                  </a:cubicBezTo>
                  <a:cubicBezTo>
                    <a:pt x="27413" y="41996"/>
                    <a:pt x="27216" y="41950"/>
                    <a:pt x="27026" y="41855"/>
                  </a:cubicBezTo>
                  <a:cubicBezTo>
                    <a:pt x="26446" y="41548"/>
                    <a:pt x="26207" y="40866"/>
                    <a:pt x="26514" y="40285"/>
                  </a:cubicBezTo>
                  <a:cubicBezTo>
                    <a:pt x="26726" y="39861"/>
                    <a:pt x="27117" y="39633"/>
                    <a:pt x="27541" y="39633"/>
                  </a:cubicBezTo>
                  <a:close/>
                  <a:moveTo>
                    <a:pt x="18760" y="40827"/>
                  </a:moveTo>
                  <a:cubicBezTo>
                    <a:pt x="18945" y="40827"/>
                    <a:pt x="19134" y="40873"/>
                    <a:pt x="19314" y="40968"/>
                  </a:cubicBezTo>
                  <a:cubicBezTo>
                    <a:pt x="19860" y="41275"/>
                    <a:pt x="20133" y="41992"/>
                    <a:pt x="19826" y="42538"/>
                  </a:cubicBezTo>
                  <a:cubicBezTo>
                    <a:pt x="19614" y="42962"/>
                    <a:pt x="19207" y="43191"/>
                    <a:pt x="18795" y="43191"/>
                  </a:cubicBezTo>
                  <a:cubicBezTo>
                    <a:pt x="18611" y="43191"/>
                    <a:pt x="18425" y="43145"/>
                    <a:pt x="18256" y="43049"/>
                  </a:cubicBezTo>
                  <a:cubicBezTo>
                    <a:pt x="17642" y="42742"/>
                    <a:pt x="17437" y="42060"/>
                    <a:pt x="17744" y="41480"/>
                  </a:cubicBezTo>
                  <a:cubicBezTo>
                    <a:pt x="17956" y="41056"/>
                    <a:pt x="18347" y="40827"/>
                    <a:pt x="18760" y="40827"/>
                  </a:cubicBezTo>
                  <a:close/>
                  <a:moveTo>
                    <a:pt x="13281" y="1"/>
                  </a:moveTo>
                  <a:cubicBezTo>
                    <a:pt x="12193" y="1"/>
                    <a:pt x="11110" y="135"/>
                    <a:pt x="10067" y="396"/>
                  </a:cubicBezTo>
                  <a:cubicBezTo>
                    <a:pt x="10067" y="498"/>
                    <a:pt x="10032" y="532"/>
                    <a:pt x="9964" y="600"/>
                  </a:cubicBezTo>
                  <a:cubicBezTo>
                    <a:pt x="9776" y="1024"/>
                    <a:pt x="9360" y="1253"/>
                    <a:pt x="8940" y="1253"/>
                  </a:cubicBezTo>
                  <a:cubicBezTo>
                    <a:pt x="8752" y="1253"/>
                    <a:pt x="8564" y="1207"/>
                    <a:pt x="8395" y="1112"/>
                  </a:cubicBezTo>
                  <a:cubicBezTo>
                    <a:pt x="8326" y="1078"/>
                    <a:pt x="8258" y="1044"/>
                    <a:pt x="8224" y="1010"/>
                  </a:cubicBezTo>
                  <a:cubicBezTo>
                    <a:pt x="7200" y="1419"/>
                    <a:pt x="6279" y="1931"/>
                    <a:pt x="5358" y="2614"/>
                  </a:cubicBezTo>
                  <a:cubicBezTo>
                    <a:pt x="5801" y="2955"/>
                    <a:pt x="5938" y="3569"/>
                    <a:pt x="5665" y="4081"/>
                  </a:cubicBezTo>
                  <a:cubicBezTo>
                    <a:pt x="5448" y="4490"/>
                    <a:pt x="5045" y="4712"/>
                    <a:pt x="4623" y="4712"/>
                  </a:cubicBezTo>
                  <a:cubicBezTo>
                    <a:pt x="4446" y="4712"/>
                    <a:pt x="4266" y="4673"/>
                    <a:pt x="4095" y="4593"/>
                  </a:cubicBezTo>
                  <a:cubicBezTo>
                    <a:pt x="3890" y="4490"/>
                    <a:pt x="3754" y="4320"/>
                    <a:pt x="3617" y="4149"/>
                  </a:cubicBezTo>
                  <a:cubicBezTo>
                    <a:pt x="1775" y="6060"/>
                    <a:pt x="751" y="8244"/>
                    <a:pt x="307" y="10632"/>
                  </a:cubicBezTo>
                  <a:cubicBezTo>
                    <a:pt x="512" y="10632"/>
                    <a:pt x="717" y="10632"/>
                    <a:pt x="922" y="10769"/>
                  </a:cubicBezTo>
                  <a:cubicBezTo>
                    <a:pt x="1536" y="11076"/>
                    <a:pt x="1741" y="11759"/>
                    <a:pt x="1433" y="12339"/>
                  </a:cubicBezTo>
                  <a:cubicBezTo>
                    <a:pt x="1243" y="12747"/>
                    <a:pt x="813" y="13004"/>
                    <a:pt x="370" y="13004"/>
                  </a:cubicBezTo>
                  <a:cubicBezTo>
                    <a:pt x="257" y="13004"/>
                    <a:pt x="145" y="12987"/>
                    <a:pt x="34" y="12953"/>
                  </a:cubicBezTo>
                  <a:lnTo>
                    <a:pt x="34" y="12953"/>
                  </a:lnTo>
                  <a:cubicBezTo>
                    <a:pt x="0" y="13806"/>
                    <a:pt x="34" y="14693"/>
                    <a:pt x="137" y="15580"/>
                  </a:cubicBezTo>
                  <a:cubicBezTo>
                    <a:pt x="266" y="15516"/>
                    <a:pt x="410" y="15482"/>
                    <a:pt x="562" y="15482"/>
                  </a:cubicBezTo>
                  <a:cubicBezTo>
                    <a:pt x="732" y="15482"/>
                    <a:pt x="912" y="15524"/>
                    <a:pt x="1092" y="15614"/>
                  </a:cubicBezTo>
                  <a:cubicBezTo>
                    <a:pt x="1706" y="15922"/>
                    <a:pt x="1911" y="16638"/>
                    <a:pt x="1604" y="17218"/>
                  </a:cubicBezTo>
                  <a:cubicBezTo>
                    <a:pt x="1421" y="17585"/>
                    <a:pt x="1017" y="17843"/>
                    <a:pt x="616" y="17843"/>
                  </a:cubicBezTo>
                  <a:cubicBezTo>
                    <a:pt x="570" y="17843"/>
                    <a:pt x="524" y="17840"/>
                    <a:pt x="478" y="17832"/>
                  </a:cubicBezTo>
                  <a:lnTo>
                    <a:pt x="478" y="17832"/>
                  </a:lnTo>
                  <a:cubicBezTo>
                    <a:pt x="683" y="19027"/>
                    <a:pt x="990" y="20221"/>
                    <a:pt x="1365" y="21415"/>
                  </a:cubicBezTo>
                  <a:cubicBezTo>
                    <a:pt x="1775" y="21723"/>
                    <a:pt x="1945" y="22268"/>
                    <a:pt x="1775" y="22746"/>
                  </a:cubicBezTo>
                  <a:cubicBezTo>
                    <a:pt x="2525" y="24794"/>
                    <a:pt x="3413" y="26807"/>
                    <a:pt x="4402" y="28718"/>
                  </a:cubicBezTo>
                  <a:cubicBezTo>
                    <a:pt x="4635" y="28461"/>
                    <a:pt x="4980" y="28300"/>
                    <a:pt x="5327" y="28300"/>
                  </a:cubicBezTo>
                  <a:cubicBezTo>
                    <a:pt x="5488" y="28300"/>
                    <a:pt x="5650" y="28335"/>
                    <a:pt x="5801" y="28411"/>
                  </a:cubicBezTo>
                  <a:cubicBezTo>
                    <a:pt x="6381" y="28718"/>
                    <a:pt x="6620" y="29434"/>
                    <a:pt x="6313" y="30014"/>
                  </a:cubicBezTo>
                  <a:cubicBezTo>
                    <a:pt x="6142" y="30390"/>
                    <a:pt x="5767" y="30595"/>
                    <a:pt x="5358" y="30629"/>
                  </a:cubicBezTo>
                  <a:cubicBezTo>
                    <a:pt x="6552" y="32813"/>
                    <a:pt x="7814" y="34826"/>
                    <a:pt x="9009" y="36600"/>
                  </a:cubicBezTo>
                  <a:cubicBezTo>
                    <a:pt x="9222" y="36387"/>
                    <a:pt x="9515" y="36280"/>
                    <a:pt x="9822" y="36280"/>
                  </a:cubicBezTo>
                  <a:cubicBezTo>
                    <a:pt x="10006" y="36280"/>
                    <a:pt x="10195" y="36319"/>
                    <a:pt x="10374" y="36395"/>
                  </a:cubicBezTo>
                  <a:cubicBezTo>
                    <a:pt x="10954" y="36703"/>
                    <a:pt x="11159" y="37419"/>
                    <a:pt x="10886" y="37965"/>
                  </a:cubicBezTo>
                  <a:cubicBezTo>
                    <a:pt x="10749" y="38238"/>
                    <a:pt x="10544" y="38409"/>
                    <a:pt x="10305" y="38545"/>
                  </a:cubicBezTo>
                  <a:cubicBezTo>
                    <a:pt x="12353" y="41377"/>
                    <a:pt x="13854" y="43186"/>
                    <a:pt x="13854" y="43186"/>
                  </a:cubicBezTo>
                  <a:cubicBezTo>
                    <a:pt x="13854" y="43186"/>
                    <a:pt x="15507" y="43292"/>
                    <a:pt x="18116" y="43292"/>
                  </a:cubicBezTo>
                  <a:cubicBezTo>
                    <a:pt x="19420" y="43292"/>
                    <a:pt x="20963" y="43266"/>
                    <a:pt x="22658" y="43186"/>
                  </a:cubicBezTo>
                  <a:cubicBezTo>
                    <a:pt x="22802" y="43096"/>
                    <a:pt x="22965" y="43053"/>
                    <a:pt x="23137" y="43053"/>
                  </a:cubicBezTo>
                  <a:cubicBezTo>
                    <a:pt x="23291" y="43053"/>
                    <a:pt x="23452" y="43087"/>
                    <a:pt x="23613" y="43152"/>
                  </a:cubicBezTo>
                  <a:cubicBezTo>
                    <a:pt x="25934" y="43015"/>
                    <a:pt x="28493" y="42742"/>
                    <a:pt x="31052" y="42333"/>
                  </a:cubicBezTo>
                  <a:cubicBezTo>
                    <a:pt x="31281" y="42035"/>
                    <a:pt x="31618" y="41860"/>
                    <a:pt x="31970" y="41860"/>
                  </a:cubicBezTo>
                  <a:cubicBezTo>
                    <a:pt x="32142" y="41860"/>
                    <a:pt x="32317" y="41902"/>
                    <a:pt x="32485" y="41992"/>
                  </a:cubicBezTo>
                  <a:cubicBezTo>
                    <a:pt x="32554" y="41992"/>
                    <a:pt x="32554" y="42026"/>
                    <a:pt x="32588" y="42026"/>
                  </a:cubicBezTo>
                  <a:cubicBezTo>
                    <a:pt x="33577" y="41855"/>
                    <a:pt x="34601" y="41616"/>
                    <a:pt x="35556" y="41343"/>
                  </a:cubicBezTo>
                  <a:cubicBezTo>
                    <a:pt x="35147" y="41002"/>
                    <a:pt x="34976" y="40422"/>
                    <a:pt x="35215" y="39910"/>
                  </a:cubicBezTo>
                  <a:cubicBezTo>
                    <a:pt x="35427" y="39486"/>
                    <a:pt x="35818" y="39257"/>
                    <a:pt x="36242" y="39257"/>
                  </a:cubicBezTo>
                  <a:cubicBezTo>
                    <a:pt x="36432" y="39257"/>
                    <a:pt x="36629" y="39303"/>
                    <a:pt x="36819" y="39398"/>
                  </a:cubicBezTo>
                  <a:cubicBezTo>
                    <a:pt x="37365" y="39671"/>
                    <a:pt x="37570" y="40320"/>
                    <a:pt x="37365" y="40866"/>
                  </a:cubicBezTo>
                  <a:cubicBezTo>
                    <a:pt x="42921" y="39201"/>
                    <a:pt x="47938" y="36423"/>
                    <a:pt x="50242" y="31796"/>
                  </a:cubicBezTo>
                  <a:lnTo>
                    <a:pt x="50242" y="31796"/>
                  </a:lnTo>
                  <a:cubicBezTo>
                    <a:pt x="50035" y="32038"/>
                    <a:pt x="49735" y="32170"/>
                    <a:pt x="49413" y="32170"/>
                  </a:cubicBezTo>
                  <a:cubicBezTo>
                    <a:pt x="49222" y="32170"/>
                    <a:pt x="49023" y="32124"/>
                    <a:pt x="48830" y="32028"/>
                  </a:cubicBezTo>
                  <a:cubicBezTo>
                    <a:pt x="48250" y="31755"/>
                    <a:pt x="48011" y="31072"/>
                    <a:pt x="48318" y="30458"/>
                  </a:cubicBezTo>
                  <a:cubicBezTo>
                    <a:pt x="48534" y="30051"/>
                    <a:pt x="48935" y="29812"/>
                    <a:pt x="49355" y="29812"/>
                  </a:cubicBezTo>
                  <a:cubicBezTo>
                    <a:pt x="49533" y="29812"/>
                    <a:pt x="49715" y="29855"/>
                    <a:pt x="49888" y="29946"/>
                  </a:cubicBezTo>
                  <a:cubicBezTo>
                    <a:pt x="50379" y="30177"/>
                    <a:pt x="50601" y="30726"/>
                    <a:pt x="50492" y="31261"/>
                  </a:cubicBezTo>
                  <a:lnTo>
                    <a:pt x="50492" y="31261"/>
                  </a:lnTo>
                  <a:cubicBezTo>
                    <a:pt x="51110" y="29855"/>
                    <a:pt x="51485" y="28285"/>
                    <a:pt x="51560" y="26534"/>
                  </a:cubicBezTo>
                  <a:cubicBezTo>
                    <a:pt x="51833" y="21893"/>
                    <a:pt x="49513" y="17286"/>
                    <a:pt x="45520" y="14830"/>
                  </a:cubicBezTo>
                  <a:cubicBezTo>
                    <a:pt x="43395" y="13502"/>
                    <a:pt x="41288" y="12977"/>
                    <a:pt x="39270" y="12977"/>
                  </a:cubicBezTo>
                  <a:cubicBezTo>
                    <a:pt x="38436" y="12977"/>
                    <a:pt x="37617" y="13066"/>
                    <a:pt x="36819" y="13226"/>
                  </a:cubicBezTo>
                  <a:cubicBezTo>
                    <a:pt x="36921" y="13533"/>
                    <a:pt x="36921" y="13874"/>
                    <a:pt x="36751" y="14215"/>
                  </a:cubicBezTo>
                  <a:cubicBezTo>
                    <a:pt x="36562" y="14639"/>
                    <a:pt x="36146" y="14868"/>
                    <a:pt x="35727" y="14868"/>
                  </a:cubicBezTo>
                  <a:cubicBezTo>
                    <a:pt x="35539" y="14868"/>
                    <a:pt x="35350" y="14822"/>
                    <a:pt x="35181" y="14727"/>
                  </a:cubicBezTo>
                  <a:cubicBezTo>
                    <a:pt x="34840" y="14557"/>
                    <a:pt x="34635" y="14250"/>
                    <a:pt x="34533" y="13874"/>
                  </a:cubicBezTo>
                  <a:cubicBezTo>
                    <a:pt x="31462" y="15034"/>
                    <a:pt x="28868" y="17082"/>
                    <a:pt x="27265" y="18583"/>
                  </a:cubicBezTo>
                  <a:cubicBezTo>
                    <a:pt x="27333" y="18583"/>
                    <a:pt x="27469" y="18617"/>
                    <a:pt x="27538" y="18651"/>
                  </a:cubicBezTo>
                  <a:cubicBezTo>
                    <a:pt x="28152" y="18959"/>
                    <a:pt x="28357" y="19675"/>
                    <a:pt x="28049" y="20221"/>
                  </a:cubicBezTo>
                  <a:cubicBezTo>
                    <a:pt x="27858" y="20628"/>
                    <a:pt x="27431" y="20867"/>
                    <a:pt x="27004" y="20867"/>
                  </a:cubicBezTo>
                  <a:cubicBezTo>
                    <a:pt x="26823" y="20867"/>
                    <a:pt x="26642" y="20824"/>
                    <a:pt x="26480" y="20733"/>
                  </a:cubicBezTo>
                  <a:cubicBezTo>
                    <a:pt x="26139" y="20562"/>
                    <a:pt x="25934" y="20289"/>
                    <a:pt x="25831" y="19880"/>
                  </a:cubicBezTo>
                  <a:cubicBezTo>
                    <a:pt x="25558" y="20187"/>
                    <a:pt x="25388" y="20392"/>
                    <a:pt x="25388" y="20392"/>
                  </a:cubicBezTo>
                  <a:cubicBezTo>
                    <a:pt x="25388" y="20392"/>
                    <a:pt x="25900" y="18413"/>
                    <a:pt x="25968" y="15614"/>
                  </a:cubicBezTo>
                  <a:cubicBezTo>
                    <a:pt x="25661" y="15273"/>
                    <a:pt x="25593" y="14761"/>
                    <a:pt x="25797" y="14318"/>
                  </a:cubicBezTo>
                  <a:cubicBezTo>
                    <a:pt x="25831" y="14215"/>
                    <a:pt x="25934" y="14147"/>
                    <a:pt x="25968" y="14045"/>
                  </a:cubicBezTo>
                  <a:cubicBezTo>
                    <a:pt x="25831" y="9404"/>
                    <a:pt x="24296" y="3433"/>
                    <a:pt x="18051" y="907"/>
                  </a:cubicBezTo>
                  <a:cubicBezTo>
                    <a:pt x="16522" y="296"/>
                    <a:pt x="14896" y="1"/>
                    <a:pt x="13281" y="1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0" name="Google Shape;530;p17"/>
          <p:cNvGrpSpPr/>
          <p:nvPr/>
        </p:nvGrpSpPr>
        <p:grpSpPr>
          <a:xfrm rot="511201">
            <a:off x="2242820" y="-117606"/>
            <a:ext cx="1018887" cy="713679"/>
            <a:chOff x="3059275" y="821125"/>
            <a:chExt cx="1546650" cy="1083350"/>
          </a:xfrm>
        </p:grpSpPr>
        <p:sp>
          <p:nvSpPr>
            <p:cNvPr id="531" name="Google Shape;531;p17"/>
            <p:cNvSpPr/>
            <p:nvPr/>
          </p:nvSpPr>
          <p:spPr>
            <a:xfrm>
              <a:off x="3059275" y="821400"/>
              <a:ext cx="1546650" cy="1083075"/>
            </a:xfrm>
            <a:custGeom>
              <a:avLst/>
              <a:gdLst/>
              <a:ahLst/>
              <a:cxnLst/>
              <a:rect l="l" t="t" r="r" b="b"/>
              <a:pathLst>
                <a:path w="61866" h="43323" extrusionOk="0">
                  <a:moveTo>
                    <a:pt x="23445" y="0"/>
                  </a:moveTo>
                  <a:cubicBezTo>
                    <a:pt x="20439" y="0"/>
                    <a:pt x="17431" y="1029"/>
                    <a:pt x="15049" y="2944"/>
                  </a:cubicBezTo>
                  <a:cubicBezTo>
                    <a:pt x="0" y="15023"/>
                    <a:pt x="23886" y="43209"/>
                    <a:pt x="23886" y="43209"/>
                  </a:cubicBezTo>
                  <a:cubicBezTo>
                    <a:pt x="23886" y="43209"/>
                    <a:pt x="25525" y="43323"/>
                    <a:pt x="28120" y="43323"/>
                  </a:cubicBezTo>
                  <a:cubicBezTo>
                    <a:pt x="37842" y="43323"/>
                    <a:pt x="60987" y="41728"/>
                    <a:pt x="61660" y="26591"/>
                  </a:cubicBezTo>
                  <a:cubicBezTo>
                    <a:pt x="61865" y="21882"/>
                    <a:pt x="59511" y="17275"/>
                    <a:pt x="55552" y="14819"/>
                  </a:cubicBezTo>
                  <a:cubicBezTo>
                    <a:pt x="53417" y="13493"/>
                    <a:pt x="51294" y="12969"/>
                    <a:pt x="49272" y="12969"/>
                  </a:cubicBezTo>
                  <a:cubicBezTo>
                    <a:pt x="41664" y="12969"/>
                    <a:pt x="35488" y="20381"/>
                    <a:pt x="35488" y="20381"/>
                  </a:cubicBezTo>
                  <a:cubicBezTo>
                    <a:pt x="35488" y="20381"/>
                    <a:pt x="39242" y="5332"/>
                    <a:pt x="28152" y="896"/>
                  </a:cubicBezTo>
                  <a:cubicBezTo>
                    <a:pt x="26646" y="292"/>
                    <a:pt x="25046" y="0"/>
                    <a:pt x="234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17"/>
            <p:cNvSpPr/>
            <p:nvPr/>
          </p:nvSpPr>
          <p:spPr>
            <a:xfrm>
              <a:off x="3309225" y="821125"/>
              <a:ext cx="1295850" cy="1082325"/>
            </a:xfrm>
            <a:custGeom>
              <a:avLst/>
              <a:gdLst/>
              <a:ahLst/>
              <a:cxnLst/>
              <a:rect l="l" t="t" r="r" b="b"/>
              <a:pathLst>
                <a:path w="51834" h="43293" extrusionOk="0">
                  <a:moveTo>
                    <a:pt x="13415" y="1210"/>
                  </a:moveTo>
                  <a:cubicBezTo>
                    <a:pt x="13604" y="1210"/>
                    <a:pt x="13801" y="1256"/>
                    <a:pt x="13991" y="1351"/>
                  </a:cubicBezTo>
                  <a:cubicBezTo>
                    <a:pt x="14571" y="1624"/>
                    <a:pt x="14810" y="2375"/>
                    <a:pt x="14503" y="2921"/>
                  </a:cubicBezTo>
                  <a:cubicBezTo>
                    <a:pt x="14287" y="3328"/>
                    <a:pt x="13886" y="3567"/>
                    <a:pt x="13466" y="3567"/>
                  </a:cubicBezTo>
                  <a:cubicBezTo>
                    <a:pt x="13288" y="3567"/>
                    <a:pt x="13106" y="3524"/>
                    <a:pt x="12933" y="3433"/>
                  </a:cubicBezTo>
                  <a:cubicBezTo>
                    <a:pt x="12319" y="3125"/>
                    <a:pt x="12114" y="2409"/>
                    <a:pt x="12421" y="1863"/>
                  </a:cubicBezTo>
                  <a:cubicBezTo>
                    <a:pt x="12610" y="1439"/>
                    <a:pt x="12993" y="1210"/>
                    <a:pt x="13415" y="1210"/>
                  </a:cubicBezTo>
                  <a:close/>
                  <a:moveTo>
                    <a:pt x="17881" y="3462"/>
                  </a:moveTo>
                  <a:cubicBezTo>
                    <a:pt x="18069" y="3462"/>
                    <a:pt x="18258" y="3508"/>
                    <a:pt x="18427" y="3603"/>
                  </a:cubicBezTo>
                  <a:cubicBezTo>
                    <a:pt x="19007" y="3910"/>
                    <a:pt x="19246" y="4627"/>
                    <a:pt x="18939" y="5173"/>
                  </a:cubicBezTo>
                  <a:cubicBezTo>
                    <a:pt x="18727" y="5597"/>
                    <a:pt x="18336" y="5826"/>
                    <a:pt x="17923" y="5826"/>
                  </a:cubicBezTo>
                  <a:cubicBezTo>
                    <a:pt x="17738" y="5826"/>
                    <a:pt x="17549" y="5780"/>
                    <a:pt x="17369" y="5685"/>
                  </a:cubicBezTo>
                  <a:cubicBezTo>
                    <a:pt x="16789" y="5378"/>
                    <a:pt x="16550" y="4661"/>
                    <a:pt x="16857" y="4115"/>
                  </a:cubicBezTo>
                  <a:cubicBezTo>
                    <a:pt x="17046" y="3691"/>
                    <a:pt x="17462" y="3462"/>
                    <a:pt x="17881" y="3462"/>
                  </a:cubicBezTo>
                  <a:close/>
                  <a:moveTo>
                    <a:pt x="9084" y="4656"/>
                  </a:moveTo>
                  <a:cubicBezTo>
                    <a:pt x="9269" y="4656"/>
                    <a:pt x="9454" y="4702"/>
                    <a:pt x="9623" y="4797"/>
                  </a:cubicBezTo>
                  <a:cubicBezTo>
                    <a:pt x="10203" y="5070"/>
                    <a:pt x="10442" y="5821"/>
                    <a:pt x="10135" y="6367"/>
                  </a:cubicBezTo>
                  <a:cubicBezTo>
                    <a:pt x="9946" y="6791"/>
                    <a:pt x="9563" y="7020"/>
                    <a:pt x="9141" y="7020"/>
                  </a:cubicBezTo>
                  <a:cubicBezTo>
                    <a:pt x="8952" y="7020"/>
                    <a:pt x="8755" y="6974"/>
                    <a:pt x="8565" y="6879"/>
                  </a:cubicBezTo>
                  <a:cubicBezTo>
                    <a:pt x="7985" y="6572"/>
                    <a:pt x="7746" y="5855"/>
                    <a:pt x="8053" y="5309"/>
                  </a:cubicBezTo>
                  <a:cubicBezTo>
                    <a:pt x="8265" y="4885"/>
                    <a:pt x="8673" y="4656"/>
                    <a:pt x="9084" y="4656"/>
                  </a:cubicBezTo>
                  <a:close/>
                  <a:moveTo>
                    <a:pt x="22358" y="5714"/>
                  </a:moveTo>
                  <a:cubicBezTo>
                    <a:pt x="22542" y="5714"/>
                    <a:pt x="22728" y="5760"/>
                    <a:pt x="22897" y="5855"/>
                  </a:cubicBezTo>
                  <a:cubicBezTo>
                    <a:pt x="23511" y="6162"/>
                    <a:pt x="23716" y="6879"/>
                    <a:pt x="23409" y="7425"/>
                  </a:cubicBezTo>
                  <a:cubicBezTo>
                    <a:pt x="23197" y="7849"/>
                    <a:pt x="22806" y="8078"/>
                    <a:pt x="22393" y="8078"/>
                  </a:cubicBezTo>
                  <a:cubicBezTo>
                    <a:pt x="22208" y="8078"/>
                    <a:pt x="22019" y="8032"/>
                    <a:pt x="21839" y="7937"/>
                  </a:cubicBezTo>
                  <a:cubicBezTo>
                    <a:pt x="21225" y="7630"/>
                    <a:pt x="21020" y="6913"/>
                    <a:pt x="21327" y="6367"/>
                  </a:cubicBezTo>
                  <a:cubicBezTo>
                    <a:pt x="21539" y="5943"/>
                    <a:pt x="21946" y="5714"/>
                    <a:pt x="22358" y="5714"/>
                  </a:cubicBezTo>
                  <a:close/>
                  <a:moveTo>
                    <a:pt x="13541" y="6915"/>
                  </a:moveTo>
                  <a:cubicBezTo>
                    <a:pt x="13719" y="6915"/>
                    <a:pt x="13896" y="6958"/>
                    <a:pt x="14059" y="7050"/>
                  </a:cubicBezTo>
                  <a:cubicBezTo>
                    <a:pt x="14639" y="7357"/>
                    <a:pt x="14878" y="8073"/>
                    <a:pt x="14571" y="8619"/>
                  </a:cubicBezTo>
                  <a:cubicBezTo>
                    <a:pt x="14382" y="9043"/>
                    <a:pt x="13999" y="9272"/>
                    <a:pt x="13577" y="9272"/>
                  </a:cubicBezTo>
                  <a:cubicBezTo>
                    <a:pt x="13388" y="9272"/>
                    <a:pt x="13191" y="9226"/>
                    <a:pt x="13001" y="9131"/>
                  </a:cubicBezTo>
                  <a:cubicBezTo>
                    <a:pt x="12455" y="8858"/>
                    <a:pt x="12182" y="8107"/>
                    <a:pt x="12489" y="7561"/>
                  </a:cubicBezTo>
                  <a:cubicBezTo>
                    <a:pt x="12705" y="7154"/>
                    <a:pt x="13122" y="6915"/>
                    <a:pt x="13541" y="6915"/>
                  </a:cubicBezTo>
                  <a:close/>
                  <a:moveTo>
                    <a:pt x="4806" y="7256"/>
                  </a:moveTo>
                  <a:cubicBezTo>
                    <a:pt x="4983" y="7256"/>
                    <a:pt x="5161" y="7299"/>
                    <a:pt x="5324" y="7391"/>
                  </a:cubicBezTo>
                  <a:cubicBezTo>
                    <a:pt x="5938" y="7698"/>
                    <a:pt x="6142" y="8414"/>
                    <a:pt x="5835" y="8960"/>
                  </a:cubicBezTo>
                  <a:cubicBezTo>
                    <a:pt x="5620" y="9368"/>
                    <a:pt x="5219" y="9607"/>
                    <a:pt x="4799" y="9607"/>
                  </a:cubicBezTo>
                  <a:cubicBezTo>
                    <a:pt x="4620" y="9607"/>
                    <a:pt x="4439" y="9564"/>
                    <a:pt x="4266" y="9472"/>
                  </a:cubicBezTo>
                  <a:cubicBezTo>
                    <a:pt x="3651" y="9199"/>
                    <a:pt x="3447" y="8449"/>
                    <a:pt x="3754" y="7903"/>
                  </a:cubicBezTo>
                  <a:cubicBezTo>
                    <a:pt x="3969" y="7495"/>
                    <a:pt x="4387" y="7256"/>
                    <a:pt x="4806" y="7256"/>
                  </a:cubicBezTo>
                  <a:close/>
                  <a:moveTo>
                    <a:pt x="18013" y="9182"/>
                  </a:moveTo>
                  <a:cubicBezTo>
                    <a:pt x="18195" y="9182"/>
                    <a:pt x="18382" y="9221"/>
                    <a:pt x="18563" y="9302"/>
                  </a:cubicBezTo>
                  <a:cubicBezTo>
                    <a:pt x="19143" y="9609"/>
                    <a:pt x="19348" y="10325"/>
                    <a:pt x="19075" y="10905"/>
                  </a:cubicBezTo>
                  <a:cubicBezTo>
                    <a:pt x="18855" y="11297"/>
                    <a:pt x="18441" y="11531"/>
                    <a:pt x="17998" y="11531"/>
                  </a:cubicBezTo>
                  <a:cubicBezTo>
                    <a:pt x="17824" y="11531"/>
                    <a:pt x="17645" y="11494"/>
                    <a:pt x="17471" y="11417"/>
                  </a:cubicBezTo>
                  <a:cubicBezTo>
                    <a:pt x="16891" y="11110"/>
                    <a:pt x="16686" y="10394"/>
                    <a:pt x="16959" y="9814"/>
                  </a:cubicBezTo>
                  <a:cubicBezTo>
                    <a:pt x="17176" y="9405"/>
                    <a:pt x="17579" y="9182"/>
                    <a:pt x="18013" y="9182"/>
                  </a:cubicBezTo>
                  <a:close/>
                  <a:moveTo>
                    <a:pt x="9242" y="9474"/>
                  </a:moveTo>
                  <a:cubicBezTo>
                    <a:pt x="9419" y="9474"/>
                    <a:pt x="9597" y="9517"/>
                    <a:pt x="9759" y="9609"/>
                  </a:cubicBezTo>
                  <a:cubicBezTo>
                    <a:pt x="10305" y="9916"/>
                    <a:pt x="10578" y="10632"/>
                    <a:pt x="10271" y="11178"/>
                  </a:cubicBezTo>
                  <a:cubicBezTo>
                    <a:pt x="10059" y="11603"/>
                    <a:pt x="9668" y="11831"/>
                    <a:pt x="9256" y="11831"/>
                  </a:cubicBezTo>
                  <a:cubicBezTo>
                    <a:pt x="9071" y="11831"/>
                    <a:pt x="8881" y="11785"/>
                    <a:pt x="8702" y="11690"/>
                  </a:cubicBezTo>
                  <a:cubicBezTo>
                    <a:pt x="8156" y="11451"/>
                    <a:pt x="7883" y="10735"/>
                    <a:pt x="8190" y="10121"/>
                  </a:cubicBezTo>
                  <a:cubicBezTo>
                    <a:pt x="8405" y="9713"/>
                    <a:pt x="8823" y="9474"/>
                    <a:pt x="9242" y="9474"/>
                  </a:cubicBezTo>
                  <a:close/>
                  <a:moveTo>
                    <a:pt x="22449" y="11400"/>
                  </a:moveTo>
                  <a:cubicBezTo>
                    <a:pt x="22631" y="11400"/>
                    <a:pt x="22818" y="11439"/>
                    <a:pt x="22999" y="11520"/>
                  </a:cubicBezTo>
                  <a:cubicBezTo>
                    <a:pt x="23579" y="11827"/>
                    <a:pt x="23784" y="12543"/>
                    <a:pt x="23511" y="13123"/>
                  </a:cubicBezTo>
                  <a:cubicBezTo>
                    <a:pt x="23295" y="13532"/>
                    <a:pt x="22892" y="13755"/>
                    <a:pt x="22457" y="13755"/>
                  </a:cubicBezTo>
                  <a:cubicBezTo>
                    <a:pt x="22276" y="13755"/>
                    <a:pt x="22088" y="13716"/>
                    <a:pt x="21907" y="13635"/>
                  </a:cubicBezTo>
                  <a:cubicBezTo>
                    <a:pt x="21361" y="13362"/>
                    <a:pt x="21122" y="12646"/>
                    <a:pt x="21395" y="12032"/>
                  </a:cubicBezTo>
                  <a:cubicBezTo>
                    <a:pt x="21612" y="11623"/>
                    <a:pt x="22015" y="11400"/>
                    <a:pt x="22449" y="11400"/>
                  </a:cubicBezTo>
                  <a:close/>
                  <a:moveTo>
                    <a:pt x="13717" y="11741"/>
                  </a:moveTo>
                  <a:cubicBezTo>
                    <a:pt x="13893" y="11741"/>
                    <a:pt x="14069" y="11780"/>
                    <a:pt x="14230" y="11861"/>
                  </a:cubicBezTo>
                  <a:cubicBezTo>
                    <a:pt x="14844" y="12168"/>
                    <a:pt x="15049" y="12885"/>
                    <a:pt x="14741" y="13465"/>
                  </a:cubicBezTo>
                  <a:cubicBezTo>
                    <a:pt x="14546" y="13856"/>
                    <a:pt x="14139" y="14090"/>
                    <a:pt x="13698" y="14090"/>
                  </a:cubicBezTo>
                  <a:cubicBezTo>
                    <a:pt x="13524" y="14090"/>
                    <a:pt x="13345" y="14054"/>
                    <a:pt x="13172" y="13977"/>
                  </a:cubicBezTo>
                  <a:cubicBezTo>
                    <a:pt x="12592" y="13704"/>
                    <a:pt x="12353" y="12987"/>
                    <a:pt x="12660" y="12373"/>
                  </a:cubicBezTo>
                  <a:cubicBezTo>
                    <a:pt x="12876" y="11964"/>
                    <a:pt x="13296" y="11741"/>
                    <a:pt x="13717" y="11741"/>
                  </a:cubicBezTo>
                  <a:close/>
                  <a:moveTo>
                    <a:pt x="4876" y="12936"/>
                  </a:moveTo>
                  <a:cubicBezTo>
                    <a:pt x="5058" y="12936"/>
                    <a:pt x="5245" y="12975"/>
                    <a:pt x="5426" y="13055"/>
                  </a:cubicBezTo>
                  <a:cubicBezTo>
                    <a:pt x="6006" y="13362"/>
                    <a:pt x="6211" y="14079"/>
                    <a:pt x="5938" y="14659"/>
                  </a:cubicBezTo>
                  <a:cubicBezTo>
                    <a:pt x="5742" y="15075"/>
                    <a:pt x="5319" y="15333"/>
                    <a:pt x="4894" y="15333"/>
                  </a:cubicBezTo>
                  <a:cubicBezTo>
                    <a:pt x="4726" y="15333"/>
                    <a:pt x="4557" y="15292"/>
                    <a:pt x="4402" y="15205"/>
                  </a:cubicBezTo>
                  <a:cubicBezTo>
                    <a:pt x="3788" y="14898"/>
                    <a:pt x="3549" y="14181"/>
                    <a:pt x="3822" y="13567"/>
                  </a:cubicBezTo>
                  <a:cubicBezTo>
                    <a:pt x="4039" y="13158"/>
                    <a:pt x="4442" y="12936"/>
                    <a:pt x="4876" y="12936"/>
                  </a:cubicBezTo>
                  <a:close/>
                  <a:moveTo>
                    <a:pt x="18112" y="14006"/>
                  </a:moveTo>
                  <a:cubicBezTo>
                    <a:pt x="18297" y="14006"/>
                    <a:pt x="18486" y="14052"/>
                    <a:pt x="18666" y="14147"/>
                  </a:cubicBezTo>
                  <a:cubicBezTo>
                    <a:pt x="19280" y="14420"/>
                    <a:pt x="19485" y="15171"/>
                    <a:pt x="19177" y="15717"/>
                  </a:cubicBezTo>
                  <a:cubicBezTo>
                    <a:pt x="18983" y="16106"/>
                    <a:pt x="18579" y="16357"/>
                    <a:pt x="18141" y="16357"/>
                  </a:cubicBezTo>
                  <a:cubicBezTo>
                    <a:pt x="17965" y="16357"/>
                    <a:pt x="17784" y="16317"/>
                    <a:pt x="17608" y="16229"/>
                  </a:cubicBezTo>
                  <a:cubicBezTo>
                    <a:pt x="17062" y="15956"/>
                    <a:pt x="16789" y="15239"/>
                    <a:pt x="17096" y="14659"/>
                  </a:cubicBezTo>
                  <a:cubicBezTo>
                    <a:pt x="17308" y="14235"/>
                    <a:pt x="17699" y="14006"/>
                    <a:pt x="18112" y="14006"/>
                  </a:cubicBezTo>
                  <a:close/>
                  <a:moveTo>
                    <a:pt x="40121" y="14723"/>
                  </a:moveTo>
                  <a:cubicBezTo>
                    <a:pt x="40306" y="14723"/>
                    <a:pt x="40495" y="14769"/>
                    <a:pt x="40675" y="14864"/>
                  </a:cubicBezTo>
                  <a:cubicBezTo>
                    <a:pt x="41289" y="15171"/>
                    <a:pt x="41494" y="15887"/>
                    <a:pt x="41187" y="16433"/>
                  </a:cubicBezTo>
                  <a:cubicBezTo>
                    <a:pt x="40968" y="16823"/>
                    <a:pt x="40540" y="17074"/>
                    <a:pt x="40115" y="17074"/>
                  </a:cubicBezTo>
                  <a:cubicBezTo>
                    <a:pt x="39944" y="17074"/>
                    <a:pt x="39773" y="17033"/>
                    <a:pt x="39617" y="16945"/>
                  </a:cubicBezTo>
                  <a:cubicBezTo>
                    <a:pt x="39071" y="16638"/>
                    <a:pt x="38798" y="15956"/>
                    <a:pt x="39105" y="15376"/>
                  </a:cubicBezTo>
                  <a:cubicBezTo>
                    <a:pt x="39317" y="14952"/>
                    <a:pt x="39708" y="14723"/>
                    <a:pt x="40121" y="14723"/>
                  </a:cubicBezTo>
                  <a:close/>
                  <a:moveTo>
                    <a:pt x="9320" y="15200"/>
                  </a:moveTo>
                  <a:cubicBezTo>
                    <a:pt x="9509" y="15200"/>
                    <a:pt x="9706" y="15246"/>
                    <a:pt x="9896" y="15341"/>
                  </a:cubicBezTo>
                  <a:cubicBezTo>
                    <a:pt x="10476" y="15614"/>
                    <a:pt x="10715" y="16297"/>
                    <a:pt x="10408" y="16911"/>
                  </a:cubicBezTo>
                  <a:cubicBezTo>
                    <a:pt x="10192" y="17318"/>
                    <a:pt x="9792" y="17558"/>
                    <a:pt x="9371" y="17558"/>
                  </a:cubicBezTo>
                  <a:cubicBezTo>
                    <a:pt x="9193" y="17558"/>
                    <a:pt x="9011" y="17514"/>
                    <a:pt x="8838" y="17423"/>
                  </a:cubicBezTo>
                  <a:cubicBezTo>
                    <a:pt x="8224" y="17150"/>
                    <a:pt x="8019" y="16433"/>
                    <a:pt x="8326" y="15853"/>
                  </a:cubicBezTo>
                  <a:cubicBezTo>
                    <a:pt x="8515" y="15429"/>
                    <a:pt x="8898" y="15200"/>
                    <a:pt x="9320" y="15200"/>
                  </a:cubicBezTo>
                  <a:close/>
                  <a:moveTo>
                    <a:pt x="31329" y="15917"/>
                  </a:moveTo>
                  <a:cubicBezTo>
                    <a:pt x="31518" y="15917"/>
                    <a:pt x="31715" y="15963"/>
                    <a:pt x="31905" y="16058"/>
                  </a:cubicBezTo>
                  <a:cubicBezTo>
                    <a:pt x="32485" y="16365"/>
                    <a:pt x="32724" y="17082"/>
                    <a:pt x="32417" y="17628"/>
                  </a:cubicBezTo>
                  <a:cubicBezTo>
                    <a:pt x="32198" y="18017"/>
                    <a:pt x="31770" y="18268"/>
                    <a:pt x="31345" y="18268"/>
                  </a:cubicBezTo>
                  <a:cubicBezTo>
                    <a:pt x="31174" y="18268"/>
                    <a:pt x="31004" y="18228"/>
                    <a:pt x="30847" y="18140"/>
                  </a:cubicBezTo>
                  <a:cubicBezTo>
                    <a:pt x="30267" y="17901"/>
                    <a:pt x="30029" y="17150"/>
                    <a:pt x="30336" y="16570"/>
                  </a:cubicBezTo>
                  <a:cubicBezTo>
                    <a:pt x="30524" y="16146"/>
                    <a:pt x="30908" y="15917"/>
                    <a:pt x="31329" y="15917"/>
                  </a:cubicBezTo>
                  <a:close/>
                  <a:moveTo>
                    <a:pt x="22548" y="16258"/>
                  </a:moveTo>
                  <a:cubicBezTo>
                    <a:pt x="22733" y="16258"/>
                    <a:pt x="22922" y="16304"/>
                    <a:pt x="23102" y="16399"/>
                  </a:cubicBezTo>
                  <a:cubicBezTo>
                    <a:pt x="23716" y="16706"/>
                    <a:pt x="23921" y="17423"/>
                    <a:pt x="23613" y="17969"/>
                  </a:cubicBezTo>
                  <a:cubicBezTo>
                    <a:pt x="23425" y="18393"/>
                    <a:pt x="23009" y="18622"/>
                    <a:pt x="22589" y="18622"/>
                  </a:cubicBezTo>
                  <a:cubicBezTo>
                    <a:pt x="22401" y="18622"/>
                    <a:pt x="22213" y="18576"/>
                    <a:pt x="22044" y="18481"/>
                  </a:cubicBezTo>
                  <a:cubicBezTo>
                    <a:pt x="21498" y="18174"/>
                    <a:pt x="21293" y="17491"/>
                    <a:pt x="21532" y="16911"/>
                  </a:cubicBezTo>
                  <a:cubicBezTo>
                    <a:pt x="21744" y="16487"/>
                    <a:pt x="22135" y="16258"/>
                    <a:pt x="22548" y="16258"/>
                  </a:cubicBezTo>
                  <a:close/>
                  <a:moveTo>
                    <a:pt x="44624" y="16981"/>
                  </a:moveTo>
                  <a:cubicBezTo>
                    <a:pt x="44807" y="16981"/>
                    <a:pt x="44996" y="17024"/>
                    <a:pt x="45179" y="17116"/>
                  </a:cubicBezTo>
                  <a:cubicBezTo>
                    <a:pt x="45759" y="17423"/>
                    <a:pt x="45964" y="18140"/>
                    <a:pt x="45691" y="18686"/>
                  </a:cubicBezTo>
                  <a:cubicBezTo>
                    <a:pt x="45479" y="19110"/>
                    <a:pt x="45055" y="19338"/>
                    <a:pt x="44634" y="19338"/>
                  </a:cubicBezTo>
                  <a:cubicBezTo>
                    <a:pt x="44445" y="19338"/>
                    <a:pt x="44256" y="19292"/>
                    <a:pt x="44087" y="19197"/>
                  </a:cubicBezTo>
                  <a:cubicBezTo>
                    <a:pt x="43507" y="18924"/>
                    <a:pt x="43268" y="18242"/>
                    <a:pt x="43575" y="17628"/>
                  </a:cubicBezTo>
                  <a:cubicBezTo>
                    <a:pt x="43791" y="17220"/>
                    <a:pt x="44192" y="16981"/>
                    <a:pt x="44624" y="16981"/>
                  </a:cubicBezTo>
                  <a:close/>
                  <a:moveTo>
                    <a:pt x="13756" y="17453"/>
                  </a:moveTo>
                  <a:cubicBezTo>
                    <a:pt x="13945" y="17453"/>
                    <a:pt x="14142" y="17499"/>
                    <a:pt x="14332" y="17594"/>
                  </a:cubicBezTo>
                  <a:cubicBezTo>
                    <a:pt x="14912" y="17901"/>
                    <a:pt x="15151" y="18617"/>
                    <a:pt x="14844" y="19163"/>
                  </a:cubicBezTo>
                  <a:cubicBezTo>
                    <a:pt x="14632" y="19587"/>
                    <a:pt x="14225" y="19816"/>
                    <a:pt x="13813" y="19816"/>
                  </a:cubicBezTo>
                  <a:cubicBezTo>
                    <a:pt x="13629" y="19816"/>
                    <a:pt x="13443" y="19770"/>
                    <a:pt x="13274" y="19675"/>
                  </a:cubicBezTo>
                  <a:cubicBezTo>
                    <a:pt x="12694" y="19436"/>
                    <a:pt x="12455" y="18686"/>
                    <a:pt x="12762" y="18105"/>
                  </a:cubicBezTo>
                  <a:cubicBezTo>
                    <a:pt x="12951" y="17681"/>
                    <a:pt x="13334" y="17453"/>
                    <a:pt x="13756" y="17453"/>
                  </a:cubicBezTo>
                  <a:close/>
                  <a:moveTo>
                    <a:pt x="4974" y="17794"/>
                  </a:moveTo>
                  <a:cubicBezTo>
                    <a:pt x="5159" y="17794"/>
                    <a:pt x="5349" y="17840"/>
                    <a:pt x="5528" y="17935"/>
                  </a:cubicBezTo>
                  <a:cubicBezTo>
                    <a:pt x="6142" y="18242"/>
                    <a:pt x="6347" y="18959"/>
                    <a:pt x="6040" y="19505"/>
                  </a:cubicBezTo>
                  <a:cubicBezTo>
                    <a:pt x="5852" y="19929"/>
                    <a:pt x="5468" y="20157"/>
                    <a:pt x="5046" y="20157"/>
                  </a:cubicBezTo>
                  <a:cubicBezTo>
                    <a:pt x="4857" y="20157"/>
                    <a:pt x="4661" y="20111"/>
                    <a:pt x="4470" y="20016"/>
                  </a:cubicBezTo>
                  <a:cubicBezTo>
                    <a:pt x="3924" y="19709"/>
                    <a:pt x="3720" y="19027"/>
                    <a:pt x="3959" y="18447"/>
                  </a:cubicBezTo>
                  <a:cubicBezTo>
                    <a:pt x="4171" y="18023"/>
                    <a:pt x="4562" y="17794"/>
                    <a:pt x="4974" y="17794"/>
                  </a:cubicBezTo>
                  <a:close/>
                  <a:moveTo>
                    <a:pt x="35857" y="18176"/>
                  </a:moveTo>
                  <a:cubicBezTo>
                    <a:pt x="36035" y="18176"/>
                    <a:pt x="36213" y="18219"/>
                    <a:pt x="36375" y="18310"/>
                  </a:cubicBezTo>
                  <a:cubicBezTo>
                    <a:pt x="36921" y="18617"/>
                    <a:pt x="37194" y="19334"/>
                    <a:pt x="36887" y="19880"/>
                  </a:cubicBezTo>
                  <a:cubicBezTo>
                    <a:pt x="36675" y="20304"/>
                    <a:pt x="36284" y="20533"/>
                    <a:pt x="35872" y="20533"/>
                  </a:cubicBezTo>
                  <a:cubicBezTo>
                    <a:pt x="35687" y="20533"/>
                    <a:pt x="35497" y="20487"/>
                    <a:pt x="35318" y="20392"/>
                  </a:cubicBezTo>
                  <a:cubicBezTo>
                    <a:pt x="34703" y="20119"/>
                    <a:pt x="34499" y="19436"/>
                    <a:pt x="34806" y="18822"/>
                  </a:cubicBezTo>
                  <a:cubicBezTo>
                    <a:pt x="35021" y="18415"/>
                    <a:pt x="35439" y="18176"/>
                    <a:pt x="35857" y="18176"/>
                  </a:cubicBezTo>
                  <a:close/>
                  <a:moveTo>
                    <a:pt x="49080" y="19249"/>
                  </a:moveTo>
                  <a:cubicBezTo>
                    <a:pt x="49261" y="19249"/>
                    <a:pt x="49444" y="19287"/>
                    <a:pt x="49615" y="19368"/>
                  </a:cubicBezTo>
                  <a:cubicBezTo>
                    <a:pt x="50195" y="19675"/>
                    <a:pt x="50400" y="20392"/>
                    <a:pt x="50127" y="20972"/>
                  </a:cubicBezTo>
                  <a:cubicBezTo>
                    <a:pt x="49907" y="21363"/>
                    <a:pt x="49493" y="21597"/>
                    <a:pt x="49050" y="21597"/>
                  </a:cubicBezTo>
                  <a:cubicBezTo>
                    <a:pt x="48876" y="21597"/>
                    <a:pt x="48697" y="21561"/>
                    <a:pt x="48523" y="21484"/>
                  </a:cubicBezTo>
                  <a:cubicBezTo>
                    <a:pt x="47977" y="21177"/>
                    <a:pt x="47738" y="20494"/>
                    <a:pt x="48011" y="19880"/>
                  </a:cubicBezTo>
                  <a:cubicBezTo>
                    <a:pt x="48228" y="19471"/>
                    <a:pt x="48648" y="19249"/>
                    <a:pt x="49080" y="19249"/>
                  </a:cubicBezTo>
                  <a:close/>
                  <a:moveTo>
                    <a:pt x="18269" y="19711"/>
                  </a:moveTo>
                  <a:cubicBezTo>
                    <a:pt x="18447" y="19711"/>
                    <a:pt x="18629" y="19754"/>
                    <a:pt x="18802" y="19846"/>
                  </a:cubicBezTo>
                  <a:cubicBezTo>
                    <a:pt x="19416" y="20153"/>
                    <a:pt x="19621" y="20869"/>
                    <a:pt x="19314" y="21415"/>
                  </a:cubicBezTo>
                  <a:cubicBezTo>
                    <a:pt x="19102" y="21839"/>
                    <a:pt x="18695" y="22068"/>
                    <a:pt x="18283" y="22068"/>
                  </a:cubicBezTo>
                  <a:cubicBezTo>
                    <a:pt x="18099" y="22068"/>
                    <a:pt x="17913" y="22022"/>
                    <a:pt x="17744" y="21927"/>
                  </a:cubicBezTo>
                  <a:cubicBezTo>
                    <a:pt x="17130" y="21654"/>
                    <a:pt x="16925" y="20972"/>
                    <a:pt x="17232" y="20358"/>
                  </a:cubicBezTo>
                  <a:cubicBezTo>
                    <a:pt x="17448" y="19950"/>
                    <a:pt x="17849" y="19711"/>
                    <a:pt x="18269" y="19711"/>
                  </a:cubicBezTo>
                  <a:close/>
                  <a:moveTo>
                    <a:pt x="9477" y="20052"/>
                  </a:moveTo>
                  <a:cubicBezTo>
                    <a:pt x="9660" y="20052"/>
                    <a:pt x="9850" y="20095"/>
                    <a:pt x="10032" y="20187"/>
                  </a:cubicBezTo>
                  <a:cubicBezTo>
                    <a:pt x="10613" y="20494"/>
                    <a:pt x="10817" y="21177"/>
                    <a:pt x="10544" y="21757"/>
                  </a:cubicBezTo>
                  <a:cubicBezTo>
                    <a:pt x="10332" y="22181"/>
                    <a:pt x="9925" y="22410"/>
                    <a:pt x="9502" y="22410"/>
                  </a:cubicBezTo>
                  <a:cubicBezTo>
                    <a:pt x="9313" y="22410"/>
                    <a:pt x="9120" y="22364"/>
                    <a:pt x="8941" y="22268"/>
                  </a:cubicBezTo>
                  <a:cubicBezTo>
                    <a:pt x="8395" y="21995"/>
                    <a:pt x="8156" y="21313"/>
                    <a:pt x="8429" y="20699"/>
                  </a:cubicBezTo>
                  <a:cubicBezTo>
                    <a:pt x="8644" y="20292"/>
                    <a:pt x="9045" y="20052"/>
                    <a:pt x="9477" y="20052"/>
                  </a:cubicBezTo>
                  <a:close/>
                  <a:moveTo>
                    <a:pt x="40287" y="20428"/>
                  </a:moveTo>
                  <a:cubicBezTo>
                    <a:pt x="40468" y="20428"/>
                    <a:pt x="40649" y="20471"/>
                    <a:pt x="40811" y="20562"/>
                  </a:cubicBezTo>
                  <a:cubicBezTo>
                    <a:pt x="41391" y="20869"/>
                    <a:pt x="41630" y="21586"/>
                    <a:pt x="41323" y="22166"/>
                  </a:cubicBezTo>
                  <a:cubicBezTo>
                    <a:pt x="41103" y="22558"/>
                    <a:pt x="40689" y="22791"/>
                    <a:pt x="40259" y="22791"/>
                  </a:cubicBezTo>
                  <a:cubicBezTo>
                    <a:pt x="40090" y="22791"/>
                    <a:pt x="39918" y="22755"/>
                    <a:pt x="39754" y="22678"/>
                  </a:cubicBezTo>
                  <a:cubicBezTo>
                    <a:pt x="39208" y="22371"/>
                    <a:pt x="38935" y="21688"/>
                    <a:pt x="39242" y="21074"/>
                  </a:cubicBezTo>
                  <a:cubicBezTo>
                    <a:pt x="39433" y="20667"/>
                    <a:pt x="39861" y="20428"/>
                    <a:pt x="40287" y="20428"/>
                  </a:cubicBezTo>
                  <a:close/>
                  <a:moveTo>
                    <a:pt x="31480" y="20784"/>
                  </a:moveTo>
                  <a:cubicBezTo>
                    <a:pt x="31656" y="20784"/>
                    <a:pt x="31837" y="20823"/>
                    <a:pt x="32008" y="20904"/>
                  </a:cubicBezTo>
                  <a:cubicBezTo>
                    <a:pt x="32622" y="21211"/>
                    <a:pt x="32827" y="21927"/>
                    <a:pt x="32520" y="22507"/>
                  </a:cubicBezTo>
                  <a:cubicBezTo>
                    <a:pt x="32327" y="22916"/>
                    <a:pt x="31897" y="23139"/>
                    <a:pt x="31469" y="23139"/>
                  </a:cubicBezTo>
                  <a:cubicBezTo>
                    <a:pt x="31290" y="23139"/>
                    <a:pt x="31111" y="23100"/>
                    <a:pt x="30950" y="23019"/>
                  </a:cubicBezTo>
                  <a:cubicBezTo>
                    <a:pt x="30404" y="22712"/>
                    <a:pt x="30165" y="22030"/>
                    <a:pt x="30438" y="21415"/>
                  </a:cubicBezTo>
                  <a:cubicBezTo>
                    <a:pt x="30655" y="21006"/>
                    <a:pt x="31058" y="20784"/>
                    <a:pt x="31480" y="20784"/>
                  </a:cubicBezTo>
                  <a:close/>
                  <a:moveTo>
                    <a:pt x="22725" y="21978"/>
                  </a:moveTo>
                  <a:cubicBezTo>
                    <a:pt x="22901" y="21978"/>
                    <a:pt x="23077" y="22017"/>
                    <a:pt x="23238" y="22098"/>
                  </a:cubicBezTo>
                  <a:cubicBezTo>
                    <a:pt x="23784" y="22405"/>
                    <a:pt x="24057" y="23087"/>
                    <a:pt x="23750" y="23702"/>
                  </a:cubicBezTo>
                  <a:cubicBezTo>
                    <a:pt x="23533" y="24111"/>
                    <a:pt x="23130" y="24333"/>
                    <a:pt x="22708" y="24333"/>
                  </a:cubicBezTo>
                  <a:cubicBezTo>
                    <a:pt x="22531" y="24333"/>
                    <a:pt x="22351" y="24294"/>
                    <a:pt x="22180" y="24213"/>
                  </a:cubicBezTo>
                  <a:cubicBezTo>
                    <a:pt x="21634" y="23906"/>
                    <a:pt x="21361" y="23224"/>
                    <a:pt x="21668" y="22610"/>
                  </a:cubicBezTo>
                  <a:cubicBezTo>
                    <a:pt x="21885" y="22201"/>
                    <a:pt x="22305" y="21978"/>
                    <a:pt x="22725" y="21978"/>
                  </a:cubicBezTo>
                  <a:close/>
                  <a:moveTo>
                    <a:pt x="13918" y="22320"/>
                  </a:moveTo>
                  <a:cubicBezTo>
                    <a:pt x="14100" y="22320"/>
                    <a:pt x="14287" y="22359"/>
                    <a:pt x="14468" y="22439"/>
                  </a:cubicBezTo>
                  <a:cubicBezTo>
                    <a:pt x="15049" y="22746"/>
                    <a:pt x="15253" y="23463"/>
                    <a:pt x="14980" y="24043"/>
                  </a:cubicBezTo>
                  <a:cubicBezTo>
                    <a:pt x="14764" y="24452"/>
                    <a:pt x="14344" y="24674"/>
                    <a:pt x="13912" y="24674"/>
                  </a:cubicBezTo>
                  <a:cubicBezTo>
                    <a:pt x="13731" y="24674"/>
                    <a:pt x="13548" y="24635"/>
                    <a:pt x="13377" y="24555"/>
                  </a:cubicBezTo>
                  <a:cubicBezTo>
                    <a:pt x="12831" y="24248"/>
                    <a:pt x="12592" y="23565"/>
                    <a:pt x="12865" y="22951"/>
                  </a:cubicBezTo>
                  <a:cubicBezTo>
                    <a:pt x="13081" y="22542"/>
                    <a:pt x="13484" y="22320"/>
                    <a:pt x="13918" y="22320"/>
                  </a:cubicBezTo>
                  <a:close/>
                  <a:moveTo>
                    <a:pt x="44743" y="22707"/>
                  </a:moveTo>
                  <a:cubicBezTo>
                    <a:pt x="44927" y="22707"/>
                    <a:pt x="45112" y="22753"/>
                    <a:pt x="45281" y="22849"/>
                  </a:cubicBezTo>
                  <a:cubicBezTo>
                    <a:pt x="45827" y="23122"/>
                    <a:pt x="46100" y="23872"/>
                    <a:pt x="45793" y="24418"/>
                  </a:cubicBezTo>
                  <a:cubicBezTo>
                    <a:pt x="45578" y="24826"/>
                    <a:pt x="45177" y="25065"/>
                    <a:pt x="44757" y="25065"/>
                  </a:cubicBezTo>
                  <a:cubicBezTo>
                    <a:pt x="44578" y="25065"/>
                    <a:pt x="44396" y="25022"/>
                    <a:pt x="44224" y="24930"/>
                  </a:cubicBezTo>
                  <a:cubicBezTo>
                    <a:pt x="43644" y="24623"/>
                    <a:pt x="43405" y="23941"/>
                    <a:pt x="43712" y="23360"/>
                  </a:cubicBezTo>
                  <a:cubicBezTo>
                    <a:pt x="43924" y="22936"/>
                    <a:pt x="44331" y="22707"/>
                    <a:pt x="44743" y="22707"/>
                  </a:cubicBezTo>
                  <a:close/>
                  <a:moveTo>
                    <a:pt x="35966" y="23049"/>
                  </a:moveTo>
                  <a:cubicBezTo>
                    <a:pt x="36154" y="23049"/>
                    <a:pt x="36343" y="23095"/>
                    <a:pt x="36512" y="23190"/>
                  </a:cubicBezTo>
                  <a:cubicBezTo>
                    <a:pt x="37092" y="23463"/>
                    <a:pt x="37297" y="24213"/>
                    <a:pt x="37024" y="24759"/>
                  </a:cubicBezTo>
                  <a:cubicBezTo>
                    <a:pt x="36808" y="25167"/>
                    <a:pt x="36407" y="25406"/>
                    <a:pt x="35975" y="25406"/>
                  </a:cubicBezTo>
                  <a:cubicBezTo>
                    <a:pt x="35792" y="25406"/>
                    <a:pt x="35603" y="25363"/>
                    <a:pt x="35420" y="25271"/>
                  </a:cubicBezTo>
                  <a:cubicBezTo>
                    <a:pt x="34840" y="24964"/>
                    <a:pt x="34635" y="24282"/>
                    <a:pt x="34942" y="23702"/>
                  </a:cubicBezTo>
                  <a:cubicBezTo>
                    <a:pt x="35131" y="23278"/>
                    <a:pt x="35547" y="23049"/>
                    <a:pt x="35966" y="23049"/>
                  </a:cubicBezTo>
                  <a:close/>
                  <a:moveTo>
                    <a:pt x="5171" y="23514"/>
                  </a:moveTo>
                  <a:cubicBezTo>
                    <a:pt x="5348" y="23514"/>
                    <a:pt x="5528" y="23553"/>
                    <a:pt x="5699" y="23633"/>
                  </a:cubicBezTo>
                  <a:cubicBezTo>
                    <a:pt x="6279" y="23941"/>
                    <a:pt x="6484" y="24623"/>
                    <a:pt x="6211" y="25237"/>
                  </a:cubicBezTo>
                  <a:cubicBezTo>
                    <a:pt x="5994" y="25646"/>
                    <a:pt x="5574" y="25869"/>
                    <a:pt x="5154" y="25869"/>
                  </a:cubicBezTo>
                  <a:cubicBezTo>
                    <a:pt x="4978" y="25869"/>
                    <a:pt x="4802" y="25830"/>
                    <a:pt x="4641" y="25749"/>
                  </a:cubicBezTo>
                  <a:cubicBezTo>
                    <a:pt x="4027" y="25442"/>
                    <a:pt x="3822" y="24759"/>
                    <a:pt x="4129" y="24145"/>
                  </a:cubicBezTo>
                  <a:cubicBezTo>
                    <a:pt x="4346" y="23736"/>
                    <a:pt x="4749" y="23514"/>
                    <a:pt x="5171" y="23514"/>
                  </a:cubicBezTo>
                  <a:close/>
                  <a:moveTo>
                    <a:pt x="27169" y="24243"/>
                  </a:moveTo>
                  <a:cubicBezTo>
                    <a:pt x="27354" y="24243"/>
                    <a:pt x="27539" y="24289"/>
                    <a:pt x="27708" y="24384"/>
                  </a:cubicBezTo>
                  <a:cubicBezTo>
                    <a:pt x="28322" y="24657"/>
                    <a:pt x="28527" y="25408"/>
                    <a:pt x="28220" y="25954"/>
                  </a:cubicBezTo>
                  <a:cubicBezTo>
                    <a:pt x="28028" y="26361"/>
                    <a:pt x="27635" y="26600"/>
                    <a:pt x="27205" y="26600"/>
                  </a:cubicBezTo>
                  <a:cubicBezTo>
                    <a:pt x="27022" y="26600"/>
                    <a:pt x="26833" y="26557"/>
                    <a:pt x="26650" y="26466"/>
                  </a:cubicBezTo>
                  <a:cubicBezTo>
                    <a:pt x="26070" y="26159"/>
                    <a:pt x="25831" y="25476"/>
                    <a:pt x="26139" y="24896"/>
                  </a:cubicBezTo>
                  <a:cubicBezTo>
                    <a:pt x="26351" y="24472"/>
                    <a:pt x="26758" y="24243"/>
                    <a:pt x="27169" y="24243"/>
                  </a:cubicBezTo>
                  <a:close/>
                  <a:moveTo>
                    <a:pt x="18363" y="24584"/>
                  </a:moveTo>
                  <a:cubicBezTo>
                    <a:pt x="18552" y="24584"/>
                    <a:pt x="18748" y="24630"/>
                    <a:pt x="18939" y="24725"/>
                  </a:cubicBezTo>
                  <a:cubicBezTo>
                    <a:pt x="19519" y="24998"/>
                    <a:pt x="19758" y="25681"/>
                    <a:pt x="19450" y="26295"/>
                  </a:cubicBezTo>
                  <a:cubicBezTo>
                    <a:pt x="19235" y="26702"/>
                    <a:pt x="18817" y="26941"/>
                    <a:pt x="18399" y="26941"/>
                  </a:cubicBezTo>
                  <a:cubicBezTo>
                    <a:pt x="18221" y="26941"/>
                    <a:pt x="18043" y="26898"/>
                    <a:pt x="17881" y="26807"/>
                  </a:cubicBezTo>
                  <a:cubicBezTo>
                    <a:pt x="17267" y="26500"/>
                    <a:pt x="17062" y="25817"/>
                    <a:pt x="17369" y="25237"/>
                  </a:cubicBezTo>
                  <a:cubicBezTo>
                    <a:pt x="17557" y="24813"/>
                    <a:pt x="17941" y="24584"/>
                    <a:pt x="18363" y="24584"/>
                  </a:cubicBezTo>
                  <a:close/>
                  <a:moveTo>
                    <a:pt x="49163" y="24960"/>
                  </a:moveTo>
                  <a:cubicBezTo>
                    <a:pt x="49348" y="24960"/>
                    <a:pt x="49538" y="25006"/>
                    <a:pt x="49717" y="25101"/>
                  </a:cubicBezTo>
                  <a:cubicBezTo>
                    <a:pt x="50332" y="25408"/>
                    <a:pt x="50536" y="26124"/>
                    <a:pt x="50229" y="26670"/>
                  </a:cubicBezTo>
                  <a:cubicBezTo>
                    <a:pt x="50041" y="27094"/>
                    <a:pt x="49641" y="27323"/>
                    <a:pt x="49220" y="27323"/>
                  </a:cubicBezTo>
                  <a:cubicBezTo>
                    <a:pt x="49032" y="27323"/>
                    <a:pt x="48839" y="27277"/>
                    <a:pt x="48660" y="27182"/>
                  </a:cubicBezTo>
                  <a:cubicBezTo>
                    <a:pt x="48114" y="26875"/>
                    <a:pt x="47841" y="26193"/>
                    <a:pt x="48148" y="25613"/>
                  </a:cubicBezTo>
                  <a:cubicBezTo>
                    <a:pt x="48360" y="25188"/>
                    <a:pt x="48751" y="24960"/>
                    <a:pt x="49163" y="24960"/>
                  </a:cubicBezTo>
                  <a:close/>
                  <a:moveTo>
                    <a:pt x="40402" y="25301"/>
                  </a:moveTo>
                  <a:cubicBezTo>
                    <a:pt x="40590" y="25301"/>
                    <a:pt x="40779" y="25347"/>
                    <a:pt x="40948" y="25442"/>
                  </a:cubicBezTo>
                  <a:cubicBezTo>
                    <a:pt x="41528" y="25749"/>
                    <a:pt x="41767" y="26466"/>
                    <a:pt x="41460" y="27012"/>
                  </a:cubicBezTo>
                  <a:cubicBezTo>
                    <a:pt x="41241" y="27401"/>
                    <a:pt x="40830" y="27652"/>
                    <a:pt x="40390" y="27652"/>
                  </a:cubicBezTo>
                  <a:cubicBezTo>
                    <a:pt x="40213" y="27652"/>
                    <a:pt x="40032" y="27611"/>
                    <a:pt x="39856" y="27523"/>
                  </a:cubicBezTo>
                  <a:cubicBezTo>
                    <a:pt x="39310" y="27216"/>
                    <a:pt x="39071" y="26500"/>
                    <a:pt x="39378" y="25954"/>
                  </a:cubicBezTo>
                  <a:cubicBezTo>
                    <a:pt x="39567" y="25530"/>
                    <a:pt x="39983" y="25301"/>
                    <a:pt x="40402" y="25301"/>
                  </a:cubicBezTo>
                  <a:close/>
                  <a:moveTo>
                    <a:pt x="9581" y="25779"/>
                  </a:moveTo>
                  <a:cubicBezTo>
                    <a:pt x="9766" y="25779"/>
                    <a:pt x="9955" y="25825"/>
                    <a:pt x="10135" y="25920"/>
                  </a:cubicBezTo>
                  <a:cubicBezTo>
                    <a:pt x="10749" y="26193"/>
                    <a:pt x="10954" y="26943"/>
                    <a:pt x="10647" y="27489"/>
                  </a:cubicBezTo>
                  <a:cubicBezTo>
                    <a:pt x="10455" y="27897"/>
                    <a:pt x="10062" y="28136"/>
                    <a:pt x="9631" y="28136"/>
                  </a:cubicBezTo>
                  <a:cubicBezTo>
                    <a:pt x="9449" y="28136"/>
                    <a:pt x="9260" y="28093"/>
                    <a:pt x="9077" y="28001"/>
                  </a:cubicBezTo>
                  <a:cubicBezTo>
                    <a:pt x="8463" y="27694"/>
                    <a:pt x="8258" y="27012"/>
                    <a:pt x="8565" y="26431"/>
                  </a:cubicBezTo>
                  <a:cubicBezTo>
                    <a:pt x="8777" y="26007"/>
                    <a:pt x="9168" y="25779"/>
                    <a:pt x="9581" y="25779"/>
                  </a:cubicBezTo>
                  <a:close/>
                  <a:moveTo>
                    <a:pt x="31605" y="26495"/>
                  </a:moveTo>
                  <a:cubicBezTo>
                    <a:pt x="31790" y="26495"/>
                    <a:pt x="31975" y="26541"/>
                    <a:pt x="32144" y="26636"/>
                  </a:cubicBezTo>
                  <a:cubicBezTo>
                    <a:pt x="32690" y="26943"/>
                    <a:pt x="32963" y="27626"/>
                    <a:pt x="32656" y="28206"/>
                  </a:cubicBezTo>
                  <a:cubicBezTo>
                    <a:pt x="32468" y="28630"/>
                    <a:pt x="32068" y="28859"/>
                    <a:pt x="31647" y="28859"/>
                  </a:cubicBezTo>
                  <a:cubicBezTo>
                    <a:pt x="31459" y="28859"/>
                    <a:pt x="31266" y="28813"/>
                    <a:pt x="31086" y="28718"/>
                  </a:cubicBezTo>
                  <a:cubicBezTo>
                    <a:pt x="30540" y="28411"/>
                    <a:pt x="30267" y="27728"/>
                    <a:pt x="30575" y="27148"/>
                  </a:cubicBezTo>
                  <a:cubicBezTo>
                    <a:pt x="30787" y="26724"/>
                    <a:pt x="31194" y="26495"/>
                    <a:pt x="31605" y="26495"/>
                  </a:cubicBezTo>
                  <a:close/>
                  <a:moveTo>
                    <a:pt x="22829" y="26836"/>
                  </a:moveTo>
                  <a:cubicBezTo>
                    <a:pt x="23017" y="26836"/>
                    <a:pt x="23206" y="26882"/>
                    <a:pt x="23375" y="26977"/>
                  </a:cubicBezTo>
                  <a:cubicBezTo>
                    <a:pt x="23955" y="27285"/>
                    <a:pt x="24194" y="27933"/>
                    <a:pt x="23886" y="28547"/>
                  </a:cubicBezTo>
                  <a:cubicBezTo>
                    <a:pt x="23674" y="28971"/>
                    <a:pt x="23283" y="29200"/>
                    <a:pt x="22871" y="29200"/>
                  </a:cubicBezTo>
                  <a:cubicBezTo>
                    <a:pt x="22686" y="29200"/>
                    <a:pt x="22496" y="29154"/>
                    <a:pt x="22317" y="29059"/>
                  </a:cubicBezTo>
                  <a:cubicBezTo>
                    <a:pt x="21737" y="28752"/>
                    <a:pt x="21498" y="28035"/>
                    <a:pt x="21805" y="27489"/>
                  </a:cubicBezTo>
                  <a:cubicBezTo>
                    <a:pt x="21993" y="27065"/>
                    <a:pt x="22410" y="26836"/>
                    <a:pt x="22829" y="26836"/>
                  </a:cubicBezTo>
                  <a:close/>
                  <a:moveTo>
                    <a:pt x="44885" y="27560"/>
                  </a:moveTo>
                  <a:cubicBezTo>
                    <a:pt x="45063" y="27560"/>
                    <a:pt x="45245" y="27603"/>
                    <a:pt x="45418" y="27694"/>
                  </a:cubicBezTo>
                  <a:cubicBezTo>
                    <a:pt x="46032" y="28001"/>
                    <a:pt x="46237" y="28718"/>
                    <a:pt x="45930" y="29264"/>
                  </a:cubicBezTo>
                  <a:cubicBezTo>
                    <a:pt x="45718" y="29688"/>
                    <a:pt x="45327" y="29917"/>
                    <a:pt x="44914" y="29917"/>
                  </a:cubicBezTo>
                  <a:cubicBezTo>
                    <a:pt x="44729" y="29917"/>
                    <a:pt x="44540" y="29871"/>
                    <a:pt x="44360" y="29776"/>
                  </a:cubicBezTo>
                  <a:cubicBezTo>
                    <a:pt x="43746" y="29503"/>
                    <a:pt x="43541" y="28752"/>
                    <a:pt x="43848" y="28206"/>
                  </a:cubicBezTo>
                  <a:cubicBezTo>
                    <a:pt x="44064" y="27799"/>
                    <a:pt x="44465" y="27560"/>
                    <a:pt x="44885" y="27560"/>
                  </a:cubicBezTo>
                  <a:close/>
                  <a:moveTo>
                    <a:pt x="14032" y="28031"/>
                  </a:moveTo>
                  <a:cubicBezTo>
                    <a:pt x="14216" y="28031"/>
                    <a:pt x="14402" y="28077"/>
                    <a:pt x="14571" y="28172"/>
                  </a:cubicBezTo>
                  <a:cubicBezTo>
                    <a:pt x="15185" y="28479"/>
                    <a:pt x="15390" y="29195"/>
                    <a:pt x="15083" y="29741"/>
                  </a:cubicBezTo>
                  <a:cubicBezTo>
                    <a:pt x="14894" y="30165"/>
                    <a:pt x="14511" y="30394"/>
                    <a:pt x="14089" y="30394"/>
                  </a:cubicBezTo>
                  <a:cubicBezTo>
                    <a:pt x="13900" y="30394"/>
                    <a:pt x="13703" y="30348"/>
                    <a:pt x="13513" y="30253"/>
                  </a:cubicBezTo>
                  <a:cubicBezTo>
                    <a:pt x="12967" y="29946"/>
                    <a:pt x="12694" y="29230"/>
                    <a:pt x="13001" y="28684"/>
                  </a:cubicBezTo>
                  <a:cubicBezTo>
                    <a:pt x="13213" y="28260"/>
                    <a:pt x="13620" y="28031"/>
                    <a:pt x="14032" y="28031"/>
                  </a:cubicBezTo>
                  <a:close/>
                  <a:moveTo>
                    <a:pt x="36071" y="28747"/>
                  </a:moveTo>
                  <a:cubicBezTo>
                    <a:pt x="36262" y="28747"/>
                    <a:pt x="36458" y="28793"/>
                    <a:pt x="36648" y="28888"/>
                  </a:cubicBezTo>
                  <a:cubicBezTo>
                    <a:pt x="37228" y="29195"/>
                    <a:pt x="37433" y="29878"/>
                    <a:pt x="37126" y="30458"/>
                  </a:cubicBezTo>
                  <a:cubicBezTo>
                    <a:pt x="36938" y="30882"/>
                    <a:pt x="36554" y="31111"/>
                    <a:pt x="36132" y="31111"/>
                  </a:cubicBezTo>
                  <a:cubicBezTo>
                    <a:pt x="35943" y="31111"/>
                    <a:pt x="35747" y="31065"/>
                    <a:pt x="35556" y="30970"/>
                  </a:cubicBezTo>
                  <a:cubicBezTo>
                    <a:pt x="34976" y="30697"/>
                    <a:pt x="34738" y="29946"/>
                    <a:pt x="35045" y="29400"/>
                  </a:cubicBezTo>
                  <a:cubicBezTo>
                    <a:pt x="35257" y="28976"/>
                    <a:pt x="35648" y="28747"/>
                    <a:pt x="36071" y="28747"/>
                  </a:cubicBezTo>
                  <a:close/>
                  <a:moveTo>
                    <a:pt x="27327" y="29095"/>
                  </a:moveTo>
                  <a:cubicBezTo>
                    <a:pt x="27504" y="29095"/>
                    <a:pt x="27682" y="29138"/>
                    <a:pt x="27845" y="29230"/>
                  </a:cubicBezTo>
                  <a:cubicBezTo>
                    <a:pt x="28391" y="29537"/>
                    <a:pt x="28664" y="30253"/>
                    <a:pt x="28357" y="30799"/>
                  </a:cubicBezTo>
                  <a:cubicBezTo>
                    <a:pt x="28144" y="31223"/>
                    <a:pt x="27754" y="31452"/>
                    <a:pt x="27341" y="31452"/>
                  </a:cubicBezTo>
                  <a:cubicBezTo>
                    <a:pt x="27156" y="31452"/>
                    <a:pt x="26966" y="31406"/>
                    <a:pt x="26787" y="31311"/>
                  </a:cubicBezTo>
                  <a:cubicBezTo>
                    <a:pt x="26173" y="31038"/>
                    <a:pt x="25968" y="30287"/>
                    <a:pt x="26275" y="29741"/>
                  </a:cubicBezTo>
                  <a:cubicBezTo>
                    <a:pt x="26491" y="29334"/>
                    <a:pt x="26908" y="29095"/>
                    <a:pt x="27327" y="29095"/>
                  </a:cubicBezTo>
                  <a:close/>
                  <a:moveTo>
                    <a:pt x="50492" y="31261"/>
                  </a:moveTo>
                  <a:lnTo>
                    <a:pt x="50492" y="31261"/>
                  </a:lnTo>
                  <a:cubicBezTo>
                    <a:pt x="50413" y="31442"/>
                    <a:pt x="50329" y="31620"/>
                    <a:pt x="50242" y="31796"/>
                  </a:cubicBezTo>
                  <a:lnTo>
                    <a:pt x="50242" y="31796"/>
                  </a:lnTo>
                  <a:cubicBezTo>
                    <a:pt x="50304" y="31724"/>
                    <a:pt x="50357" y="31642"/>
                    <a:pt x="50400" y="31550"/>
                  </a:cubicBezTo>
                  <a:cubicBezTo>
                    <a:pt x="50442" y="31455"/>
                    <a:pt x="50473" y="31359"/>
                    <a:pt x="50492" y="31261"/>
                  </a:cubicBezTo>
                  <a:close/>
                  <a:moveTo>
                    <a:pt x="18535" y="30289"/>
                  </a:moveTo>
                  <a:cubicBezTo>
                    <a:pt x="18717" y="30289"/>
                    <a:pt x="18902" y="30332"/>
                    <a:pt x="19075" y="30424"/>
                  </a:cubicBezTo>
                  <a:cubicBezTo>
                    <a:pt x="19655" y="30731"/>
                    <a:pt x="19860" y="31448"/>
                    <a:pt x="19587" y="31994"/>
                  </a:cubicBezTo>
                  <a:cubicBezTo>
                    <a:pt x="19368" y="32383"/>
                    <a:pt x="18957" y="32634"/>
                    <a:pt x="18517" y="32634"/>
                  </a:cubicBezTo>
                  <a:cubicBezTo>
                    <a:pt x="18341" y="32634"/>
                    <a:pt x="18159" y="32593"/>
                    <a:pt x="17983" y="32505"/>
                  </a:cubicBezTo>
                  <a:cubicBezTo>
                    <a:pt x="17403" y="32198"/>
                    <a:pt x="17198" y="31482"/>
                    <a:pt x="17471" y="30936"/>
                  </a:cubicBezTo>
                  <a:cubicBezTo>
                    <a:pt x="17687" y="30528"/>
                    <a:pt x="18104" y="30289"/>
                    <a:pt x="18535" y="30289"/>
                  </a:cubicBezTo>
                  <a:close/>
                  <a:moveTo>
                    <a:pt x="9732" y="30624"/>
                  </a:moveTo>
                  <a:cubicBezTo>
                    <a:pt x="9917" y="30624"/>
                    <a:pt x="10102" y="30670"/>
                    <a:pt x="10271" y="30765"/>
                  </a:cubicBezTo>
                  <a:cubicBezTo>
                    <a:pt x="10886" y="31038"/>
                    <a:pt x="11090" y="31755"/>
                    <a:pt x="10783" y="32335"/>
                  </a:cubicBezTo>
                  <a:cubicBezTo>
                    <a:pt x="10571" y="32759"/>
                    <a:pt x="10180" y="32988"/>
                    <a:pt x="9768" y="32988"/>
                  </a:cubicBezTo>
                  <a:cubicBezTo>
                    <a:pt x="9583" y="32988"/>
                    <a:pt x="9393" y="32942"/>
                    <a:pt x="9214" y="32847"/>
                  </a:cubicBezTo>
                  <a:cubicBezTo>
                    <a:pt x="8599" y="32574"/>
                    <a:pt x="8395" y="31823"/>
                    <a:pt x="8702" y="31277"/>
                  </a:cubicBezTo>
                  <a:cubicBezTo>
                    <a:pt x="8914" y="30853"/>
                    <a:pt x="9321" y="30624"/>
                    <a:pt x="9732" y="30624"/>
                  </a:cubicBezTo>
                  <a:close/>
                  <a:moveTo>
                    <a:pt x="40534" y="31021"/>
                  </a:moveTo>
                  <a:cubicBezTo>
                    <a:pt x="40716" y="31021"/>
                    <a:pt x="40903" y="31060"/>
                    <a:pt x="41084" y="31140"/>
                  </a:cubicBezTo>
                  <a:cubicBezTo>
                    <a:pt x="41664" y="31448"/>
                    <a:pt x="41869" y="32164"/>
                    <a:pt x="41562" y="32744"/>
                  </a:cubicBezTo>
                  <a:cubicBezTo>
                    <a:pt x="41370" y="33153"/>
                    <a:pt x="40974" y="33376"/>
                    <a:pt x="40542" y="33376"/>
                  </a:cubicBezTo>
                  <a:cubicBezTo>
                    <a:pt x="40361" y="33376"/>
                    <a:pt x="40174" y="33337"/>
                    <a:pt x="39992" y="33256"/>
                  </a:cubicBezTo>
                  <a:cubicBezTo>
                    <a:pt x="39446" y="32949"/>
                    <a:pt x="39208" y="32198"/>
                    <a:pt x="39481" y="31652"/>
                  </a:cubicBezTo>
                  <a:cubicBezTo>
                    <a:pt x="39697" y="31243"/>
                    <a:pt x="40100" y="31021"/>
                    <a:pt x="40534" y="31021"/>
                  </a:cubicBezTo>
                  <a:close/>
                  <a:moveTo>
                    <a:pt x="31741" y="31347"/>
                  </a:moveTo>
                  <a:cubicBezTo>
                    <a:pt x="31923" y="31347"/>
                    <a:pt x="32108" y="31390"/>
                    <a:pt x="32281" y="31482"/>
                  </a:cubicBezTo>
                  <a:cubicBezTo>
                    <a:pt x="32861" y="31789"/>
                    <a:pt x="33100" y="32471"/>
                    <a:pt x="32792" y="33051"/>
                  </a:cubicBezTo>
                  <a:cubicBezTo>
                    <a:pt x="32580" y="33475"/>
                    <a:pt x="32190" y="33704"/>
                    <a:pt x="31777" y="33704"/>
                  </a:cubicBezTo>
                  <a:cubicBezTo>
                    <a:pt x="31592" y="33704"/>
                    <a:pt x="31402" y="33658"/>
                    <a:pt x="31223" y="33563"/>
                  </a:cubicBezTo>
                  <a:cubicBezTo>
                    <a:pt x="30677" y="33290"/>
                    <a:pt x="30404" y="32574"/>
                    <a:pt x="30711" y="31994"/>
                  </a:cubicBezTo>
                  <a:cubicBezTo>
                    <a:pt x="30903" y="31586"/>
                    <a:pt x="31313" y="31347"/>
                    <a:pt x="31741" y="31347"/>
                  </a:cubicBezTo>
                  <a:close/>
                  <a:moveTo>
                    <a:pt x="22961" y="32557"/>
                  </a:moveTo>
                  <a:cubicBezTo>
                    <a:pt x="23143" y="32557"/>
                    <a:pt x="23330" y="32595"/>
                    <a:pt x="23511" y="32676"/>
                  </a:cubicBezTo>
                  <a:cubicBezTo>
                    <a:pt x="24091" y="32983"/>
                    <a:pt x="24296" y="33700"/>
                    <a:pt x="24023" y="34280"/>
                  </a:cubicBezTo>
                  <a:cubicBezTo>
                    <a:pt x="23812" y="34678"/>
                    <a:pt x="23424" y="34900"/>
                    <a:pt x="23002" y="34900"/>
                  </a:cubicBezTo>
                  <a:cubicBezTo>
                    <a:pt x="22810" y="34900"/>
                    <a:pt x="22611" y="34854"/>
                    <a:pt x="22419" y="34758"/>
                  </a:cubicBezTo>
                  <a:cubicBezTo>
                    <a:pt x="21873" y="34485"/>
                    <a:pt x="21634" y="33768"/>
                    <a:pt x="21907" y="33188"/>
                  </a:cubicBezTo>
                  <a:cubicBezTo>
                    <a:pt x="22124" y="32779"/>
                    <a:pt x="22527" y="32557"/>
                    <a:pt x="22961" y="32557"/>
                  </a:cubicBezTo>
                  <a:close/>
                  <a:moveTo>
                    <a:pt x="14168" y="32842"/>
                  </a:moveTo>
                  <a:cubicBezTo>
                    <a:pt x="14353" y="32842"/>
                    <a:pt x="14538" y="32888"/>
                    <a:pt x="14707" y="32983"/>
                  </a:cubicBezTo>
                  <a:cubicBezTo>
                    <a:pt x="15322" y="33290"/>
                    <a:pt x="15526" y="34007"/>
                    <a:pt x="15219" y="34553"/>
                  </a:cubicBezTo>
                  <a:cubicBezTo>
                    <a:pt x="15007" y="34977"/>
                    <a:pt x="14616" y="35206"/>
                    <a:pt x="14204" y="35206"/>
                  </a:cubicBezTo>
                  <a:cubicBezTo>
                    <a:pt x="14018" y="35206"/>
                    <a:pt x="13829" y="35160"/>
                    <a:pt x="13650" y="35065"/>
                  </a:cubicBezTo>
                  <a:cubicBezTo>
                    <a:pt x="13104" y="34826"/>
                    <a:pt x="12831" y="34109"/>
                    <a:pt x="13138" y="33495"/>
                  </a:cubicBezTo>
                  <a:cubicBezTo>
                    <a:pt x="13350" y="33071"/>
                    <a:pt x="13757" y="32842"/>
                    <a:pt x="14168" y="32842"/>
                  </a:cubicBezTo>
                  <a:close/>
                  <a:moveTo>
                    <a:pt x="45000" y="33224"/>
                  </a:moveTo>
                  <a:cubicBezTo>
                    <a:pt x="45182" y="33224"/>
                    <a:pt x="45372" y="33267"/>
                    <a:pt x="45554" y="33358"/>
                  </a:cubicBezTo>
                  <a:cubicBezTo>
                    <a:pt x="46100" y="33666"/>
                    <a:pt x="46373" y="34382"/>
                    <a:pt x="46066" y="34962"/>
                  </a:cubicBezTo>
                  <a:cubicBezTo>
                    <a:pt x="45855" y="35361"/>
                    <a:pt x="45451" y="35582"/>
                    <a:pt x="45042" y="35582"/>
                  </a:cubicBezTo>
                  <a:cubicBezTo>
                    <a:pt x="44855" y="35582"/>
                    <a:pt x="44668" y="35536"/>
                    <a:pt x="44497" y="35440"/>
                  </a:cubicBezTo>
                  <a:cubicBezTo>
                    <a:pt x="43882" y="35167"/>
                    <a:pt x="43678" y="34416"/>
                    <a:pt x="43985" y="33870"/>
                  </a:cubicBezTo>
                  <a:cubicBezTo>
                    <a:pt x="44176" y="33463"/>
                    <a:pt x="44570" y="33224"/>
                    <a:pt x="45000" y="33224"/>
                  </a:cubicBezTo>
                  <a:close/>
                  <a:moveTo>
                    <a:pt x="36223" y="33580"/>
                  </a:moveTo>
                  <a:cubicBezTo>
                    <a:pt x="36400" y="33580"/>
                    <a:pt x="36580" y="33619"/>
                    <a:pt x="36751" y="33700"/>
                  </a:cubicBezTo>
                  <a:cubicBezTo>
                    <a:pt x="37365" y="34007"/>
                    <a:pt x="37570" y="34723"/>
                    <a:pt x="37263" y="35304"/>
                  </a:cubicBezTo>
                  <a:cubicBezTo>
                    <a:pt x="37070" y="35712"/>
                    <a:pt x="36657" y="35935"/>
                    <a:pt x="36227" y="35935"/>
                  </a:cubicBezTo>
                  <a:cubicBezTo>
                    <a:pt x="36047" y="35935"/>
                    <a:pt x="35864" y="35896"/>
                    <a:pt x="35693" y="35815"/>
                  </a:cubicBezTo>
                  <a:cubicBezTo>
                    <a:pt x="35113" y="35508"/>
                    <a:pt x="34874" y="34758"/>
                    <a:pt x="35181" y="34212"/>
                  </a:cubicBezTo>
                  <a:cubicBezTo>
                    <a:pt x="35398" y="33803"/>
                    <a:pt x="35801" y="33580"/>
                    <a:pt x="36223" y="33580"/>
                  </a:cubicBezTo>
                  <a:close/>
                  <a:moveTo>
                    <a:pt x="27392" y="34760"/>
                  </a:moveTo>
                  <a:cubicBezTo>
                    <a:pt x="27575" y="34760"/>
                    <a:pt x="27764" y="34803"/>
                    <a:pt x="27947" y="34894"/>
                  </a:cubicBezTo>
                  <a:cubicBezTo>
                    <a:pt x="28527" y="35201"/>
                    <a:pt x="28732" y="35918"/>
                    <a:pt x="28459" y="36464"/>
                  </a:cubicBezTo>
                  <a:cubicBezTo>
                    <a:pt x="28247" y="36888"/>
                    <a:pt x="27856" y="37117"/>
                    <a:pt x="27432" y="37117"/>
                  </a:cubicBezTo>
                  <a:cubicBezTo>
                    <a:pt x="27242" y="37117"/>
                    <a:pt x="27045" y="37071"/>
                    <a:pt x="26855" y="36976"/>
                  </a:cubicBezTo>
                  <a:cubicBezTo>
                    <a:pt x="26309" y="36737"/>
                    <a:pt x="26104" y="36020"/>
                    <a:pt x="26343" y="35406"/>
                  </a:cubicBezTo>
                  <a:cubicBezTo>
                    <a:pt x="26559" y="34999"/>
                    <a:pt x="26960" y="34760"/>
                    <a:pt x="27392" y="34760"/>
                  </a:cubicBezTo>
                  <a:close/>
                  <a:moveTo>
                    <a:pt x="18665" y="35116"/>
                  </a:moveTo>
                  <a:cubicBezTo>
                    <a:pt x="18840" y="35116"/>
                    <a:pt x="19016" y="35155"/>
                    <a:pt x="19177" y="35235"/>
                  </a:cubicBezTo>
                  <a:cubicBezTo>
                    <a:pt x="19792" y="35542"/>
                    <a:pt x="19996" y="36259"/>
                    <a:pt x="19689" y="36839"/>
                  </a:cubicBezTo>
                  <a:cubicBezTo>
                    <a:pt x="19498" y="37221"/>
                    <a:pt x="19108" y="37452"/>
                    <a:pt x="18680" y="37452"/>
                  </a:cubicBezTo>
                  <a:cubicBezTo>
                    <a:pt x="18496" y="37452"/>
                    <a:pt x="18305" y="37409"/>
                    <a:pt x="18120" y="37317"/>
                  </a:cubicBezTo>
                  <a:cubicBezTo>
                    <a:pt x="17540" y="37078"/>
                    <a:pt x="17301" y="36361"/>
                    <a:pt x="17608" y="35747"/>
                  </a:cubicBezTo>
                  <a:cubicBezTo>
                    <a:pt x="17824" y="35338"/>
                    <a:pt x="18244" y="35116"/>
                    <a:pt x="18665" y="35116"/>
                  </a:cubicBezTo>
                  <a:close/>
                  <a:moveTo>
                    <a:pt x="40672" y="35844"/>
                  </a:moveTo>
                  <a:cubicBezTo>
                    <a:pt x="40864" y="35844"/>
                    <a:pt x="41063" y="35890"/>
                    <a:pt x="41255" y="35986"/>
                  </a:cubicBezTo>
                  <a:cubicBezTo>
                    <a:pt x="41801" y="36259"/>
                    <a:pt x="42006" y="37010"/>
                    <a:pt x="41767" y="37556"/>
                  </a:cubicBezTo>
                  <a:cubicBezTo>
                    <a:pt x="41551" y="37963"/>
                    <a:pt x="41117" y="38202"/>
                    <a:pt x="40688" y="38202"/>
                  </a:cubicBezTo>
                  <a:cubicBezTo>
                    <a:pt x="40506" y="38202"/>
                    <a:pt x="40326" y="38159"/>
                    <a:pt x="40163" y="38067"/>
                  </a:cubicBezTo>
                  <a:cubicBezTo>
                    <a:pt x="39583" y="37760"/>
                    <a:pt x="39378" y="37078"/>
                    <a:pt x="39651" y="36464"/>
                  </a:cubicBezTo>
                  <a:cubicBezTo>
                    <a:pt x="39862" y="36065"/>
                    <a:pt x="40250" y="35844"/>
                    <a:pt x="40672" y="35844"/>
                  </a:cubicBezTo>
                  <a:close/>
                  <a:moveTo>
                    <a:pt x="31841" y="37039"/>
                  </a:moveTo>
                  <a:cubicBezTo>
                    <a:pt x="32030" y="37039"/>
                    <a:pt x="32227" y="37085"/>
                    <a:pt x="32417" y="37180"/>
                  </a:cubicBezTo>
                  <a:cubicBezTo>
                    <a:pt x="32997" y="37453"/>
                    <a:pt x="33236" y="38170"/>
                    <a:pt x="32929" y="38750"/>
                  </a:cubicBezTo>
                  <a:cubicBezTo>
                    <a:pt x="32713" y="39157"/>
                    <a:pt x="32296" y="39396"/>
                    <a:pt x="31877" y="39396"/>
                  </a:cubicBezTo>
                  <a:cubicBezTo>
                    <a:pt x="31700" y="39396"/>
                    <a:pt x="31522" y="39353"/>
                    <a:pt x="31359" y="39262"/>
                  </a:cubicBezTo>
                  <a:cubicBezTo>
                    <a:pt x="30745" y="38955"/>
                    <a:pt x="30540" y="38238"/>
                    <a:pt x="30847" y="37692"/>
                  </a:cubicBezTo>
                  <a:cubicBezTo>
                    <a:pt x="31036" y="37268"/>
                    <a:pt x="31420" y="37039"/>
                    <a:pt x="31841" y="37039"/>
                  </a:cubicBezTo>
                  <a:close/>
                  <a:moveTo>
                    <a:pt x="23105" y="37380"/>
                  </a:moveTo>
                  <a:cubicBezTo>
                    <a:pt x="23295" y="37380"/>
                    <a:pt x="23492" y="37426"/>
                    <a:pt x="23682" y="37522"/>
                  </a:cubicBezTo>
                  <a:cubicBezTo>
                    <a:pt x="24228" y="37794"/>
                    <a:pt x="24432" y="38545"/>
                    <a:pt x="24194" y="39091"/>
                  </a:cubicBezTo>
                  <a:cubicBezTo>
                    <a:pt x="23978" y="39498"/>
                    <a:pt x="23577" y="39738"/>
                    <a:pt x="23145" y="39738"/>
                  </a:cubicBezTo>
                  <a:cubicBezTo>
                    <a:pt x="22962" y="39738"/>
                    <a:pt x="22773" y="39694"/>
                    <a:pt x="22590" y="39603"/>
                  </a:cubicBezTo>
                  <a:cubicBezTo>
                    <a:pt x="22010" y="39296"/>
                    <a:pt x="21805" y="38579"/>
                    <a:pt x="22078" y="38033"/>
                  </a:cubicBezTo>
                  <a:cubicBezTo>
                    <a:pt x="22290" y="37609"/>
                    <a:pt x="22681" y="37380"/>
                    <a:pt x="23105" y="37380"/>
                  </a:cubicBezTo>
                  <a:close/>
                  <a:moveTo>
                    <a:pt x="14268" y="38575"/>
                  </a:moveTo>
                  <a:cubicBezTo>
                    <a:pt x="14457" y="38575"/>
                    <a:pt x="14654" y="38621"/>
                    <a:pt x="14844" y="38716"/>
                  </a:cubicBezTo>
                  <a:cubicBezTo>
                    <a:pt x="15424" y="38989"/>
                    <a:pt x="15663" y="39740"/>
                    <a:pt x="15356" y="40285"/>
                  </a:cubicBezTo>
                  <a:cubicBezTo>
                    <a:pt x="15140" y="40693"/>
                    <a:pt x="14739" y="40932"/>
                    <a:pt x="14319" y="40932"/>
                  </a:cubicBezTo>
                  <a:cubicBezTo>
                    <a:pt x="14141" y="40932"/>
                    <a:pt x="13959" y="40889"/>
                    <a:pt x="13786" y="40797"/>
                  </a:cubicBezTo>
                  <a:cubicBezTo>
                    <a:pt x="13172" y="40490"/>
                    <a:pt x="12967" y="39774"/>
                    <a:pt x="13274" y="39228"/>
                  </a:cubicBezTo>
                  <a:cubicBezTo>
                    <a:pt x="13463" y="38804"/>
                    <a:pt x="13846" y="38575"/>
                    <a:pt x="14268" y="38575"/>
                  </a:cubicBezTo>
                  <a:close/>
                  <a:moveTo>
                    <a:pt x="27541" y="39633"/>
                  </a:moveTo>
                  <a:cubicBezTo>
                    <a:pt x="27731" y="39633"/>
                    <a:pt x="27927" y="39679"/>
                    <a:pt x="28118" y="39774"/>
                  </a:cubicBezTo>
                  <a:cubicBezTo>
                    <a:pt x="28698" y="40081"/>
                    <a:pt x="28902" y="40797"/>
                    <a:pt x="28629" y="41343"/>
                  </a:cubicBezTo>
                  <a:cubicBezTo>
                    <a:pt x="28417" y="41767"/>
                    <a:pt x="28027" y="41996"/>
                    <a:pt x="27603" y="41996"/>
                  </a:cubicBezTo>
                  <a:cubicBezTo>
                    <a:pt x="27413" y="41996"/>
                    <a:pt x="27216" y="41950"/>
                    <a:pt x="27026" y="41855"/>
                  </a:cubicBezTo>
                  <a:cubicBezTo>
                    <a:pt x="26446" y="41548"/>
                    <a:pt x="26207" y="40866"/>
                    <a:pt x="26514" y="40285"/>
                  </a:cubicBezTo>
                  <a:cubicBezTo>
                    <a:pt x="26726" y="39861"/>
                    <a:pt x="27117" y="39633"/>
                    <a:pt x="27541" y="39633"/>
                  </a:cubicBezTo>
                  <a:close/>
                  <a:moveTo>
                    <a:pt x="18760" y="40827"/>
                  </a:moveTo>
                  <a:cubicBezTo>
                    <a:pt x="18945" y="40827"/>
                    <a:pt x="19134" y="40873"/>
                    <a:pt x="19314" y="40968"/>
                  </a:cubicBezTo>
                  <a:cubicBezTo>
                    <a:pt x="19860" y="41275"/>
                    <a:pt x="20133" y="41992"/>
                    <a:pt x="19826" y="42538"/>
                  </a:cubicBezTo>
                  <a:cubicBezTo>
                    <a:pt x="19614" y="42962"/>
                    <a:pt x="19207" y="43191"/>
                    <a:pt x="18795" y="43191"/>
                  </a:cubicBezTo>
                  <a:cubicBezTo>
                    <a:pt x="18611" y="43191"/>
                    <a:pt x="18425" y="43145"/>
                    <a:pt x="18256" y="43049"/>
                  </a:cubicBezTo>
                  <a:cubicBezTo>
                    <a:pt x="17642" y="42742"/>
                    <a:pt x="17437" y="42060"/>
                    <a:pt x="17744" y="41480"/>
                  </a:cubicBezTo>
                  <a:cubicBezTo>
                    <a:pt x="17956" y="41056"/>
                    <a:pt x="18347" y="40827"/>
                    <a:pt x="18760" y="40827"/>
                  </a:cubicBezTo>
                  <a:close/>
                  <a:moveTo>
                    <a:pt x="13281" y="1"/>
                  </a:moveTo>
                  <a:cubicBezTo>
                    <a:pt x="12193" y="1"/>
                    <a:pt x="11110" y="135"/>
                    <a:pt x="10067" y="396"/>
                  </a:cubicBezTo>
                  <a:cubicBezTo>
                    <a:pt x="10067" y="498"/>
                    <a:pt x="10032" y="532"/>
                    <a:pt x="9964" y="600"/>
                  </a:cubicBezTo>
                  <a:cubicBezTo>
                    <a:pt x="9776" y="1024"/>
                    <a:pt x="9360" y="1253"/>
                    <a:pt x="8940" y="1253"/>
                  </a:cubicBezTo>
                  <a:cubicBezTo>
                    <a:pt x="8752" y="1253"/>
                    <a:pt x="8564" y="1207"/>
                    <a:pt x="8395" y="1112"/>
                  </a:cubicBezTo>
                  <a:cubicBezTo>
                    <a:pt x="8326" y="1078"/>
                    <a:pt x="8258" y="1044"/>
                    <a:pt x="8224" y="1010"/>
                  </a:cubicBezTo>
                  <a:cubicBezTo>
                    <a:pt x="7200" y="1419"/>
                    <a:pt x="6279" y="1931"/>
                    <a:pt x="5358" y="2614"/>
                  </a:cubicBezTo>
                  <a:cubicBezTo>
                    <a:pt x="5801" y="2955"/>
                    <a:pt x="5938" y="3569"/>
                    <a:pt x="5665" y="4081"/>
                  </a:cubicBezTo>
                  <a:cubicBezTo>
                    <a:pt x="5448" y="4490"/>
                    <a:pt x="5045" y="4712"/>
                    <a:pt x="4623" y="4712"/>
                  </a:cubicBezTo>
                  <a:cubicBezTo>
                    <a:pt x="4446" y="4712"/>
                    <a:pt x="4266" y="4673"/>
                    <a:pt x="4095" y="4593"/>
                  </a:cubicBezTo>
                  <a:cubicBezTo>
                    <a:pt x="3890" y="4490"/>
                    <a:pt x="3754" y="4320"/>
                    <a:pt x="3617" y="4149"/>
                  </a:cubicBezTo>
                  <a:cubicBezTo>
                    <a:pt x="1775" y="6060"/>
                    <a:pt x="751" y="8244"/>
                    <a:pt x="307" y="10632"/>
                  </a:cubicBezTo>
                  <a:cubicBezTo>
                    <a:pt x="512" y="10632"/>
                    <a:pt x="717" y="10632"/>
                    <a:pt x="922" y="10769"/>
                  </a:cubicBezTo>
                  <a:cubicBezTo>
                    <a:pt x="1536" y="11076"/>
                    <a:pt x="1741" y="11759"/>
                    <a:pt x="1433" y="12339"/>
                  </a:cubicBezTo>
                  <a:cubicBezTo>
                    <a:pt x="1243" y="12747"/>
                    <a:pt x="813" y="13004"/>
                    <a:pt x="370" y="13004"/>
                  </a:cubicBezTo>
                  <a:cubicBezTo>
                    <a:pt x="257" y="13004"/>
                    <a:pt x="145" y="12987"/>
                    <a:pt x="34" y="12953"/>
                  </a:cubicBezTo>
                  <a:lnTo>
                    <a:pt x="34" y="12953"/>
                  </a:lnTo>
                  <a:cubicBezTo>
                    <a:pt x="0" y="13806"/>
                    <a:pt x="34" y="14693"/>
                    <a:pt x="137" y="15580"/>
                  </a:cubicBezTo>
                  <a:cubicBezTo>
                    <a:pt x="266" y="15516"/>
                    <a:pt x="410" y="15482"/>
                    <a:pt x="562" y="15482"/>
                  </a:cubicBezTo>
                  <a:cubicBezTo>
                    <a:pt x="732" y="15482"/>
                    <a:pt x="912" y="15524"/>
                    <a:pt x="1092" y="15614"/>
                  </a:cubicBezTo>
                  <a:cubicBezTo>
                    <a:pt x="1706" y="15922"/>
                    <a:pt x="1911" y="16638"/>
                    <a:pt x="1604" y="17218"/>
                  </a:cubicBezTo>
                  <a:cubicBezTo>
                    <a:pt x="1421" y="17585"/>
                    <a:pt x="1017" y="17843"/>
                    <a:pt x="616" y="17843"/>
                  </a:cubicBezTo>
                  <a:cubicBezTo>
                    <a:pt x="570" y="17843"/>
                    <a:pt x="524" y="17840"/>
                    <a:pt x="478" y="17832"/>
                  </a:cubicBezTo>
                  <a:lnTo>
                    <a:pt x="478" y="17832"/>
                  </a:lnTo>
                  <a:cubicBezTo>
                    <a:pt x="683" y="19027"/>
                    <a:pt x="990" y="20221"/>
                    <a:pt x="1365" y="21415"/>
                  </a:cubicBezTo>
                  <a:cubicBezTo>
                    <a:pt x="1775" y="21723"/>
                    <a:pt x="1945" y="22268"/>
                    <a:pt x="1775" y="22746"/>
                  </a:cubicBezTo>
                  <a:cubicBezTo>
                    <a:pt x="2525" y="24794"/>
                    <a:pt x="3413" y="26807"/>
                    <a:pt x="4402" y="28718"/>
                  </a:cubicBezTo>
                  <a:cubicBezTo>
                    <a:pt x="4635" y="28461"/>
                    <a:pt x="4980" y="28300"/>
                    <a:pt x="5327" y="28300"/>
                  </a:cubicBezTo>
                  <a:cubicBezTo>
                    <a:pt x="5488" y="28300"/>
                    <a:pt x="5650" y="28335"/>
                    <a:pt x="5801" y="28411"/>
                  </a:cubicBezTo>
                  <a:cubicBezTo>
                    <a:pt x="6381" y="28718"/>
                    <a:pt x="6620" y="29434"/>
                    <a:pt x="6313" y="30014"/>
                  </a:cubicBezTo>
                  <a:cubicBezTo>
                    <a:pt x="6142" y="30390"/>
                    <a:pt x="5767" y="30595"/>
                    <a:pt x="5358" y="30629"/>
                  </a:cubicBezTo>
                  <a:cubicBezTo>
                    <a:pt x="6552" y="32813"/>
                    <a:pt x="7814" y="34826"/>
                    <a:pt x="9009" y="36600"/>
                  </a:cubicBezTo>
                  <a:cubicBezTo>
                    <a:pt x="9222" y="36387"/>
                    <a:pt x="9515" y="36280"/>
                    <a:pt x="9822" y="36280"/>
                  </a:cubicBezTo>
                  <a:cubicBezTo>
                    <a:pt x="10006" y="36280"/>
                    <a:pt x="10195" y="36319"/>
                    <a:pt x="10374" y="36395"/>
                  </a:cubicBezTo>
                  <a:cubicBezTo>
                    <a:pt x="10954" y="36703"/>
                    <a:pt x="11159" y="37419"/>
                    <a:pt x="10886" y="37965"/>
                  </a:cubicBezTo>
                  <a:cubicBezTo>
                    <a:pt x="10749" y="38238"/>
                    <a:pt x="10544" y="38409"/>
                    <a:pt x="10305" y="38545"/>
                  </a:cubicBezTo>
                  <a:cubicBezTo>
                    <a:pt x="12353" y="41377"/>
                    <a:pt x="13854" y="43186"/>
                    <a:pt x="13854" y="43186"/>
                  </a:cubicBezTo>
                  <a:cubicBezTo>
                    <a:pt x="13854" y="43186"/>
                    <a:pt x="15507" y="43292"/>
                    <a:pt x="18116" y="43292"/>
                  </a:cubicBezTo>
                  <a:cubicBezTo>
                    <a:pt x="19420" y="43292"/>
                    <a:pt x="20963" y="43266"/>
                    <a:pt x="22658" y="43186"/>
                  </a:cubicBezTo>
                  <a:cubicBezTo>
                    <a:pt x="22802" y="43096"/>
                    <a:pt x="22965" y="43053"/>
                    <a:pt x="23137" y="43053"/>
                  </a:cubicBezTo>
                  <a:cubicBezTo>
                    <a:pt x="23291" y="43053"/>
                    <a:pt x="23452" y="43087"/>
                    <a:pt x="23613" y="43152"/>
                  </a:cubicBezTo>
                  <a:cubicBezTo>
                    <a:pt x="25934" y="43015"/>
                    <a:pt x="28493" y="42742"/>
                    <a:pt x="31052" y="42333"/>
                  </a:cubicBezTo>
                  <a:cubicBezTo>
                    <a:pt x="31281" y="42035"/>
                    <a:pt x="31618" y="41860"/>
                    <a:pt x="31970" y="41860"/>
                  </a:cubicBezTo>
                  <a:cubicBezTo>
                    <a:pt x="32142" y="41860"/>
                    <a:pt x="32317" y="41902"/>
                    <a:pt x="32485" y="41992"/>
                  </a:cubicBezTo>
                  <a:cubicBezTo>
                    <a:pt x="32554" y="41992"/>
                    <a:pt x="32554" y="42026"/>
                    <a:pt x="32588" y="42026"/>
                  </a:cubicBezTo>
                  <a:cubicBezTo>
                    <a:pt x="33577" y="41855"/>
                    <a:pt x="34601" y="41616"/>
                    <a:pt x="35556" y="41343"/>
                  </a:cubicBezTo>
                  <a:cubicBezTo>
                    <a:pt x="35147" y="41002"/>
                    <a:pt x="34976" y="40422"/>
                    <a:pt x="35215" y="39910"/>
                  </a:cubicBezTo>
                  <a:cubicBezTo>
                    <a:pt x="35427" y="39486"/>
                    <a:pt x="35818" y="39257"/>
                    <a:pt x="36242" y="39257"/>
                  </a:cubicBezTo>
                  <a:cubicBezTo>
                    <a:pt x="36432" y="39257"/>
                    <a:pt x="36629" y="39303"/>
                    <a:pt x="36819" y="39398"/>
                  </a:cubicBezTo>
                  <a:cubicBezTo>
                    <a:pt x="37365" y="39671"/>
                    <a:pt x="37570" y="40320"/>
                    <a:pt x="37365" y="40866"/>
                  </a:cubicBezTo>
                  <a:cubicBezTo>
                    <a:pt x="42921" y="39201"/>
                    <a:pt x="47938" y="36423"/>
                    <a:pt x="50242" y="31796"/>
                  </a:cubicBezTo>
                  <a:lnTo>
                    <a:pt x="50242" y="31796"/>
                  </a:lnTo>
                  <a:cubicBezTo>
                    <a:pt x="50035" y="32038"/>
                    <a:pt x="49735" y="32170"/>
                    <a:pt x="49413" y="32170"/>
                  </a:cubicBezTo>
                  <a:cubicBezTo>
                    <a:pt x="49222" y="32170"/>
                    <a:pt x="49023" y="32124"/>
                    <a:pt x="48830" y="32028"/>
                  </a:cubicBezTo>
                  <a:cubicBezTo>
                    <a:pt x="48250" y="31755"/>
                    <a:pt x="48011" y="31072"/>
                    <a:pt x="48318" y="30458"/>
                  </a:cubicBezTo>
                  <a:cubicBezTo>
                    <a:pt x="48534" y="30051"/>
                    <a:pt x="48935" y="29812"/>
                    <a:pt x="49355" y="29812"/>
                  </a:cubicBezTo>
                  <a:cubicBezTo>
                    <a:pt x="49533" y="29812"/>
                    <a:pt x="49715" y="29855"/>
                    <a:pt x="49888" y="29946"/>
                  </a:cubicBezTo>
                  <a:cubicBezTo>
                    <a:pt x="50379" y="30177"/>
                    <a:pt x="50601" y="30726"/>
                    <a:pt x="50492" y="31261"/>
                  </a:cubicBezTo>
                  <a:lnTo>
                    <a:pt x="50492" y="31261"/>
                  </a:lnTo>
                  <a:cubicBezTo>
                    <a:pt x="51110" y="29855"/>
                    <a:pt x="51485" y="28285"/>
                    <a:pt x="51560" y="26534"/>
                  </a:cubicBezTo>
                  <a:cubicBezTo>
                    <a:pt x="51833" y="21893"/>
                    <a:pt x="49513" y="17286"/>
                    <a:pt x="45520" y="14830"/>
                  </a:cubicBezTo>
                  <a:cubicBezTo>
                    <a:pt x="43395" y="13502"/>
                    <a:pt x="41288" y="12977"/>
                    <a:pt x="39270" y="12977"/>
                  </a:cubicBezTo>
                  <a:cubicBezTo>
                    <a:pt x="38436" y="12977"/>
                    <a:pt x="37617" y="13066"/>
                    <a:pt x="36819" y="13226"/>
                  </a:cubicBezTo>
                  <a:cubicBezTo>
                    <a:pt x="36921" y="13533"/>
                    <a:pt x="36921" y="13874"/>
                    <a:pt x="36751" y="14215"/>
                  </a:cubicBezTo>
                  <a:cubicBezTo>
                    <a:pt x="36562" y="14639"/>
                    <a:pt x="36146" y="14868"/>
                    <a:pt x="35727" y="14868"/>
                  </a:cubicBezTo>
                  <a:cubicBezTo>
                    <a:pt x="35539" y="14868"/>
                    <a:pt x="35350" y="14822"/>
                    <a:pt x="35181" y="14727"/>
                  </a:cubicBezTo>
                  <a:cubicBezTo>
                    <a:pt x="34840" y="14557"/>
                    <a:pt x="34635" y="14250"/>
                    <a:pt x="34533" y="13874"/>
                  </a:cubicBezTo>
                  <a:cubicBezTo>
                    <a:pt x="31462" y="15034"/>
                    <a:pt x="28868" y="17082"/>
                    <a:pt x="27265" y="18583"/>
                  </a:cubicBezTo>
                  <a:cubicBezTo>
                    <a:pt x="27333" y="18583"/>
                    <a:pt x="27469" y="18617"/>
                    <a:pt x="27538" y="18651"/>
                  </a:cubicBezTo>
                  <a:cubicBezTo>
                    <a:pt x="28152" y="18959"/>
                    <a:pt x="28357" y="19675"/>
                    <a:pt x="28049" y="20221"/>
                  </a:cubicBezTo>
                  <a:cubicBezTo>
                    <a:pt x="27858" y="20628"/>
                    <a:pt x="27431" y="20867"/>
                    <a:pt x="27004" y="20867"/>
                  </a:cubicBezTo>
                  <a:cubicBezTo>
                    <a:pt x="26823" y="20867"/>
                    <a:pt x="26642" y="20824"/>
                    <a:pt x="26480" y="20733"/>
                  </a:cubicBezTo>
                  <a:cubicBezTo>
                    <a:pt x="26139" y="20562"/>
                    <a:pt x="25934" y="20289"/>
                    <a:pt x="25831" y="19880"/>
                  </a:cubicBezTo>
                  <a:cubicBezTo>
                    <a:pt x="25558" y="20187"/>
                    <a:pt x="25388" y="20392"/>
                    <a:pt x="25388" y="20392"/>
                  </a:cubicBezTo>
                  <a:cubicBezTo>
                    <a:pt x="25388" y="20392"/>
                    <a:pt x="25900" y="18413"/>
                    <a:pt x="25968" y="15614"/>
                  </a:cubicBezTo>
                  <a:cubicBezTo>
                    <a:pt x="25661" y="15273"/>
                    <a:pt x="25593" y="14761"/>
                    <a:pt x="25797" y="14318"/>
                  </a:cubicBezTo>
                  <a:cubicBezTo>
                    <a:pt x="25831" y="14215"/>
                    <a:pt x="25934" y="14147"/>
                    <a:pt x="25968" y="14045"/>
                  </a:cubicBezTo>
                  <a:cubicBezTo>
                    <a:pt x="25831" y="9404"/>
                    <a:pt x="24296" y="3433"/>
                    <a:pt x="18051" y="907"/>
                  </a:cubicBezTo>
                  <a:cubicBezTo>
                    <a:pt x="16522" y="296"/>
                    <a:pt x="14896" y="1"/>
                    <a:pt x="13281" y="1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3" name="Google Shape;533;p17"/>
          <p:cNvGrpSpPr/>
          <p:nvPr/>
        </p:nvGrpSpPr>
        <p:grpSpPr>
          <a:xfrm rot="-1352605">
            <a:off x="7473543" y="-94289"/>
            <a:ext cx="2274184" cy="1562822"/>
            <a:chOff x="3505425" y="4142475"/>
            <a:chExt cx="1167025" cy="812525"/>
          </a:xfrm>
        </p:grpSpPr>
        <p:sp>
          <p:nvSpPr>
            <p:cNvPr id="534" name="Google Shape;534;p17"/>
            <p:cNvSpPr/>
            <p:nvPr/>
          </p:nvSpPr>
          <p:spPr>
            <a:xfrm>
              <a:off x="3595000" y="4153750"/>
              <a:ext cx="33300" cy="26650"/>
            </a:xfrm>
            <a:custGeom>
              <a:avLst/>
              <a:gdLst/>
              <a:ahLst/>
              <a:cxnLst/>
              <a:rect l="l" t="t" r="r" b="b"/>
              <a:pathLst>
                <a:path w="1332" h="1066" extrusionOk="0">
                  <a:moveTo>
                    <a:pt x="1331" y="0"/>
                  </a:moveTo>
                  <a:cubicBezTo>
                    <a:pt x="854" y="307"/>
                    <a:pt x="410" y="648"/>
                    <a:pt x="1" y="1024"/>
                  </a:cubicBezTo>
                  <a:cubicBezTo>
                    <a:pt x="35" y="1024"/>
                    <a:pt x="137" y="1058"/>
                    <a:pt x="171" y="1058"/>
                  </a:cubicBezTo>
                  <a:cubicBezTo>
                    <a:pt x="214" y="1063"/>
                    <a:pt x="256" y="1065"/>
                    <a:pt x="298" y="1065"/>
                  </a:cubicBezTo>
                  <a:cubicBezTo>
                    <a:pt x="824" y="1065"/>
                    <a:pt x="1268" y="677"/>
                    <a:pt x="1331" y="171"/>
                  </a:cubicBezTo>
                  <a:lnTo>
                    <a:pt x="1331" y="0"/>
                  </a:ln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17"/>
            <p:cNvSpPr/>
            <p:nvPr/>
          </p:nvSpPr>
          <p:spPr>
            <a:xfrm>
              <a:off x="3683725" y="4142475"/>
              <a:ext cx="52900" cy="50900"/>
            </a:xfrm>
            <a:custGeom>
              <a:avLst/>
              <a:gdLst/>
              <a:ahLst/>
              <a:cxnLst/>
              <a:rect l="l" t="t" r="r" b="b"/>
              <a:pathLst>
                <a:path w="2116" h="2036" extrusionOk="0">
                  <a:moveTo>
                    <a:pt x="1007" y="0"/>
                  </a:moveTo>
                  <a:cubicBezTo>
                    <a:pt x="508" y="0"/>
                    <a:pt x="66" y="391"/>
                    <a:pt x="34" y="929"/>
                  </a:cubicBezTo>
                  <a:cubicBezTo>
                    <a:pt x="0" y="1475"/>
                    <a:pt x="376" y="1952"/>
                    <a:pt x="922" y="2021"/>
                  </a:cubicBezTo>
                  <a:cubicBezTo>
                    <a:pt x="975" y="2031"/>
                    <a:pt x="1028" y="2036"/>
                    <a:pt x="1080" y="2036"/>
                  </a:cubicBezTo>
                  <a:cubicBezTo>
                    <a:pt x="1563" y="2036"/>
                    <a:pt x="1986" y="1626"/>
                    <a:pt x="2048" y="1134"/>
                  </a:cubicBezTo>
                  <a:cubicBezTo>
                    <a:pt x="2116" y="588"/>
                    <a:pt x="1706" y="76"/>
                    <a:pt x="1126" y="7"/>
                  </a:cubicBezTo>
                  <a:cubicBezTo>
                    <a:pt x="1086" y="2"/>
                    <a:pt x="1047" y="0"/>
                    <a:pt x="1007" y="0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17"/>
            <p:cNvSpPr/>
            <p:nvPr/>
          </p:nvSpPr>
          <p:spPr>
            <a:xfrm>
              <a:off x="3790350" y="4155925"/>
              <a:ext cx="52075" cy="50250"/>
            </a:xfrm>
            <a:custGeom>
              <a:avLst/>
              <a:gdLst/>
              <a:ahLst/>
              <a:cxnLst/>
              <a:rect l="l" t="t" r="r" b="b"/>
              <a:pathLst>
                <a:path w="2083" h="2010" extrusionOk="0">
                  <a:moveTo>
                    <a:pt x="968" y="1"/>
                  </a:moveTo>
                  <a:cubicBezTo>
                    <a:pt x="485" y="1"/>
                    <a:pt x="66" y="410"/>
                    <a:pt x="35" y="903"/>
                  </a:cubicBezTo>
                  <a:cubicBezTo>
                    <a:pt x="1" y="1414"/>
                    <a:pt x="376" y="1926"/>
                    <a:pt x="922" y="1995"/>
                  </a:cubicBezTo>
                  <a:cubicBezTo>
                    <a:pt x="975" y="2005"/>
                    <a:pt x="1028" y="2009"/>
                    <a:pt x="1081" y="2009"/>
                  </a:cubicBezTo>
                  <a:cubicBezTo>
                    <a:pt x="1564" y="2009"/>
                    <a:pt x="1986" y="1600"/>
                    <a:pt x="2048" y="1107"/>
                  </a:cubicBezTo>
                  <a:cubicBezTo>
                    <a:pt x="2082" y="561"/>
                    <a:pt x="1707" y="50"/>
                    <a:pt x="1127" y="15"/>
                  </a:cubicBezTo>
                  <a:cubicBezTo>
                    <a:pt x="1073" y="5"/>
                    <a:pt x="1020" y="1"/>
                    <a:pt x="968" y="1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17"/>
            <p:cNvSpPr/>
            <p:nvPr/>
          </p:nvSpPr>
          <p:spPr>
            <a:xfrm>
              <a:off x="3897000" y="4168900"/>
              <a:ext cx="52050" cy="50075"/>
            </a:xfrm>
            <a:custGeom>
              <a:avLst/>
              <a:gdLst/>
              <a:ahLst/>
              <a:cxnLst/>
              <a:rect l="l" t="t" r="r" b="b"/>
              <a:pathLst>
                <a:path w="2082" h="2003" extrusionOk="0">
                  <a:moveTo>
                    <a:pt x="1007" y="1"/>
                  </a:moveTo>
                  <a:cubicBezTo>
                    <a:pt x="508" y="1"/>
                    <a:pt x="66" y="390"/>
                    <a:pt x="34" y="895"/>
                  </a:cubicBezTo>
                  <a:cubicBezTo>
                    <a:pt x="0" y="1407"/>
                    <a:pt x="375" y="1919"/>
                    <a:pt x="921" y="1987"/>
                  </a:cubicBezTo>
                  <a:cubicBezTo>
                    <a:pt x="975" y="1997"/>
                    <a:pt x="1028" y="2002"/>
                    <a:pt x="1080" y="2002"/>
                  </a:cubicBezTo>
                  <a:cubicBezTo>
                    <a:pt x="1563" y="2002"/>
                    <a:pt x="1986" y="1593"/>
                    <a:pt x="2047" y="1100"/>
                  </a:cubicBezTo>
                  <a:cubicBezTo>
                    <a:pt x="2082" y="554"/>
                    <a:pt x="1706" y="42"/>
                    <a:pt x="1126" y="8"/>
                  </a:cubicBezTo>
                  <a:cubicBezTo>
                    <a:pt x="1086" y="3"/>
                    <a:pt x="1046" y="1"/>
                    <a:pt x="1007" y="1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17"/>
            <p:cNvSpPr/>
            <p:nvPr/>
          </p:nvSpPr>
          <p:spPr>
            <a:xfrm>
              <a:off x="4220300" y="4215150"/>
              <a:ext cx="48650" cy="42200"/>
            </a:xfrm>
            <a:custGeom>
              <a:avLst/>
              <a:gdLst/>
              <a:ahLst/>
              <a:cxnLst/>
              <a:rect l="l" t="t" r="r" b="b"/>
              <a:pathLst>
                <a:path w="1946" h="1688" extrusionOk="0">
                  <a:moveTo>
                    <a:pt x="1639" y="1"/>
                  </a:moveTo>
                  <a:cubicBezTo>
                    <a:pt x="1058" y="342"/>
                    <a:pt x="547" y="752"/>
                    <a:pt x="1" y="1161"/>
                  </a:cubicBezTo>
                  <a:cubicBezTo>
                    <a:pt x="205" y="1434"/>
                    <a:pt x="444" y="1639"/>
                    <a:pt x="785" y="1673"/>
                  </a:cubicBezTo>
                  <a:cubicBezTo>
                    <a:pt x="839" y="1683"/>
                    <a:pt x="892" y="1688"/>
                    <a:pt x="944" y="1688"/>
                  </a:cubicBezTo>
                  <a:cubicBezTo>
                    <a:pt x="1427" y="1688"/>
                    <a:pt x="1850" y="1278"/>
                    <a:pt x="1912" y="786"/>
                  </a:cubicBezTo>
                  <a:cubicBezTo>
                    <a:pt x="1946" y="479"/>
                    <a:pt x="1843" y="240"/>
                    <a:pt x="1639" y="1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17"/>
            <p:cNvSpPr/>
            <p:nvPr/>
          </p:nvSpPr>
          <p:spPr>
            <a:xfrm>
              <a:off x="4321825" y="4219900"/>
              <a:ext cx="54625" cy="50250"/>
            </a:xfrm>
            <a:custGeom>
              <a:avLst/>
              <a:gdLst/>
              <a:ahLst/>
              <a:cxnLst/>
              <a:rect l="l" t="t" r="r" b="b"/>
              <a:pathLst>
                <a:path w="2185" h="2010" extrusionOk="0">
                  <a:moveTo>
                    <a:pt x="1036" y="1"/>
                  </a:moveTo>
                  <a:cubicBezTo>
                    <a:pt x="553" y="1"/>
                    <a:pt x="133" y="410"/>
                    <a:pt x="103" y="903"/>
                  </a:cubicBezTo>
                  <a:cubicBezTo>
                    <a:pt x="0" y="1415"/>
                    <a:pt x="444" y="1927"/>
                    <a:pt x="990" y="1995"/>
                  </a:cubicBezTo>
                  <a:cubicBezTo>
                    <a:pt x="1043" y="2005"/>
                    <a:pt x="1096" y="2010"/>
                    <a:pt x="1148" y="2010"/>
                  </a:cubicBezTo>
                  <a:cubicBezTo>
                    <a:pt x="1632" y="2010"/>
                    <a:pt x="2054" y="1600"/>
                    <a:pt x="2116" y="1108"/>
                  </a:cubicBezTo>
                  <a:cubicBezTo>
                    <a:pt x="2184" y="562"/>
                    <a:pt x="1741" y="50"/>
                    <a:pt x="1195" y="16"/>
                  </a:cubicBezTo>
                  <a:cubicBezTo>
                    <a:pt x="1141" y="6"/>
                    <a:pt x="1088" y="1"/>
                    <a:pt x="1036" y="1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17"/>
            <p:cNvSpPr/>
            <p:nvPr/>
          </p:nvSpPr>
          <p:spPr>
            <a:xfrm>
              <a:off x="4428450" y="4232700"/>
              <a:ext cx="54625" cy="50250"/>
            </a:xfrm>
            <a:custGeom>
              <a:avLst/>
              <a:gdLst/>
              <a:ahLst/>
              <a:cxnLst/>
              <a:rect l="l" t="t" r="r" b="b"/>
              <a:pathLst>
                <a:path w="2185" h="2010" extrusionOk="0">
                  <a:moveTo>
                    <a:pt x="1036" y="1"/>
                  </a:moveTo>
                  <a:cubicBezTo>
                    <a:pt x="554" y="1"/>
                    <a:pt x="134" y="410"/>
                    <a:pt x="103" y="903"/>
                  </a:cubicBezTo>
                  <a:cubicBezTo>
                    <a:pt x="1" y="1415"/>
                    <a:pt x="444" y="1926"/>
                    <a:pt x="990" y="1995"/>
                  </a:cubicBezTo>
                  <a:cubicBezTo>
                    <a:pt x="1044" y="2005"/>
                    <a:pt x="1096" y="2009"/>
                    <a:pt x="1149" y="2009"/>
                  </a:cubicBezTo>
                  <a:cubicBezTo>
                    <a:pt x="1632" y="2009"/>
                    <a:pt x="2055" y="1600"/>
                    <a:pt x="2116" y="1107"/>
                  </a:cubicBezTo>
                  <a:cubicBezTo>
                    <a:pt x="2185" y="561"/>
                    <a:pt x="1775" y="50"/>
                    <a:pt x="1195" y="16"/>
                  </a:cubicBezTo>
                  <a:cubicBezTo>
                    <a:pt x="1142" y="6"/>
                    <a:pt x="1089" y="1"/>
                    <a:pt x="1036" y="1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17"/>
            <p:cNvSpPr/>
            <p:nvPr/>
          </p:nvSpPr>
          <p:spPr>
            <a:xfrm>
              <a:off x="4535100" y="4244100"/>
              <a:ext cx="53750" cy="50800"/>
            </a:xfrm>
            <a:custGeom>
              <a:avLst/>
              <a:gdLst/>
              <a:ahLst/>
              <a:cxnLst/>
              <a:rect l="l" t="t" r="r" b="b"/>
              <a:pathLst>
                <a:path w="2150" h="2032" extrusionOk="0">
                  <a:moveTo>
                    <a:pt x="1186" y="1"/>
                  </a:moveTo>
                  <a:cubicBezTo>
                    <a:pt x="609" y="1"/>
                    <a:pt x="168" y="369"/>
                    <a:pt x="102" y="924"/>
                  </a:cubicBezTo>
                  <a:cubicBezTo>
                    <a:pt x="0" y="1470"/>
                    <a:pt x="444" y="1982"/>
                    <a:pt x="990" y="2016"/>
                  </a:cubicBezTo>
                  <a:cubicBezTo>
                    <a:pt x="1043" y="2026"/>
                    <a:pt x="1096" y="2031"/>
                    <a:pt x="1148" y="2031"/>
                  </a:cubicBezTo>
                  <a:cubicBezTo>
                    <a:pt x="1631" y="2031"/>
                    <a:pt x="2054" y="1622"/>
                    <a:pt x="2116" y="1129"/>
                  </a:cubicBezTo>
                  <a:cubicBezTo>
                    <a:pt x="2150" y="924"/>
                    <a:pt x="2116" y="754"/>
                    <a:pt x="2013" y="583"/>
                  </a:cubicBezTo>
                  <a:cubicBezTo>
                    <a:pt x="1843" y="413"/>
                    <a:pt x="1638" y="242"/>
                    <a:pt x="1467" y="71"/>
                  </a:cubicBezTo>
                  <a:cubicBezTo>
                    <a:pt x="1365" y="3"/>
                    <a:pt x="1297" y="3"/>
                    <a:pt x="1263" y="3"/>
                  </a:cubicBezTo>
                  <a:cubicBezTo>
                    <a:pt x="1237" y="2"/>
                    <a:pt x="1211" y="1"/>
                    <a:pt x="1186" y="1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17"/>
            <p:cNvSpPr/>
            <p:nvPr/>
          </p:nvSpPr>
          <p:spPr>
            <a:xfrm>
              <a:off x="3524200" y="4233075"/>
              <a:ext cx="42675" cy="49025"/>
            </a:xfrm>
            <a:custGeom>
              <a:avLst/>
              <a:gdLst/>
              <a:ahLst/>
              <a:cxnLst/>
              <a:rect l="l" t="t" r="r" b="b"/>
              <a:pathLst>
                <a:path w="1707" h="1961" extrusionOk="0">
                  <a:moveTo>
                    <a:pt x="990" y="1"/>
                  </a:moveTo>
                  <a:cubicBezTo>
                    <a:pt x="922" y="103"/>
                    <a:pt x="785" y="274"/>
                    <a:pt x="683" y="410"/>
                  </a:cubicBezTo>
                  <a:cubicBezTo>
                    <a:pt x="444" y="854"/>
                    <a:pt x="239" y="1263"/>
                    <a:pt x="0" y="1741"/>
                  </a:cubicBezTo>
                  <a:cubicBezTo>
                    <a:pt x="137" y="1877"/>
                    <a:pt x="342" y="1946"/>
                    <a:pt x="512" y="1946"/>
                  </a:cubicBezTo>
                  <a:cubicBezTo>
                    <a:pt x="572" y="1956"/>
                    <a:pt x="631" y="1960"/>
                    <a:pt x="688" y="1960"/>
                  </a:cubicBezTo>
                  <a:cubicBezTo>
                    <a:pt x="1216" y="1960"/>
                    <a:pt x="1611" y="1551"/>
                    <a:pt x="1672" y="1058"/>
                  </a:cubicBezTo>
                  <a:cubicBezTo>
                    <a:pt x="1706" y="581"/>
                    <a:pt x="1433" y="103"/>
                    <a:pt x="990" y="1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17"/>
            <p:cNvSpPr/>
            <p:nvPr/>
          </p:nvSpPr>
          <p:spPr>
            <a:xfrm>
              <a:off x="3620600" y="4243975"/>
              <a:ext cx="54625" cy="50925"/>
            </a:xfrm>
            <a:custGeom>
              <a:avLst/>
              <a:gdLst/>
              <a:ahLst/>
              <a:cxnLst/>
              <a:rect l="l" t="t" r="r" b="b"/>
              <a:pathLst>
                <a:path w="2185" h="2037" extrusionOk="0">
                  <a:moveTo>
                    <a:pt x="1075" y="1"/>
                  </a:moveTo>
                  <a:cubicBezTo>
                    <a:pt x="576" y="1"/>
                    <a:pt x="132" y="389"/>
                    <a:pt x="68" y="895"/>
                  </a:cubicBezTo>
                  <a:cubicBezTo>
                    <a:pt x="0" y="1475"/>
                    <a:pt x="410" y="1987"/>
                    <a:pt x="990" y="2021"/>
                  </a:cubicBezTo>
                  <a:cubicBezTo>
                    <a:pt x="1043" y="2031"/>
                    <a:pt x="1096" y="2036"/>
                    <a:pt x="1148" y="2036"/>
                  </a:cubicBezTo>
                  <a:cubicBezTo>
                    <a:pt x="1631" y="2036"/>
                    <a:pt x="2051" y="1627"/>
                    <a:pt x="2082" y="1134"/>
                  </a:cubicBezTo>
                  <a:cubicBezTo>
                    <a:pt x="2184" y="554"/>
                    <a:pt x="1740" y="42"/>
                    <a:pt x="1195" y="8"/>
                  </a:cubicBezTo>
                  <a:cubicBezTo>
                    <a:pt x="1154" y="3"/>
                    <a:pt x="1115" y="1"/>
                    <a:pt x="1075" y="1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17"/>
            <p:cNvSpPr/>
            <p:nvPr/>
          </p:nvSpPr>
          <p:spPr>
            <a:xfrm>
              <a:off x="3727225" y="4256900"/>
              <a:ext cx="53775" cy="50775"/>
            </a:xfrm>
            <a:custGeom>
              <a:avLst/>
              <a:gdLst/>
              <a:ahLst/>
              <a:cxnLst/>
              <a:rect l="l" t="t" r="r" b="b"/>
              <a:pathLst>
                <a:path w="2151" h="2031" extrusionOk="0">
                  <a:moveTo>
                    <a:pt x="1126" y="1"/>
                  </a:moveTo>
                  <a:cubicBezTo>
                    <a:pt x="607" y="1"/>
                    <a:pt x="134" y="369"/>
                    <a:pt x="69" y="924"/>
                  </a:cubicBezTo>
                  <a:cubicBezTo>
                    <a:pt x="1" y="1470"/>
                    <a:pt x="410" y="1982"/>
                    <a:pt x="956" y="2016"/>
                  </a:cubicBezTo>
                  <a:cubicBezTo>
                    <a:pt x="1013" y="2026"/>
                    <a:pt x="1069" y="2031"/>
                    <a:pt x="1124" y="2031"/>
                  </a:cubicBezTo>
                  <a:cubicBezTo>
                    <a:pt x="1631" y="2031"/>
                    <a:pt x="2051" y="1622"/>
                    <a:pt x="2082" y="1129"/>
                  </a:cubicBezTo>
                  <a:cubicBezTo>
                    <a:pt x="2150" y="583"/>
                    <a:pt x="1741" y="71"/>
                    <a:pt x="1195" y="3"/>
                  </a:cubicBezTo>
                  <a:cubicBezTo>
                    <a:pt x="1172" y="2"/>
                    <a:pt x="1149" y="1"/>
                    <a:pt x="1126" y="1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17"/>
            <p:cNvSpPr/>
            <p:nvPr/>
          </p:nvSpPr>
          <p:spPr>
            <a:xfrm>
              <a:off x="3833850" y="4269700"/>
              <a:ext cx="53775" cy="50775"/>
            </a:xfrm>
            <a:custGeom>
              <a:avLst/>
              <a:gdLst/>
              <a:ahLst/>
              <a:cxnLst/>
              <a:rect l="l" t="t" r="r" b="b"/>
              <a:pathLst>
                <a:path w="2151" h="2031" extrusionOk="0">
                  <a:moveTo>
                    <a:pt x="1126" y="1"/>
                  </a:moveTo>
                  <a:cubicBezTo>
                    <a:pt x="607" y="1"/>
                    <a:pt x="135" y="368"/>
                    <a:pt x="69" y="924"/>
                  </a:cubicBezTo>
                  <a:cubicBezTo>
                    <a:pt x="1" y="1470"/>
                    <a:pt x="410" y="1982"/>
                    <a:pt x="956" y="2016"/>
                  </a:cubicBezTo>
                  <a:cubicBezTo>
                    <a:pt x="1013" y="2026"/>
                    <a:pt x="1069" y="2031"/>
                    <a:pt x="1124" y="2031"/>
                  </a:cubicBezTo>
                  <a:cubicBezTo>
                    <a:pt x="1632" y="2031"/>
                    <a:pt x="2052" y="1622"/>
                    <a:pt x="2082" y="1129"/>
                  </a:cubicBezTo>
                  <a:cubicBezTo>
                    <a:pt x="2151" y="583"/>
                    <a:pt x="1741" y="71"/>
                    <a:pt x="1195" y="3"/>
                  </a:cubicBezTo>
                  <a:cubicBezTo>
                    <a:pt x="1172" y="1"/>
                    <a:pt x="1149" y="1"/>
                    <a:pt x="1126" y="1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17"/>
            <p:cNvSpPr/>
            <p:nvPr/>
          </p:nvSpPr>
          <p:spPr>
            <a:xfrm>
              <a:off x="3940500" y="4282500"/>
              <a:ext cx="53775" cy="50775"/>
            </a:xfrm>
            <a:custGeom>
              <a:avLst/>
              <a:gdLst/>
              <a:ahLst/>
              <a:cxnLst/>
              <a:rect l="l" t="t" r="r" b="b"/>
              <a:pathLst>
                <a:path w="2151" h="2031" extrusionOk="0">
                  <a:moveTo>
                    <a:pt x="1126" y="1"/>
                  </a:moveTo>
                  <a:cubicBezTo>
                    <a:pt x="606" y="1"/>
                    <a:pt x="134" y="368"/>
                    <a:pt x="69" y="924"/>
                  </a:cubicBezTo>
                  <a:cubicBezTo>
                    <a:pt x="0" y="1470"/>
                    <a:pt x="410" y="1982"/>
                    <a:pt x="956" y="2016"/>
                  </a:cubicBezTo>
                  <a:cubicBezTo>
                    <a:pt x="1012" y="2026"/>
                    <a:pt x="1068" y="2031"/>
                    <a:pt x="1123" y="2031"/>
                  </a:cubicBezTo>
                  <a:cubicBezTo>
                    <a:pt x="1631" y="2031"/>
                    <a:pt x="2051" y="1621"/>
                    <a:pt x="2082" y="1129"/>
                  </a:cubicBezTo>
                  <a:cubicBezTo>
                    <a:pt x="2150" y="583"/>
                    <a:pt x="1741" y="71"/>
                    <a:pt x="1195" y="3"/>
                  </a:cubicBezTo>
                  <a:cubicBezTo>
                    <a:pt x="1172" y="1"/>
                    <a:pt x="1149" y="1"/>
                    <a:pt x="1126" y="1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17"/>
            <p:cNvSpPr/>
            <p:nvPr/>
          </p:nvSpPr>
          <p:spPr>
            <a:xfrm>
              <a:off x="4047975" y="4314125"/>
              <a:ext cx="11975" cy="27325"/>
            </a:xfrm>
            <a:custGeom>
              <a:avLst/>
              <a:gdLst/>
              <a:ahLst/>
              <a:cxnLst/>
              <a:rect l="l" t="t" r="r" b="b"/>
              <a:pathLst>
                <a:path w="479" h="1093" extrusionOk="0">
                  <a:moveTo>
                    <a:pt x="69" y="0"/>
                  </a:moveTo>
                  <a:cubicBezTo>
                    <a:pt x="69" y="34"/>
                    <a:pt x="35" y="68"/>
                    <a:pt x="35" y="171"/>
                  </a:cubicBezTo>
                  <a:cubicBezTo>
                    <a:pt x="1" y="546"/>
                    <a:pt x="171" y="887"/>
                    <a:pt x="479" y="1092"/>
                  </a:cubicBezTo>
                  <a:cubicBezTo>
                    <a:pt x="342" y="751"/>
                    <a:pt x="206" y="376"/>
                    <a:pt x="69" y="0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17"/>
            <p:cNvSpPr/>
            <p:nvPr/>
          </p:nvSpPr>
          <p:spPr>
            <a:xfrm>
              <a:off x="4260400" y="4320750"/>
              <a:ext cx="52925" cy="50925"/>
            </a:xfrm>
            <a:custGeom>
              <a:avLst/>
              <a:gdLst/>
              <a:ahLst/>
              <a:cxnLst/>
              <a:rect l="l" t="t" r="r" b="b"/>
              <a:pathLst>
                <a:path w="2117" h="2037" extrusionOk="0">
                  <a:moveTo>
                    <a:pt x="1035" y="1"/>
                  </a:moveTo>
                  <a:cubicBezTo>
                    <a:pt x="508" y="1"/>
                    <a:pt x="66" y="392"/>
                    <a:pt x="35" y="930"/>
                  </a:cubicBezTo>
                  <a:cubicBezTo>
                    <a:pt x="0" y="1475"/>
                    <a:pt x="376" y="1987"/>
                    <a:pt x="922" y="2021"/>
                  </a:cubicBezTo>
                  <a:cubicBezTo>
                    <a:pt x="978" y="2031"/>
                    <a:pt x="1034" y="2036"/>
                    <a:pt x="1089" y="2036"/>
                  </a:cubicBezTo>
                  <a:cubicBezTo>
                    <a:pt x="1597" y="2036"/>
                    <a:pt x="2017" y="1627"/>
                    <a:pt x="2048" y="1134"/>
                  </a:cubicBezTo>
                  <a:cubicBezTo>
                    <a:pt x="2116" y="588"/>
                    <a:pt x="1707" y="76"/>
                    <a:pt x="1161" y="8"/>
                  </a:cubicBezTo>
                  <a:cubicBezTo>
                    <a:pt x="1118" y="3"/>
                    <a:pt x="1076" y="1"/>
                    <a:pt x="1035" y="1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17"/>
            <p:cNvSpPr/>
            <p:nvPr/>
          </p:nvSpPr>
          <p:spPr>
            <a:xfrm>
              <a:off x="4367025" y="4333550"/>
              <a:ext cx="53775" cy="50925"/>
            </a:xfrm>
            <a:custGeom>
              <a:avLst/>
              <a:gdLst/>
              <a:ahLst/>
              <a:cxnLst/>
              <a:rect l="l" t="t" r="r" b="b"/>
              <a:pathLst>
                <a:path w="2151" h="2037" extrusionOk="0">
                  <a:moveTo>
                    <a:pt x="1075" y="1"/>
                  </a:moveTo>
                  <a:cubicBezTo>
                    <a:pt x="572" y="1"/>
                    <a:pt x="101" y="392"/>
                    <a:pt x="69" y="929"/>
                  </a:cubicBezTo>
                  <a:cubicBezTo>
                    <a:pt x="1" y="1475"/>
                    <a:pt x="410" y="1987"/>
                    <a:pt x="956" y="2021"/>
                  </a:cubicBezTo>
                  <a:cubicBezTo>
                    <a:pt x="1013" y="2031"/>
                    <a:pt x="1069" y="2036"/>
                    <a:pt x="1124" y="2036"/>
                  </a:cubicBezTo>
                  <a:cubicBezTo>
                    <a:pt x="1632" y="2036"/>
                    <a:pt x="2052" y="1627"/>
                    <a:pt x="2082" y="1134"/>
                  </a:cubicBezTo>
                  <a:cubicBezTo>
                    <a:pt x="2151" y="588"/>
                    <a:pt x="1741" y="76"/>
                    <a:pt x="1195" y="8"/>
                  </a:cubicBezTo>
                  <a:cubicBezTo>
                    <a:pt x="1155" y="3"/>
                    <a:pt x="1115" y="1"/>
                    <a:pt x="1075" y="1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17"/>
            <p:cNvSpPr/>
            <p:nvPr/>
          </p:nvSpPr>
          <p:spPr>
            <a:xfrm>
              <a:off x="4473675" y="4346350"/>
              <a:ext cx="53750" cy="50900"/>
            </a:xfrm>
            <a:custGeom>
              <a:avLst/>
              <a:gdLst/>
              <a:ahLst/>
              <a:cxnLst/>
              <a:rect l="l" t="t" r="r" b="b"/>
              <a:pathLst>
                <a:path w="2150" h="2036" extrusionOk="0">
                  <a:moveTo>
                    <a:pt x="1075" y="0"/>
                  </a:moveTo>
                  <a:cubicBezTo>
                    <a:pt x="576" y="0"/>
                    <a:pt x="132" y="392"/>
                    <a:pt x="68" y="929"/>
                  </a:cubicBezTo>
                  <a:cubicBezTo>
                    <a:pt x="0" y="1475"/>
                    <a:pt x="410" y="1987"/>
                    <a:pt x="990" y="2021"/>
                  </a:cubicBezTo>
                  <a:cubicBezTo>
                    <a:pt x="1043" y="2031"/>
                    <a:pt x="1096" y="2036"/>
                    <a:pt x="1148" y="2036"/>
                  </a:cubicBezTo>
                  <a:cubicBezTo>
                    <a:pt x="1631" y="2036"/>
                    <a:pt x="2051" y="1627"/>
                    <a:pt x="2082" y="1134"/>
                  </a:cubicBezTo>
                  <a:cubicBezTo>
                    <a:pt x="2150" y="588"/>
                    <a:pt x="1740" y="76"/>
                    <a:pt x="1194" y="8"/>
                  </a:cubicBezTo>
                  <a:cubicBezTo>
                    <a:pt x="1155" y="3"/>
                    <a:pt x="1115" y="0"/>
                    <a:pt x="1075" y="0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17"/>
            <p:cNvSpPr/>
            <p:nvPr/>
          </p:nvSpPr>
          <p:spPr>
            <a:xfrm>
              <a:off x="4580300" y="4359150"/>
              <a:ext cx="52925" cy="50900"/>
            </a:xfrm>
            <a:custGeom>
              <a:avLst/>
              <a:gdLst/>
              <a:ahLst/>
              <a:cxnLst/>
              <a:rect l="l" t="t" r="r" b="b"/>
              <a:pathLst>
                <a:path w="2117" h="2036" extrusionOk="0">
                  <a:moveTo>
                    <a:pt x="1035" y="0"/>
                  </a:moveTo>
                  <a:cubicBezTo>
                    <a:pt x="508" y="0"/>
                    <a:pt x="66" y="391"/>
                    <a:pt x="35" y="929"/>
                  </a:cubicBezTo>
                  <a:cubicBezTo>
                    <a:pt x="1" y="1475"/>
                    <a:pt x="376" y="1953"/>
                    <a:pt x="922" y="2021"/>
                  </a:cubicBezTo>
                  <a:cubicBezTo>
                    <a:pt x="978" y="2031"/>
                    <a:pt x="1034" y="2036"/>
                    <a:pt x="1089" y="2036"/>
                  </a:cubicBezTo>
                  <a:cubicBezTo>
                    <a:pt x="1597" y="2036"/>
                    <a:pt x="2017" y="1626"/>
                    <a:pt x="2048" y="1134"/>
                  </a:cubicBezTo>
                  <a:cubicBezTo>
                    <a:pt x="2116" y="554"/>
                    <a:pt x="1707" y="76"/>
                    <a:pt x="1161" y="8"/>
                  </a:cubicBezTo>
                  <a:cubicBezTo>
                    <a:pt x="1118" y="3"/>
                    <a:pt x="1076" y="0"/>
                    <a:pt x="1035" y="0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17"/>
            <p:cNvSpPr/>
            <p:nvPr/>
          </p:nvSpPr>
          <p:spPr>
            <a:xfrm>
              <a:off x="3552350" y="4328425"/>
              <a:ext cx="54625" cy="50725"/>
            </a:xfrm>
            <a:custGeom>
              <a:avLst/>
              <a:gdLst/>
              <a:ahLst/>
              <a:cxnLst/>
              <a:rect l="l" t="t" r="r" b="b"/>
              <a:pathLst>
                <a:path w="2185" h="2029" extrusionOk="0">
                  <a:moveTo>
                    <a:pt x="1075" y="1"/>
                  </a:moveTo>
                  <a:cubicBezTo>
                    <a:pt x="576" y="1"/>
                    <a:pt x="132" y="390"/>
                    <a:pt x="69" y="896"/>
                  </a:cubicBezTo>
                  <a:cubicBezTo>
                    <a:pt x="0" y="1476"/>
                    <a:pt x="410" y="1987"/>
                    <a:pt x="990" y="2022"/>
                  </a:cubicBezTo>
                  <a:cubicBezTo>
                    <a:pt x="1030" y="2027"/>
                    <a:pt x="1070" y="2029"/>
                    <a:pt x="1109" y="2029"/>
                  </a:cubicBezTo>
                  <a:cubicBezTo>
                    <a:pt x="1604" y="2029"/>
                    <a:pt x="2019" y="1640"/>
                    <a:pt x="2082" y="1134"/>
                  </a:cubicBezTo>
                  <a:cubicBezTo>
                    <a:pt x="2184" y="554"/>
                    <a:pt x="1741" y="42"/>
                    <a:pt x="1195" y="8"/>
                  </a:cubicBezTo>
                  <a:cubicBezTo>
                    <a:pt x="1155" y="3"/>
                    <a:pt x="1115" y="1"/>
                    <a:pt x="1075" y="1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17"/>
            <p:cNvSpPr/>
            <p:nvPr/>
          </p:nvSpPr>
          <p:spPr>
            <a:xfrm>
              <a:off x="3658975" y="4341375"/>
              <a:ext cx="52925" cy="50575"/>
            </a:xfrm>
            <a:custGeom>
              <a:avLst/>
              <a:gdLst/>
              <a:ahLst/>
              <a:cxnLst/>
              <a:rect l="l" t="t" r="r" b="b"/>
              <a:pathLst>
                <a:path w="2117" h="2023" extrusionOk="0">
                  <a:moveTo>
                    <a:pt x="1126" y="0"/>
                  </a:moveTo>
                  <a:cubicBezTo>
                    <a:pt x="607" y="0"/>
                    <a:pt x="134" y="366"/>
                    <a:pt x="69" y="889"/>
                  </a:cubicBezTo>
                  <a:cubicBezTo>
                    <a:pt x="1" y="1469"/>
                    <a:pt x="410" y="1981"/>
                    <a:pt x="990" y="2015"/>
                  </a:cubicBezTo>
                  <a:cubicBezTo>
                    <a:pt x="1030" y="2020"/>
                    <a:pt x="1070" y="2023"/>
                    <a:pt x="1110" y="2023"/>
                  </a:cubicBezTo>
                  <a:cubicBezTo>
                    <a:pt x="1609" y="2023"/>
                    <a:pt x="2051" y="1634"/>
                    <a:pt x="2082" y="1128"/>
                  </a:cubicBezTo>
                  <a:cubicBezTo>
                    <a:pt x="2116" y="548"/>
                    <a:pt x="1741" y="36"/>
                    <a:pt x="1195" y="2"/>
                  </a:cubicBezTo>
                  <a:cubicBezTo>
                    <a:pt x="1172" y="1"/>
                    <a:pt x="1149" y="0"/>
                    <a:pt x="1126" y="0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17"/>
            <p:cNvSpPr/>
            <p:nvPr/>
          </p:nvSpPr>
          <p:spPr>
            <a:xfrm>
              <a:off x="3765625" y="4354025"/>
              <a:ext cx="52900" cy="50725"/>
            </a:xfrm>
            <a:custGeom>
              <a:avLst/>
              <a:gdLst/>
              <a:ahLst/>
              <a:cxnLst/>
              <a:rect l="l" t="t" r="r" b="b"/>
              <a:pathLst>
                <a:path w="2116" h="2029" extrusionOk="0">
                  <a:moveTo>
                    <a:pt x="1075" y="1"/>
                  </a:moveTo>
                  <a:cubicBezTo>
                    <a:pt x="576" y="1"/>
                    <a:pt x="132" y="389"/>
                    <a:pt x="68" y="895"/>
                  </a:cubicBezTo>
                  <a:cubicBezTo>
                    <a:pt x="0" y="1475"/>
                    <a:pt x="410" y="1987"/>
                    <a:pt x="990" y="2021"/>
                  </a:cubicBezTo>
                  <a:cubicBezTo>
                    <a:pt x="1030" y="2026"/>
                    <a:pt x="1070" y="2029"/>
                    <a:pt x="1109" y="2029"/>
                  </a:cubicBezTo>
                  <a:cubicBezTo>
                    <a:pt x="1608" y="2029"/>
                    <a:pt x="2050" y="1640"/>
                    <a:pt x="2082" y="1134"/>
                  </a:cubicBezTo>
                  <a:cubicBezTo>
                    <a:pt x="2116" y="554"/>
                    <a:pt x="1740" y="42"/>
                    <a:pt x="1194" y="8"/>
                  </a:cubicBezTo>
                  <a:cubicBezTo>
                    <a:pt x="1154" y="3"/>
                    <a:pt x="1115" y="1"/>
                    <a:pt x="1075" y="1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17"/>
            <p:cNvSpPr/>
            <p:nvPr/>
          </p:nvSpPr>
          <p:spPr>
            <a:xfrm>
              <a:off x="3873100" y="4366825"/>
              <a:ext cx="53775" cy="50725"/>
            </a:xfrm>
            <a:custGeom>
              <a:avLst/>
              <a:gdLst/>
              <a:ahLst/>
              <a:cxnLst/>
              <a:rect l="l" t="t" r="r" b="b"/>
              <a:pathLst>
                <a:path w="2151" h="2029" extrusionOk="0">
                  <a:moveTo>
                    <a:pt x="1041" y="0"/>
                  </a:moveTo>
                  <a:cubicBezTo>
                    <a:pt x="542" y="0"/>
                    <a:pt x="98" y="389"/>
                    <a:pt x="35" y="895"/>
                  </a:cubicBezTo>
                  <a:cubicBezTo>
                    <a:pt x="1" y="1475"/>
                    <a:pt x="376" y="1987"/>
                    <a:pt x="956" y="2021"/>
                  </a:cubicBezTo>
                  <a:cubicBezTo>
                    <a:pt x="996" y="2026"/>
                    <a:pt x="1036" y="2029"/>
                    <a:pt x="1075" y="2029"/>
                  </a:cubicBezTo>
                  <a:cubicBezTo>
                    <a:pt x="1575" y="2029"/>
                    <a:pt x="2016" y="1640"/>
                    <a:pt x="2048" y="1134"/>
                  </a:cubicBezTo>
                  <a:cubicBezTo>
                    <a:pt x="2150" y="554"/>
                    <a:pt x="1707" y="42"/>
                    <a:pt x="1161" y="8"/>
                  </a:cubicBezTo>
                  <a:cubicBezTo>
                    <a:pt x="1121" y="3"/>
                    <a:pt x="1081" y="0"/>
                    <a:pt x="1041" y="0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17"/>
            <p:cNvSpPr/>
            <p:nvPr/>
          </p:nvSpPr>
          <p:spPr>
            <a:xfrm>
              <a:off x="3979725" y="4379625"/>
              <a:ext cx="53775" cy="50725"/>
            </a:xfrm>
            <a:custGeom>
              <a:avLst/>
              <a:gdLst/>
              <a:ahLst/>
              <a:cxnLst/>
              <a:rect l="l" t="t" r="r" b="b"/>
              <a:pathLst>
                <a:path w="2151" h="2029" extrusionOk="0">
                  <a:moveTo>
                    <a:pt x="1042" y="0"/>
                  </a:moveTo>
                  <a:cubicBezTo>
                    <a:pt x="542" y="0"/>
                    <a:pt x="98" y="389"/>
                    <a:pt x="35" y="895"/>
                  </a:cubicBezTo>
                  <a:cubicBezTo>
                    <a:pt x="1" y="1475"/>
                    <a:pt x="376" y="1987"/>
                    <a:pt x="956" y="2021"/>
                  </a:cubicBezTo>
                  <a:cubicBezTo>
                    <a:pt x="996" y="2026"/>
                    <a:pt x="1036" y="2028"/>
                    <a:pt x="1076" y="2028"/>
                  </a:cubicBezTo>
                  <a:cubicBezTo>
                    <a:pt x="1575" y="2028"/>
                    <a:pt x="2017" y="1640"/>
                    <a:pt x="2048" y="1134"/>
                  </a:cubicBezTo>
                  <a:cubicBezTo>
                    <a:pt x="2151" y="554"/>
                    <a:pt x="1707" y="42"/>
                    <a:pt x="1161" y="8"/>
                  </a:cubicBezTo>
                  <a:cubicBezTo>
                    <a:pt x="1121" y="3"/>
                    <a:pt x="1081" y="0"/>
                    <a:pt x="1042" y="0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17"/>
            <p:cNvSpPr/>
            <p:nvPr/>
          </p:nvSpPr>
          <p:spPr>
            <a:xfrm>
              <a:off x="4090625" y="4392600"/>
              <a:ext cx="47800" cy="50550"/>
            </a:xfrm>
            <a:custGeom>
              <a:avLst/>
              <a:gdLst/>
              <a:ahLst/>
              <a:cxnLst/>
              <a:rect l="l" t="t" r="r" b="b"/>
              <a:pathLst>
                <a:path w="1912" h="2022" extrusionOk="0">
                  <a:moveTo>
                    <a:pt x="683" y="1"/>
                  </a:moveTo>
                  <a:cubicBezTo>
                    <a:pt x="376" y="581"/>
                    <a:pt x="137" y="1127"/>
                    <a:pt x="1" y="1502"/>
                  </a:cubicBezTo>
                  <a:cubicBezTo>
                    <a:pt x="137" y="1741"/>
                    <a:pt x="445" y="1980"/>
                    <a:pt x="786" y="2014"/>
                  </a:cubicBezTo>
                  <a:cubicBezTo>
                    <a:pt x="826" y="2019"/>
                    <a:pt x="866" y="2021"/>
                    <a:pt x="905" y="2021"/>
                  </a:cubicBezTo>
                  <a:cubicBezTo>
                    <a:pt x="1404" y="2021"/>
                    <a:pt x="1846" y="1633"/>
                    <a:pt x="1878" y="1127"/>
                  </a:cubicBezTo>
                  <a:cubicBezTo>
                    <a:pt x="1912" y="547"/>
                    <a:pt x="1536" y="35"/>
                    <a:pt x="991" y="1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17"/>
            <p:cNvSpPr/>
            <p:nvPr/>
          </p:nvSpPr>
          <p:spPr>
            <a:xfrm>
              <a:off x="4193000" y="4405200"/>
              <a:ext cx="52925" cy="50600"/>
            </a:xfrm>
            <a:custGeom>
              <a:avLst/>
              <a:gdLst/>
              <a:ahLst/>
              <a:cxnLst/>
              <a:rect l="l" t="t" r="r" b="b"/>
              <a:pathLst>
                <a:path w="2117" h="2024" extrusionOk="0">
                  <a:moveTo>
                    <a:pt x="1041" y="1"/>
                  </a:moveTo>
                  <a:cubicBezTo>
                    <a:pt x="542" y="1"/>
                    <a:pt x="98" y="390"/>
                    <a:pt x="35" y="896"/>
                  </a:cubicBezTo>
                  <a:cubicBezTo>
                    <a:pt x="1" y="1476"/>
                    <a:pt x="376" y="1988"/>
                    <a:pt x="922" y="2022"/>
                  </a:cubicBezTo>
                  <a:cubicBezTo>
                    <a:pt x="947" y="2023"/>
                    <a:pt x="971" y="2024"/>
                    <a:pt x="995" y="2024"/>
                  </a:cubicBezTo>
                  <a:cubicBezTo>
                    <a:pt x="1544" y="2024"/>
                    <a:pt x="2015" y="1657"/>
                    <a:pt x="2048" y="1134"/>
                  </a:cubicBezTo>
                  <a:cubicBezTo>
                    <a:pt x="2116" y="554"/>
                    <a:pt x="1707" y="43"/>
                    <a:pt x="1161" y="8"/>
                  </a:cubicBezTo>
                  <a:cubicBezTo>
                    <a:pt x="1121" y="3"/>
                    <a:pt x="1081" y="1"/>
                    <a:pt x="1041" y="1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17"/>
            <p:cNvSpPr/>
            <p:nvPr/>
          </p:nvSpPr>
          <p:spPr>
            <a:xfrm>
              <a:off x="4299650" y="4418000"/>
              <a:ext cx="52900" cy="50600"/>
            </a:xfrm>
            <a:custGeom>
              <a:avLst/>
              <a:gdLst/>
              <a:ahLst/>
              <a:cxnLst/>
              <a:rect l="l" t="t" r="r" b="b"/>
              <a:pathLst>
                <a:path w="2116" h="2024" extrusionOk="0">
                  <a:moveTo>
                    <a:pt x="1041" y="1"/>
                  </a:moveTo>
                  <a:cubicBezTo>
                    <a:pt x="542" y="1"/>
                    <a:pt x="97" y="390"/>
                    <a:pt x="34" y="895"/>
                  </a:cubicBezTo>
                  <a:cubicBezTo>
                    <a:pt x="0" y="1476"/>
                    <a:pt x="375" y="1987"/>
                    <a:pt x="921" y="2021"/>
                  </a:cubicBezTo>
                  <a:cubicBezTo>
                    <a:pt x="946" y="2023"/>
                    <a:pt x="970" y="2024"/>
                    <a:pt x="994" y="2024"/>
                  </a:cubicBezTo>
                  <a:cubicBezTo>
                    <a:pt x="1544" y="2024"/>
                    <a:pt x="2015" y="1657"/>
                    <a:pt x="2047" y="1134"/>
                  </a:cubicBezTo>
                  <a:cubicBezTo>
                    <a:pt x="2116" y="554"/>
                    <a:pt x="1706" y="42"/>
                    <a:pt x="1160" y="8"/>
                  </a:cubicBezTo>
                  <a:cubicBezTo>
                    <a:pt x="1120" y="3"/>
                    <a:pt x="1080" y="1"/>
                    <a:pt x="1041" y="1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17"/>
            <p:cNvSpPr/>
            <p:nvPr/>
          </p:nvSpPr>
          <p:spPr>
            <a:xfrm>
              <a:off x="4406275" y="4430800"/>
              <a:ext cx="52050" cy="50725"/>
            </a:xfrm>
            <a:custGeom>
              <a:avLst/>
              <a:gdLst/>
              <a:ahLst/>
              <a:cxnLst/>
              <a:rect l="l" t="t" r="r" b="b"/>
              <a:pathLst>
                <a:path w="2082" h="2029" extrusionOk="0">
                  <a:moveTo>
                    <a:pt x="1041" y="1"/>
                  </a:moveTo>
                  <a:cubicBezTo>
                    <a:pt x="542" y="1"/>
                    <a:pt x="98" y="389"/>
                    <a:pt x="35" y="895"/>
                  </a:cubicBezTo>
                  <a:cubicBezTo>
                    <a:pt x="0" y="1475"/>
                    <a:pt x="376" y="1987"/>
                    <a:pt x="956" y="2021"/>
                  </a:cubicBezTo>
                  <a:cubicBezTo>
                    <a:pt x="996" y="2026"/>
                    <a:pt x="1036" y="2029"/>
                    <a:pt x="1075" y="2029"/>
                  </a:cubicBezTo>
                  <a:cubicBezTo>
                    <a:pt x="1574" y="2029"/>
                    <a:pt x="2016" y="1640"/>
                    <a:pt x="2048" y="1134"/>
                  </a:cubicBezTo>
                  <a:cubicBezTo>
                    <a:pt x="2082" y="554"/>
                    <a:pt x="1707" y="42"/>
                    <a:pt x="1161" y="8"/>
                  </a:cubicBezTo>
                  <a:cubicBezTo>
                    <a:pt x="1121" y="3"/>
                    <a:pt x="1081" y="1"/>
                    <a:pt x="1041" y="1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17"/>
            <p:cNvSpPr/>
            <p:nvPr/>
          </p:nvSpPr>
          <p:spPr>
            <a:xfrm>
              <a:off x="4512900" y="4443725"/>
              <a:ext cx="52075" cy="50600"/>
            </a:xfrm>
            <a:custGeom>
              <a:avLst/>
              <a:gdLst/>
              <a:ahLst/>
              <a:cxnLst/>
              <a:rect l="l" t="t" r="r" b="b"/>
              <a:pathLst>
                <a:path w="2083" h="2024" extrusionOk="0">
                  <a:moveTo>
                    <a:pt x="1092" y="1"/>
                  </a:moveTo>
                  <a:cubicBezTo>
                    <a:pt x="573" y="1"/>
                    <a:pt x="100" y="367"/>
                    <a:pt x="35" y="890"/>
                  </a:cubicBezTo>
                  <a:cubicBezTo>
                    <a:pt x="1" y="1470"/>
                    <a:pt x="376" y="1982"/>
                    <a:pt x="956" y="2016"/>
                  </a:cubicBezTo>
                  <a:cubicBezTo>
                    <a:pt x="996" y="2021"/>
                    <a:pt x="1036" y="2024"/>
                    <a:pt x="1076" y="2024"/>
                  </a:cubicBezTo>
                  <a:cubicBezTo>
                    <a:pt x="1575" y="2024"/>
                    <a:pt x="2017" y="1635"/>
                    <a:pt x="2048" y="1129"/>
                  </a:cubicBezTo>
                  <a:cubicBezTo>
                    <a:pt x="2082" y="549"/>
                    <a:pt x="1707" y="37"/>
                    <a:pt x="1161" y="3"/>
                  </a:cubicBezTo>
                  <a:cubicBezTo>
                    <a:pt x="1138" y="1"/>
                    <a:pt x="1115" y="1"/>
                    <a:pt x="1092" y="1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17"/>
            <p:cNvSpPr/>
            <p:nvPr/>
          </p:nvSpPr>
          <p:spPr>
            <a:xfrm>
              <a:off x="4619550" y="4456400"/>
              <a:ext cx="52900" cy="50725"/>
            </a:xfrm>
            <a:custGeom>
              <a:avLst/>
              <a:gdLst/>
              <a:ahLst/>
              <a:cxnLst/>
              <a:rect l="l" t="t" r="r" b="b"/>
              <a:pathLst>
                <a:path w="2116" h="2029" extrusionOk="0">
                  <a:moveTo>
                    <a:pt x="1041" y="0"/>
                  </a:moveTo>
                  <a:cubicBezTo>
                    <a:pt x="542" y="0"/>
                    <a:pt x="98" y="389"/>
                    <a:pt x="34" y="895"/>
                  </a:cubicBezTo>
                  <a:cubicBezTo>
                    <a:pt x="0" y="1475"/>
                    <a:pt x="376" y="1987"/>
                    <a:pt x="956" y="2021"/>
                  </a:cubicBezTo>
                  <a:cubicBezTo>
                    <a:pt x="996" y="2026"/>
                    <a:pt x="1036" y="2028"/>
                    <a:pt x="1075" y="2028"/>
                  </a:cubicBezTo>
                  <a:cubicBezTo>
                    <a:pt x="1574" y="2028"/>
                    <a:pt x="2016" y="1640"/>
                    <a:pt x="2048" y="1134"/>
                  </a:cubicBezTo>
                  <a:cubicBezTo>
                    <a:pt x="2116" y="554"/>
                    <a:pt x="1706" y="42"/>
                    <a:pt x="1160" y="8"/>
                  </a:cubicBezTo>
                  <a:cubicBezTo>
                    <a:pt x="1120" y="3"/>
                    <a:pt x="1080" y="0"/>
                    <a:pt x="1041" y="0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17"/>
            <p:cNvSpPr/>
            <p:nvPr/>
          </p:nvSpPr>
          <p:spPr>
            <a:xfrm>
              <a:off x="3505425" y="4430775"/>
              <a:ext cx="39275" cy="50575"/>
            </a:xfrm>
            <a:custGeom>
              <a:avLst/>
              <a:gdLst/>
              <a:ahLst/>
              <a:cxnLst/>
              <a:rect l="l" t="t" r="r" b="b"/>
              <a:pathLst>
                <a:path w="1571" h="2023" extrusionOk="0">
                  <a:moveTo>
                    <a:pt x="472" y="0"/>
                  </a:moveTo>
                  <a:cubicBezTo>
                    <a:pt x="305" y="0"/>
                    <a:pt x="141" y="61"/>
                    <a:pt x="1" y="146"/>
                  </a:cubicBezTo>
                  <a:cubicBezTo>
                    <a:pt x="69" y="794"/>
                    <a:pt x="239" y="1408"/>
                    <a:pt x="444" y="2022"/>
                  </a:cubicBezTo>
                  <a:cubicBezTo>
                    <a:pt x="922" y="2022"/>
                    <a:pt x="1400" y="1647"/>
                    <a:pt x="1502" y="1135"/>
                  </a:cubicBezTo>
                  <a:cubicBezTo>
                    <a:pt x="1570" y="555"/>
                    <a:pt x="1161" y="43"/>
                    <a:pt x="581" y="9"/>
                  </a:cubicBezTo>
                  <a:cubicBezTo>
                    <a:pt x="544" y="3"/>
                    <a:pt x="508" y="0"/>
                    <a:pt x="472" y="0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17"/>
            <p:cNvSpPr/>
            <p:nvPr/>
          </p:nvSpPr>
          <p:spPr>
            <a:xfrm>
              <a:off x="3598425" y="4443600"/>
              <a:ext cx="52900" cy="50600"/>
            </a:xfrm>
            <a:custGeom>
              <a:avLst/>
              <a:gdLst/>
              <a:ahLst/>
              <a:cxnLst/>
              <a:rect l="l" t="t" r="r" b="b"/>
              <a:pathLst>
                <a:path w="2116" h="2024" extrusionOk="0">
                  <a:moveTo>
                    <a:pt x="1007" y="0"/>
                  </a:moveTo>
                  <a:cubicBezTo>
                    <a:pt x="508" y="0"/>
                    <a:pt x="66" y="389"/>
                    <a:pt x="34" y="895"/>
                  </a:cubicBezTo>
                  <a:cubicBezTo>
                    <a:pt x="0" y="1475"/>
                    <a:pt x="375" y="1987"/>
                    <a:pt x="921" y="2021"/>
                  </a:cubicBezTo>
                  <a:cubicBezTo>
                    <a:pt x="943" y="2023"/>
                    <a:pt x="965" y="2023"/>
                    <a:pt x="986" y="2023"/>
                  </a:cubicBezTo>
                  <a:cubicBezTo>
                    <a:pt x="1476" y="2023"/>
                    <a:pt x="1949" y="1657"/>
                    <a:pt x="2047" y="1134"/>
                  </a:cubicBezTo>
                  <a:cubicBezTo>
                    <a:pt x="2116" y="554"/>
                    <a:pt x="1706" y="42"/>
                    <a:pt x="1126" y="8"/>
                  </a:cubicBezTo>
                  <a:cubicBezTo>
                    <a:pt x="1086" y="3"/>
                    <a:pt x="1046" y="0"/>
                    <a:pt x="1007" y="0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17"/>
            <p:cNvSpPr/>
            <p:nvPr/>
          </p:nvSpPr>
          <p:spPr>
            <a:xfrm>
              <a:off x="3705050" y="4456525"/>
              <a:ext cx="52900" cy="50475"/>
            </a:xfrm>
            <a:custGeom>
              <a:avLst/>
              <a:gdLst/>
              <a:ahLst/>
              <a:cxnLst/>
              <a:rect l="l" t="t" r="r" b="b"/>
              <a:pathLst>
                <a:path w="2116" h="2019" extrusionOk="0">
                  <a:moveTo>
                    <a:pt x="1058" y="1"/>
                  </a:moveTo>
                  <a:cubicBezTo>
                    <a:pt x="538" y="1"/>
                    <a:pt x="67" y="367"/>
                    <a:pt x="35" y="890"/>
                  </a:cubicBezTo>
                  <a:cubicBezTo>
                    <a:pt x="0" y="1470"/>
                    <a:pt x="376" y="1982"/>
                    <a:pt x="922" y="2016"/>
                  </a:cubicBezTo>
                  <a:cubicBezTo>
                    <a:pt x="943" y="2017"/>
                    <a:pt x="965" y="2018"/>
                    <a:pt x="986" y="2018"/>
                  </a:cubicBezTo>
                  <a:cubicBezTo>
                    <a:pt x="1476" y="2018"/>
                    <a:pt x="1950" y="1652"/>
                    <a:pt x="2048" y="1129"/>
                  </a:cubicBezTo>
                  <a:cubicBezTo>
                    <a:pt x="2116" y="549"/>
                    <a:pt x="1707" y="37"/>
                    <a:pt x="1126" y="3"/>
                  </a:cubicBezTo>
                  <a:cubicBezTo>
                    <a:pt x="1103" y="1"/>
                    <a:pt x="1080" y="1"/>
                    <a:pt x="1058" y="1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17"/>
            <p:cNvSpPr/>
            <p:nvPr/>
          </p:nvSpPr>
          <p:spPr>
            <a:xfrm>
              <a:off x="3811675" y="4468150"/>
              <a:ext cx="52075" cy="50925"/>
            </a:xfrm>
            <a:custGeom>
              <a:avLst/>
              <a:gdLst/>
              <a:ahLst/>
              <a:cxnLst/>
              <a:rect l="l" t="t" r="r" b="b"/>
              <a:pathLst>
                <a:path w="2083" h="2037" extrusionOk="0">
                  <a:moveTo>
                    <a:pt x="968" y="1"/>
                  </a:moveTo>
                  <a:cubicBezTo>
                    <a:pt x="485" y="1"/>
                    <a:pt x="66" y="410"/>
                    <a:pt x="35" y="903"/>
                  </a:cubicBezTo>
                  <a:cubicBezTo>
                    <a:pt x="1" y="1449"/>
                    <a:pt x="376" y="1961"/>
                    <a:pt x="922" y="2029"/>
                  </a:cubicBezTo>
                  <a:cubicBezTo>
                    <a:pt x="962" y="2034"/>
                    <a:pt x="1002" y="2036"/>
                    <a:pt x="1041" y="2036"/>
                  </a:cubicBezTo>
                  <a:cubicBezTo>
                    <a:pt x="1541" y="2036"/>
                    <a:pt x="1985" y="1645"/>
                    <a:pt x="2048" y="1107"/>
                  </a:cubicBezTo>
                  <a:cubicBezTo>
                    <a:pt x="2082" y="596"/>
                    <a:pt x="1707" y="84"/>
                    <a:pt x="1127" y="15"/>
                  </a:cubicBezTo>
                  <a:cubicBezTo>
                    <a:pt x="1074" y="6"/>
                    <a:pt x="1021" y="1"/>
                    <a:pt x="968" y="1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17"/>
            <p:cNvSpPr/>
            <p:nvPr/>
          </p:nvSpPr>
          <p:spPr>
            <a:xfrm>
              <a:off x="3916600" y="4482000"/>
              <a:ext cx="54625" cy="50575"/>
            </a:xfrm>
            <a:custGeom>
              <a:avLst/>
              <a:gdLst/>
              <a:ahLst/>
              <a:cxnLst/>
              <a:rect l="l" t="t" r="r" b="b"/>
              <a:pathLst>
                <a:path w="2185" h="2023" extrusionOk="0">
                  <a:moveTo>
                    <a:pt x="1076" y="0"/>
                  </a:moveTo>
                  <a:cubicBezTo>
                    <a:pt x="577" y="0"/>
                    <a:pt x="135" y="389"/>
                    <a:pt x="103" y="895"/>
                  </a:cubicBezTo>
                  <a:cubicBezTo>
                    <a:pt x="1" y="1475"/>
                    <a:pt x="444" y="1987"/>
                    <a:pt x="990" y="2021"/>
                  </a:cubicBezTo>
                  <a:cubicBezTo>
                    <a:pt x="1012" y="2022"/>
                    <a:pt x="1034" y="2023"/>
                    <a:pt x="1055" y="2023"/>
                  </a:cubicBezTo>
                  <a:cubicBezTo>
                    <a:pt x="1545" y="2023"/>
                    <a:pt x="2018" y="1656"/>
                    <a:pt x="2117" y="1134"/>
                  </a:cubicBezTo>
                  <a:cubicBezTo>
                    <a:pt x="2185" y="553"/>
                    <a:pt x="1775" y="42"/>
                    <a:pt x="1195" y="7"/>
                  </a:cubicBezTo>
                  <a:cubicBezTo>
                    <a:pt x="1155" y="2"/>
                    <a:pt x="1115" y="0"/>
                    <a:pt x="1076" y="0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17"/>
            <p:cNvSpPr/>
            <p:nvPr/>
          </p:nvSpPr>
          <p:spPr>
            <a:xfrm>
              <a:off x="4022400" y="4494075"/>
              <a:ext cx="54600" cy="50575"/>
            </a:xfrm>
            <a:custGeom>
              <a:avLst/>
              <a:gdLst/>
              <a:ahLst/>
              <a:cxnLst/>
              <a:rect l="l" t="t" r="r" b="b"/>
              <a:pathLst>
                <a:path w="2184" h="2023" extrusionOk="0">
                  <a:moveTo>
                    <a:pt x="1130" y="0"/>
                  </a:moveTo>
                  <a:cubicBezTo>
                    <a:pt x="640" y="0"/>
                    <a:pt x="168" y="366"/>
                    <a:pt x="102" y="889"/>
                  </a:cubicBezTo>
                  <a:cubicBezTo>
                    <a:pt x="0" y="1435"/>
                    <a:pt x="444" y="1947"/>
                    <a:pt x="990" y="2015"/>
                  </a:cubicBezTo>
                  <a:cubicBezTo>
                    <a:pt x="1030" y="2020"/>
                    <a:pt x="1069" y="2023"/>
                    <a:pt x="1109" y="2023"/>
                  </a:cubicBezTo>
                  <a:cubicBezTo>
                    <a:pt x="1608" y="2023"/>
                    <a:pt x="2050" y="1632"/>
                    <a:pt x="2082" y="1094"/>
                  </a:cubicBezTo>
                  <a:cubicBezTo>
                    <a:pt x="2184" y="548"/>
                    <a:pt x="1740" y="36"/>
                    <a:pt x="1194" y="2"/>
                  </a:cubicBezTo>
                  <a:cubicBezTo>
                    <a:pt x="1173" y="1"/>
                    <a:pt x="1151" y="0"/>
                    <a:pt x="1130" y="0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17"/>
            <p:cNvSpPr/>
            <p:nvPr/>
          </p:nvSpPr>
          <p:spPr>
            <a:xfrm>
              <a:off x="4129875" y="4506550"/>
              <a:ext cx="53775" cy="50900"/>
            </a:xfrm>
            <a:custGeom>
              <a:avLst/>
              <a:gdLst/>
              <a:ahLst/>
              <a:cxnLst/>
              <a:rect l="l" t="t" r="r" b="b"/>
              <a:pathLst>
                <a:path w="2151" h="2036" extrusionOk="0">
                  <a:moveTo>
                    <a:pt x="1002" y="0"/>
                  </a:moveTo>
                  <a:cubicBezTo>
                    <a:pt x="519" y="0"/>
                    <a:pt x="100" y="410"/>
                    <a:pt x="69" y="902"/>
                  </a:cubicBezTo>
                  <a:cubicBezTo>
                    <a:pt x="1" y="1448"/>
                    <a:pt x="410" y="1960"/>
                    <a:pt x="956" y="2028"/>
                  </a:cubicBezTo>
                  <a:cubicBezTo>
                    <a:pt x="996" y="2033"/>
                    <a:pt x="1036" y="2036"/>
                    <a:pt x="1075" y="2036"/>
                  </a:cubicBezTo>
                  <a:cubicBezTo>
                    <a:pt x="1574" y="2036"/>
                    <a:pt x="2016" y="1645"/>
                    <a:pt x="2048" y="1107"/>
                  </a:cubicBezTo>
                  <a:cubicBezTo>
                    <a:pt x="2150" y="561"/>
                    <a:pt x="1707" y="49"/>
                    <a:pt x="1161" y="15"/>
                  </a:cubicBezTo>
                  <a:cubicBezTo>
                    <a:pt x="1107" y="5"/>
                    <a:pt x="1055" y="0"/>
                    <a:pt x="1002" y="0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17"/>
            <p:cNvSpPr/>
            <p:nvPr/>
          </p:nvSpPr>
          <p:spPr>
            <a:xfrm>
              <a:off x="4236500" y="4519350"/>
              <a:ext cx="53775" cy="50900"/>
            </a:xfrm>
            <a:custGeom>
              <a:avLst/>
              <a:gdLst/>
              <a:ahLst/>
              <a:cxnLst/>
              <a:rect l="l" t="t" r="r" b="b"/>
              <a:pathLst>
                <a:path w="2151" h="2036" extrusionOk="0">
                  <a:moveTo>
                    <a:pt x="1003" y="0"/>
                  </a:moveTo>
                  <a:cubicBezTo>
                    <a:pt x="520" y="0"/>
                    <a:pt x="100" y="409"/>
                    <a:pt x="69" y="902"/>
                  </a:cubicBezTo>
                  <a:cubicBezTo>
                    <a:pt x="1" y="1448"/>
                    <a:pt x="410" y="1960"/>
                    <a:pt x="956" y="2028"/>
                  </a:cubicBezTo>
                  <a:cubicBezTo>
                    <a:pt x="996" y="2033"/>
                    <a:pt x="1036" y="2036"/>
                    <a:pt x="1076" y="2036"/>
                  </a:cubicBezTo>
                  <a:cubicBezTo>
                    <a:pt x="1575" y="2036"/>
                    <a:pt x="2017" y="1644"/>
                    <a:pt x="2048" y="1107"/>
                  </a:cubicBezTo>
                  <a:cubicBezTo>
                    <a:pt x="2151" y="561"/>
                    <a:pt x="1707" y="49"/>
                    <a:pt x="1161" y="15"/>
                  </a:cubicBezTo>
                  <a:cubicBezTo>
                    <a:pt x="1108" y="5"/>
                    <a:pt x="1055" y="0"/>
                    <a:pt x="1003" y="0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17"/>
            <p:cNvSpPr/>
            <p:nvPr/>
          </p:nvSpPr>
          <p:spPr>
            <a:xfrm>
              <a:off x="4342300" y="4533175"/>
              <a:ext cx="54625" cy="50600"/>
            </a:xfrm>
            <a:custGeom>
              <a:avLst/>
              <a:gdLst/>
              <a:ahLst/>
              <a:cxnLst/>
              <a:rect l="l" t="t" r="r" b="b"/>
              <a:pathLst>
                <a:path w="2185" h="2024" extrusionOk="0">
                  <a:moveTo>
                    <a:pt x="1075" y="0"/>
                  </a:moveTo>
                  <a:cubicBezTo>
                    <a:pt x="576" y="0"/>
                    <a:pt x="134" y="389"/>
                    <a:pt x="103" y="895"/>
                  </a:cubicBezTo>
                  <a:cubicBezTo>
                    <a:pt x="0" y="1475"/>
                    <a:pt x="444" y="1987"/>
                    <a:pt x="990" y="2021"/>
                  </a:cubicBezTo>
                  <a:cubicBezTo>
                    <a:pt x="1013" y="2023"/>
                    <a:pt x="1036" y="2023"/>
                    <a:pt x="1059" y="2023"/>
                  </a:cubicBezTo>
                  <a:cubicBezTo>
                    <a:pt x="1578" y="2023"/>
                    <a:pt x="2049" y="1657"/>
                    <a:pt x="2082" y="1134"/>
                  </a:cubicBezTo>
                  <a:cubicBezTo>
                    <a:pt x="2184" y="554"/>
                    <a:pt x="1741" y="42"/>
                    <a:pt x="1195" y="8"/>
                  </a:cubicBezTo>
                  <a:cubicBezTo>
                    <a:pt x="1154" y="3"/>
                    <a:pt x="1115" y="0"/>
                    <a:pt x="1075" y="0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17"/>
            <p:cNvSpPr/>
            <p:nvPr/>
          </p:nvSpPr>
          <p:spPr>
            <a:xfrm>
              <a:off x="4448925" y="4545975"/>
              <a:ext cx="54625" cy="50600"/>
            </a:xfrm>
            <a:custGeom>
              <a:avLst/>
              <a:gdLst/>
              <a:ahLst/>
              <a:cxnLst/>
              <a:rect l="l" t="t" r="r" b="b"/>
              <a:pathLst>
                <a:path w="2185" h="2024" extrusionOk="0">
                  <a:moveTo>
                    <a:pt x="1075" y="0"/>
                  </a:moveTo>
                  <a:cubicBezTo>
                    <a:pt x="576" y="0"/>
                    <a:pt x="135" y="389"/>
                    <a:pt x="103" y="895"/>
                  </a:cubicBezTo>
                  <a:cubicBezTo>
                    <a:pt x="1" y="1475"/>
                    <a:pt x="444" y="1987"/>
                    <a:pt x="990" y="2021"/>
                  </a:cubicBezTo>
                  <a:cubicBezTo>
                    <a:pt x="1013" y="2022"/>
                    <a:pt x="1036" y="2023"/>
                    <a:pt x="1059" y="2023"/>
                  </a:cubicBezTo>
                  <a:cubicBezTo>
                    <a:pt x="1578" y="2023"/>
                    <a:pt x="2049" y="1657"/>
                    <a:pt x="2082" y="1134"/>
                  </a:cubicBezTo>
                  <a:cubicBezTo>
                    <a:pt x="2184" y="554"/>
                    <a:pt x="1741" y="42"/>
                    <a:pt x="1195" y="8"/>
                  </a:cubicBezTo>
                  <a:cubicBezTo>
                    <a:pt x="1155" y="3"/>
                    <a:pt x="1115" y="0"/>
                    <a:pt x="1075" y="0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17"/>
            <p:cNvSpPr/>
            <p:nvPr/>
          </p:nvSpPr>
          <p:spPr>
            <a:xfrm>
              <a:off x="4555550" y="4558050"/>
              <a:ext cx="54625" cy="50600"/>
            </a:xfrm>
            <a:custGeom>
              <a:avLst/>
              <a:gdLst/>
              <a:ahLst/>
              <a:cxnLst/>
              <a:rect l="l" t="t" r="r" b="b"/>
              <a:pathLst>
                <a:path w="2185" h="2024" extrusionOk="0">
                  <a:moveTo>
                    <a:pt x="1131" y="0"/>
                  </a:moveTo>
                  <a:cubicBezTo>
                    <a:pt x="641" y="0"/>
                    <a:pt x="169" y="367"/>
                    <a:pt x="103" y="890"/>
                  </a:cubicBezTo>
                  <a:cubicBezTo>
                    <a:pt x="1" y="1436"/>
                    <a:pt x="445" y="1947"/>
                    <a:pt x="991" y="2016"/>
                  </a:cubicBezTo>
                  <a:cubicBezTo>
                    <a:pt x="1030" y="2021"/>
                    <a:pt x="1070" y="2023"/>
                    <a:pt x="1110" y="2023"/>
                  </a:cubicBezTo>
                  <a:cubicBezTo>
                    <a:pt x="1609" y="2023"/>
                    <a:pt x="2051" y="1632"/>
                    <a:pt x="2082" y="1094"/>
                  </a:cubicBezTo>
                  <a:cubicBezTo>
                    <a:pt x="2185" y="548"/>
                    <a:pt x="1741" y="37"/>
                    <a:pt x="1195" y="2"/>
                  </a:cubicBezTo>
                  <a:cubicBezTo>
                    <a:pt x="1174" y="1"/>
                    <a:pt x="1152" y="0"/>
                    <a:pt x="1131" y="0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17"/>
            <p:cNvSpPr/>
            <p:nvPr/>
          </p:nvSpPr>
          <p:spPr>
            <a:xfrm>
              <a:off x="3537000" y="4527800"/>
              <a:ext cx="46075" cy="49950"/>
            </a:xfrm>
            <a:custGeom>
              <a:avLst/>
              <a:gdLst/>
              <a:ahLst/>
              <a:cxnLst/>
              <a:rect l="l" t="t" r="r" b="b"/>
              <a:pathLst>
                <a:path w="1843" h="1998" extrusionOk="0">
                  <a:moveTo>
                    <a:pt x="678" y="0"/>
                  </a:moveTo>
                  <a:cubicBezTo>
                    <a:pt x="416" y="0"/>
                    <a:pt x="197" y="123"/>
                    <a:pt x="0" y="291"/>
                  </a:cubicBezTo>
                  <a:cubicBezTo>
                    <a:pt x="273" y="871"/>
                    <a:pt x="580" y="1451"/>
                    <a:pt x="921" y="1997"/>
                  </a:cubicBezTo>
                  <a:cubicBezTo>
                    <a:pt x="1331" y="1895"/>
                    <a:pt x="1672" y="1554"/>
                    <a:pt x="1775" y="1110"/>
                  </a:cubicBezTo>
                  <a:cubicBezTo>
                    <a:pt x="1843" y="564"/>
                    <a:pt x="1433" y="52"/>
                    <a:pt x="853" y="18"/>
                  </a:cubicBezTo>
                  <a:cubicBezTo>
                    <a:pt x="793" y="6"/>
                    <a:pt x="734" y="0"/>
                    <a:pt x="678" y="0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17"/>
            <p:cNvSpPr/>
            <p:nvPr/>
          </p:nvSpPr>
          <p:spPr>
            <a:xfrm>
              <a:off x="3635100" y="4540675"/>
              <a:ext cx="54625" cy="50775"/>
            </a:xfrm>
            <a:custGeom>
              <a:avLst/>
              <a:gdLst/>
              <a:ahLst/>
              <a:cxnLst/>
              <a:rect l="l" t="t" r="r" b="b"/>
              <a:pathLst>
                <a:path w="2185" h="2031" extrusionOk="0">
                  <a:moveTo>
                    <a:pt x="1036" y="0"/>
                  </a:moveTo>
                  <a:cubicBezTo>
                    <a:pt x="553" y="0"/>
                    <a:pt x="133" y="409"/>
                    <a:pt x="103" y="902"/>
                  </a:cubicBezTo>
                  <a:cubicBezTo>
                    <a:pt x="0" y="1448"/>
                    <a:pt x="444" y="1960"/>
                    <a:pt x="990" y="2028"/>
                  </a:cubicBezTo>
                  <a:cubicBezTo>
                    <a:pt x="1011" y="2030"/>
                    <a:pt x="1033" y="2030"/>
                    <a:pt x="1054" y="2030"/>
                  </a:cubicBezTo>
                  <a:cubicBezTo>
                    <a:pt x="1544" y="2030"/>
                    <a:pt x="2018" y="1663"/>
                    <a:pt x="2116" y="1107"/>
                  </a:cubicBezTo>
                  <a:cubicBezTo>
                    <a:pt x="2184" y="561"/>
                    <a:pt x="1775" y="49"/>
                    <a:pt x="1195" y="15"/>
                  </a:cubicBezTo>
                  <a:cubicBezTo>
                    <a:pt x="1141" y="5"/>
                    <a:pt x="1088" y="0"/>
                    <a:pt x="1036" y="0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17"/>
            <p:cNvSpPr/>
            <p:nvPr/>
          </p:nvSpPr>
          <p:spPr>
            <a:xfrm>
              <a:off x="3741725" y="4553475"/>
              <a:ext cx="54625" cy="50775"/>
            </a:xfrm>
            <a:custGeom>
              <a:avLst/>
              <a:gdLst/>
              <a:ahLst/>
              <a:cxnLst/>
              <a:rect l="l" t="t" r="r" b="b"/>
              <a:pathLst>
                <a:path w="2185" h="2031" extrusionOk="0">
                  <a:moveTo>
                    <a:pt x="1036" y="0"/>
                  </a:moveTo>
                  <a:cubicBezTo>
                    <a:pt x="554" y="0"/>
                    <a:pt x="134" y="409"/>
                    <a:pt x="103" y="902"/>
                  </a:cubicBezTo>
                  <a:cubicBezTo>
                    <a:pt x="1" y="1448"/>
                    <a:pt x="444" y="1960"/>
                    <a:pt x="990" y="2028"/>
                  </a:cubicBezTo>
                  <a:cubicBezTo>
                    <a:pt x="1012" y="2030"/>
                    <a:pt x="1033" y="2030"/>
                    <a:pt x="1055" y="2030"/>
                  </a:cubicBezTo>
                  <a:cubicBezTo>
                    <a:pt x="1544" y="2030"/>
                    <a:pt x="2018" y="1662"/>
                    <a:pt x="2116" y="1107"/>
                  </a:cubicBezTo>
                  <a:cubicBezTo>
                    <a:pt x="2185" y="561"/>
                    <a:pt x="1775" y="49"/>
                    <a:pt x="1195" y="15"/>
                  </a:cubicBezTo>
                  <a:cubicBezTo>
                    <a:pt x="1142" y="5"/>
                    <a:pt x="1089" y="0"/>
                    <a:pt x="1036" y="0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17"/>
            <p:cNvSpPr/>
            <p:nvPr/>
          </p:nvSpPr>
          <p:spPr>
            <a:xfrm>
              <a:off x="3848375" y="4566250"/>
              <a:ext cx="54600" cy="50800"/>
            </a:xfrm>
            <a:custGeom>
              <a:avLst/>
              <a:gdLst/>
              <a:ahLst/>
              <a:cxnLst/>
              <a:rect l="l" t="t" r="r" b="b"/>
              <a:pathLst>
                <a:path w="2184" h="2032" extrusionOk="0">
                  <a:moveTo>
                    <a:pt x="1036" y="1"/>
                  </a:moveTo>
                  <a:cubicBezTo>
                    <a:pt x="553" y="1"/>
                    <a:pt x="133" y="410"/>
                    <a:pt x="102" y="903"/>
                  </a:cubicBezTo>
                  <a:cubicBezTo>
                    <a:pt x="0" y="1449"/>
                    <a:pt x="444" y="1961"/>
                    <a:pt x="990" y="2029"/>
                  </a:cubicBezTo>
                  <a:cubicBezTo>
                    <a:pt x="1011" y="2030"/>
                    <a:pt x="1033" y="2031"/>
                    <a:pt x="1054" y="2031"/>
                  </a:cubicBezTo>
                  <a:cubicBezTo>
                    <a:pt x="1544" y="2031"/>
                    <a:pt x="2018" y="1663"/>
                    <a:pt x="2116" y="1108"/>
                  </a:cubicBezTo>
                  <a:cubicBezTo>
                    <a:pt x="2184" y="562"/>
                    <a:pt x="1774" y="50"/>
                    <a:pt x="1194" y="16"/>
                  </a:cubicBezTo>
                  <a:cubicBezTo>
                    <a:pt x="1141" y="6"/>
                    <a:pt x="1088" y="1"/>
                    <a:pt x="1036" y="1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17"/>
            <p:cNvSpPr/>
            <p:nvPr/>
          </p:nvSpPr>
          <p:spPr>
            <a:xfrm>
              <a:off x="3955000" y="4577525"/>
              <a:ext cx="53775" cy="50925"/>
            </a:xfrm>
            <a:custGeom>
              <a:avLst/>
              <a:gdLst/>
              <a:ahLst/>
              <a:cxnLst/>
              <a:rect l="l" t="t" r="r" b="b"/>
              <a:pathLst>
                <a:path w="2151" h="2037" extrusionOk="0">
                  <a:moveTo>
                    <a:pt x="1042" y="1"/>
                  </a:moveTo>
                  <a:cubicBezTo>
                    <a:pt x="542" y="1"/>
                    <a:pt x="100" y="392"/>
                    <a:pt x="69" y="930"/>
                  </a:cubicBezTo>
                  <a:cubicBezTo>
                    <a:pt x="0" y="1476"/>
                    <a:pt x="410" y="1987"/>
                    <a:pt x="956" y="2022"/>
                  </a:cubicBezTo>
                  <a:cubicBezTo>
                    <a:pt x="1009" y="2032"/>
                    <a:pt x="1062" y="2036"/>
                    <a:pt x="1114" y="2036"/>
                  </a:cubicBezTo>
                  <a:cubicBezTo>
                    <a:pt x="1597" y="2036"/>
                    <a:pt x="2017" y="1627"/>
                    <a:pt x="2048" y="1134"/>
                  </a:cubicBezTo>
                  <a:cubicBezTo>
                    <a:pt x="2150" y="588"/>
                    <a:pt x="1707" y="76"/>
                    <a:pt x="1161" y="8"/>
                  </a:cubicBezTo>
                  <a:cubicBezTo>
                    <a:pt x="1121" y="3"/>
                    <a:pt x="1081" y="1"/>
                    <a:pt x="1042" y="1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17"/>
            <p:cNvSpPr/>
            <p:nvPr/>
          </p:nvSpPr>
          <p:spPr>
            <a:xfrm>
              <a:off x="4060775" y="4591175"/>
              <a:ext cx="54625" cy="50075"/>
            </a:xfrm>
            <a:custGeom>
              <a:avLst/>
              <a:gdLst/>
              <a:ahLst/>
              <a:cxnLst/>
              <a:rect l="l" t="t" r="r" b="b"/>
              <a:pathLst>
                <a:path w="2185" h="2003" extrusionOk="0">
                  <a:moveTo>
                    <a:pt x="1083" y="1"/>
                  </a:moveTo>
                  <a:cubicBezTo>
                    <a:pt x="610" y="1"/>
                    <a:pt x="166" y="390"/>
                    <a:pt x="103" y="895"/>
                  </a:cubicBezTo>
                  <a:cubicBezTo>
                    <a:pt x="1" y="1441"/>
                    <a:pt x="444" y="1953"/>
                    <a:pt x="990" y="1987"/>
                  </a:cubicBezTo>
                  <a:cubicBezTo>
                    <a:pt x="1044" y="1997"/>
                    <a:pt x="1096" y="2002"/>
                    <a:pt x="1149" y="2002"/>
                  </a:cubicBezTo>
                  <a:cubicBezTo>
                    <a:pt x="1632" y="2002"/>
                    <a:pt x="2051" y="1593"/>
                    <a:pt x="2082" y="1100"/>
                  </a:cubicBezTo>
                  <a:cubicBezTo>
                    <a:pt x="2185" y="554"/>
                    <a:pt x="1741" y="42"/>
                    <a:pt x="1195" y="8"/>
                  </a:cubicBezTo>
                  <a:cubicBezTo>
                    <a:pt x="1157" y="3"/>
                    <a:pt x="1120" y="1"/>
                    <a:pt x="1083" y="1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17"/>
            <p:cNvSpPr/>
            <p:nvPr/>
          </p:nvSpPr>
          <p:spPr>
            <a:xfrm>
              <a:off x="4168275" y="4604650"/>
              <a:ext cx="54625" cy="50775"/>
            </a:xfrm>
            <a:custGeom>
              <a:avLst/>
              <a:gdLst/>
              <a:ahLst/>
              <a:cxnLst/>
              <a:rect l="l" t="t" r="r" b="b"/>
              <a:pathLst>
                <a:path w="2185" h="2031" extrusionOk="0">
                  <a:moveTo>
                    <a:pt x="1036" y="0"/>
                  </a:moveTo>
                  <a:cubicBezTo>
                    <a:pt x="553" y="0"/>
                    <a:pt x="133" y="410"/>
                    <a:pt x="103" y="902"/>
                  </a:cubicBezTo>
                  <a:cubicBezTo>
                    <a:pt x="0" y="1448"/>
                    <a:pt x="444" y="1960"/>
                    <a:pt x="990" y="2028"/>
                  </a:cubicBezTo>
                  <a:cubicBezTo>
                    <a:pt x="1011" y="2030"/>
                    <a:pt x="1033" y="2031"/>
                    <a:pt x="1054" y="2031"/>
                  </a:cubicBezTo>
                  <a:cubicBezTo>
                    <a:pt x="1544" y="2031"/>
                    <a:pt x="2016" y="1663"/>
                    <a:pt x="2082" y="1107"/>
                  </a:cubicBezTo>
                  <a:cubicBezTo>
                    <a:pt x="2184" y="561"/>
                    <a:pt x="1740" y="49"/>
                    <a:pt x="1194" y="15"/>
                  </a:cubicBezTo>
                  <a:cubicBezTo>
                    <a:pt x="1141" y="5"/>
                    <a:pt x="1088" y="0"/>
                    <a:pt x="1036" y="0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17"/>
            <p:cNvSpPr/>
            <p:nvPr/>
          </p:nvSpPr>
          <p:spPr>
            <a:xfrm>
              <a:off x="4274900" y="4617450"/>
              <a:ext cx="54625" cy="50775"/>
            </a:xfrm>
            <a:custGeom>
              <a:avLst/>
              <a:gdLst/>
              <a:ahLst/>
              <a:cxnLst/>
              <a:rect l="l" t="t" r="r" b="b"/>
              <a:pathLst>
                <a:path w="2185" h="2031" extrusionOk="0">
                  <a:moveTo>
                    <a:pt x="1036" y="0"/>
                  </a:moveTo>
                  <a:cubicBezTo>
                    <a:pt x="553" y="0"/>
                    <a:pt x="134" y="410"/>
                    <a:pt x="103" y="902"/>
                  </a:cubicBezTo>
                  <a:cubicBezTo>
                    <a:pt x="1" y="1448"/>
                    <a:pt x="444" y="1960"/>
                    <a:pt x="990" y="2028"/>
                  </a:cubicBezTo>
                  <a:cubicBezTo>
                    <a:pt x="1012" y="2030"/>
                    <a:pt x="1033" y="2030"/>
                    <a:pt x="1055" y="2030"/>
                  </a:cubicBezTo>
                  <a:cubicBezTo>
                    <a:pt x="1544" y="2030"/>
                    <a:pt x="2017" y="1663"/>
                    <a:pt x="2082" y="1107"/>
                  </a:cubicBezTo>
                  <a:cubicBezTo>
                    <a:pt x="2184" y="561"/>
                    <a:pt x="1741" y="49"/>
                    <a:pt x="1195" y="15"/>
                  </a:cubicBezTo>
                  <a:cubicBezTo>
                    <a:pt x="1142" y="5"/>
                    <a:pt x="1089" y="0"/>
                    <a:pt x="1036" y="0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17"/>
            <p:cNvSpPr/>
            <p:nvPr/>
          </p:nvSpPr>
          <p:spPr>
            <a:xfrm>
              <a:off x="4381525" y="4630425"/>
              <a:ext cx="53775" cy="50600"/>
            </a:xfrm>
            <a:custGeom>
              <a:avLst/>
              <a:gdLst/>
              <a:ahLst/>
              <a:cxnLst/>
              <a:rect l="l" t="t" r="r" b="b"/>
              <a:pathLst>
                <a:path w="2151" h="2024" extrusionOk="0">
                  <a:moveTo>
                    <a:pt x="1076" y="0"/>
                  </a:moveTo>
                  <a:cubicBezTo>
                    <a:pt x="577" y="0"/>
                    <a:pt x="135" y="389"/>
                    <a:pt x="103" y="895"/>
                  </a:cubicBezTo>
                  <a:cubicBezTo>
                    <a:pt x="1" y="1441"/>
                    <a:pt x="444" y="1953"/>
                    <a:pt x="990" y="2021"/>
                  </a:cubicBezTo>
                  <a:cubicBezTo>
                    <a:pt x="1012" y="2023"/>
                    <a:pt x="1034" y="2023"/>
                    <a:pt x="1055" y="2023"/>
                  </a:cubicBezTo>
                  <a:cubicBezTo>
                    <a:pt x="1545" y="2023"/>
                    <a:pt x="2018" y="1655"/>
                    <a:pt x="2117" y="1100"/>
                  </a:cubicBezTo>
                  <a:cubicBezTo>
                    <a:pt x="2151" y="554"/>
                    <a:pt x="1741" y="42"/>
                    <a:pt x="1195" y="8"/>
                  </a:cubicBezTo>
                  <a:cubicBezTo>
                    <a:pt x="1155" y="3"/>
                    <a:pt x="1115" y="0"/>
                    <a:pt x="1076" y="0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17"/>
            <p:cNvSpPr/>
            <p:nvPr/>
          </p:nvSpPr>
          <p:spPr>
            <a:xfrm>
              <a:off x="4489875" y="4642175"/>
              <a:ext cx="52050" cy="50250"/>
            </a:xfrm>
            <a:custGeom>
              <a:avLst/>
              <a:gdLst/>
              <a:ahLst/>
              <a:cxnLst/>
              <a:rect l="l" t="t" r="r" b="b"/>
              <a:pathLst>
                <a:path w="2082" h="2010" extrusionOk="0">
                  <a:moveTo>
                    <a:pt x="968" y="1"/>
                  </a:moveTo>
                  <a:cubicBezTo>
                    <a:pt x="485" y="1"/>
                    <a:pt x="65" y="410"/>
                    <a:pt x="35" y="903"/>
                  </a:cubicBezTo>
                  <a:cubicBezTo>
                    <a:pt x="1" y="1449"/>
                    <a:pt x="376" y="1961"/>
                    <a:pt x="922" y="1995"/>
                  </a:cubicBezTo>
                  <a:cubicBezTo>
                    <a:pt x="975" y="2005"/>
                    <a:pt x="1028" y="2010"/>
                    <a:pt x="1080" y="2010"/>
                  </a:cubicBezTo>
                  <a:cubicBezTo>
                    <a:pt x="1563" y="2010"/>
                    <a:pt x="1986" y="1600"/>
                    <a:pt x="2048" y="1108"/>
                  </a:cubicBezTo>
                  <a:cubicBezTo>
                    <a:pt x="2082" y="596"/>
                    <a:pt x="1707" y="84"/>
                    <a:pt x="1127" y="16"/>
                  </a:cubicBezTo>
                  <a:cubicBezTo>
                    <a:pt x="1073" y="6"/>
                    <a:pt x="1020" y="1"/>
                    <a:pt x="968" y="1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17"/>
            <p:cNvSpPr/>
            <p:nvPr/>
          </p:nvSpPr>
          <p:spPr>
            <a:xfrm>
              <a:off x="3603525" y="4642550"/>
              <a:ext cx="22200" cy="26475"/>
            </a:xfrm>
            <a:custGeom>
              <a:avLst/>
              <a:gdLst/>
              <a:ahLst/>
              <a:cxnLst/>
              <a:rect l="l" t="t" r="r" b="b"/>
              <a:pathLst>
                <a:path w="888" h="1059" extrusionOk="0">
                  <a:moveTo>
                    <a:pt x="1" y="1"/>
                  </a:moveTo>
                  <a:lnTo>
                    <a:pt x="1" y="1"/>
                  </a:lnTo>
                  <a:cubicBezTo>
                    <a:pt x="240" y="376"/>
                    <a:pt x="547" y="717"/>
                    <a:pt x="854" y="1058"/>
                  </a:cubicBezTo>
                  <a:cubicBezTo>
                    <a:pt x="888" y="547"/>
                    <a:pt x="547" y="69"/>
                    <a:pt x="1" y="1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17"/>
            <p:cNvSpPr/>
            <p:nvPr/>
          </p:nvSpPr>
          <p:spPr>
            <a:xfrm>
              <a:off x="3681150" y="4654975"/>
              <a:ext cx="52075" cy="50250"/>
            </a:xfrm>
            <a:custGeom>
              <a:avLst/>
              <a:gdLst/>
              <a:ahLst/>
              <a:cxnLst/>
              <a:rect l="l" t="t" r="r" b="b"/>
              <a:pathLst>
                <a:path w="2083" h="2010" extrusionOk="0">
                  <a:moveTo>
                    <a:pt x="1003" y="1"/>
                  </a:moveTo>
                  <a:cubicBezTo>
                    <a:pt x="519" y="1"/>
                    <a:pt x="97" y="410"/>
                    <a:pt x="35" y="903"/>
                  </a:cubicBezTo>
                  <a:cubicBezTo>
                    <a:pt x="1" y="1449"/>
                    <a:pt x="376" y="1960"/>
                    <a:pt x="956" y="1995"/>
                  </a:cubicBezTo>
                  <a:cubicBezTo>
                    <a:pt x="1010" y="2005"/>
                    <a:pt x="1063" y="2009"/>
                    <a:pt x="1115" y="2009"/>
                  </a:cubicBezTo>
                  <a:cubicBezTo>
                    <a:pt x="1598" y="2009"/>
                    <a:pt x="2018" y="1600"/>
                    <a:pt x="2048" y="1107"/>
                  </a:cubicBezTo>
                  <a:cubicBezTo>
                    <a:pt x="2082" y="561"/>
                    <a:pt x="1707" y="50"/>
                    <a:pt x="1161" y="15"/>
                  </a:cubicBezTo>
                  <a:cubicBezTo>
                    <a:pt x="1108" y="5"/>
                    <a:pt x="1055" y="1"/>
                    <a:pt x="1003" y="1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17"/>
            <p:cNvSpPr/>
            <p:nvPr/>
          </p:nvSpPr>
          <p:spPr>
            <a:xfrm>
              <a:off x="3786950" y="4667775"/>
              <a:ext cx="52900" cy="50050"/>
            </a:xfrm>
            <a:custGeom>
              <a:avLst/>
              <a:gdLst/>
              <a:ahLst/>
              <a:cxnLst/>
              <a:rect l="l" t="t" r="r" b="b"/>
              <a:pathLst>
                <a:path w="2116" h="2002" extrusionOk="0">
                  <a:moveTo>
                    <a:pt x="993" y="1"/>
                  </a:moveTo>
                  <a:cubicBezTo>
                    <a:pt x="485" y="1"/>
                    <a:pt x="65" y="410"/>
                    <a:pt x="34" y="903"/>
                  </a:cubicBezTo>
                  <a:cubicBezTo>
                    <a:pt x="0" y="1448"/>
                    <a:pt x="376" y="1960"/>
                    <a:pt x="922" y="1994"/>
                  </a:cubicBezTo>
                  <a:cubicBezTo>
                    <a:pt x="964" y="1999"/>
                    <a:pt x="1006" y="2002"/>
                    <a:pt x="1048" y="2002"/>
                  </a:cubicBezTo>
                  <a:cubicBezTo>
                    <a:pt x="1574" y="2002"/>
                    <a:pt x="2016" y="1613"/>
                    <a:pt x="2048" y="1107"/>
                  </a:cubicBezTo>
                  <a:cubicBezTo>
                    <a:pt x="2116" y="561"/>
                    <a:pt x="1706" y="49"/>
                    <a:pt x="1160" y="15"/>
                  </a:cubicBezTo>
                  <a:cubicBezTo>
                    <a:pt x="1104" y="5"/>
                    <a:pt x="1048" y="1"/>
                    <a:pt x="993" y="1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17"/>
            <p:cNvSpPr/>
            <p:nvPr/>
          </p:nvSpPr>
          <p:spPr>
            <a:xfrm>
              <a:off x="3893575" y="4680575"/>
              <a:ext cx="52925" cy="50050"/>
            </a:xfrm>
            <a:custGeom>
              <a:avLst/>
              <a:gdLst/>
              <a:ahLst/>
              <a:cxnLst/>
              <a:rect l="l" t="t" r="r" b="b"/>
              <a:pathLst>
                <a:path w="2117" h="2002" extrusionOk="0">
                  <a:moveTo>
                    <a:pt x="993" y="0"/>
                  </a:moveTo>
                  <a:cubicBezTo>
                    <a:pt x="485" y="0"/>
                    <a:pt x="65" y="410"/>
                    <a:pt x="35" y="902"/>
                  </a:cubicBezTo>
                  <a:cubicBezTo>
                    <a:pt x="1" y="1448"/>
                    <a:pt x="376" y="1960"/>
                    <a:pt x="922" y="1994"/>
                  </a:cubicBezTo>
                  <a:cubicBezTo>
                    <a:pt x="964" y="1999"/>
                    <a:pt x="1007" y="2002"/>
                    <a:pt x="1048" y="2002"/>
                  </a:cubicBezTo>
                  <a:cubicBezTo>
                    <a:pt x="1574" y="2002"/>
                    <a:pt x="2016" y="1613"/>
                    <a:pt x="2048" y="1107"/>
                  </a:cubicBezTo>
                  <a:cubicBezTo>
                    <a:pt x="2116" y="561"/>
                    <a:pt x="1707" y="49"/>
                    <a:pt x="1161" y="15"/>
                  </a:cubicBezTo>
                  <a:cubicBezTo>
                    <a:pt x="1104" y="5"/>
                    <a:pt x="1048" y="0"/>
                    <a:pt x="993" y="0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17"/>
            <p:cNvSpPr/>
            <p:nvPr/>
          </p:nvSpPr>
          <p:spPr>
            <a:xfrm>
              <a:off x="4000200" y="4692700"/>
              <a:ext cx="52075" cy="50725"/>
            </a:xfrm>
            <a:custGeom>
              <a:avLst/>
              <a:gdLst/>
              <a:ahLst/>
              <a:cxnLst/>
              <a:rect l="l" t="t" r="r" b="b"/>
              <a:pathLst>
                <a:path w="2083" h="2029" extrusionOk="0">
                  <a:moveTo>
                    <a:pt x="1043" y="1"/>
                  </a:moveTo>
                  <a:cubicBezTo>
                    <a:pt x="513" y="1"/>
                    <a:pt x="67" y="421"/>
                    <a:pt x="35" y="929"/>
                  </a:cubicBezTo>
                  <a:cubicBezTo>
                    <a:pt x="1" y="1475"/>
                    <a:pt x="376" y="1987"/>
                    <a:pt x="922" y="2021"/>
                  </a:cubicBezTo>
                  <a:cubicBezTo>
                    <a:pt x="965" y="2026"/>
                    <a:pt x="1007" y="2029"/>
                    <a:pt x="1048" y="2029"/>
                  </a:cubicBezTo>
                  <a:cubicBezTo>
                    <a:pt x="1570" y="2029"/>
                    <a:pt x="1985" y="1640"/>
                    <a:pt x="2048" y="1134"/>
                  </a:cubicBezTo>
                  <a:cubicBezTo>
                    <a:pt x="2082" y="588"/>
                    <a:pt x="1707" y="76"/>
                    <a:pt x="1161" y="8"/>
                  </a:cubicBezTo>
                  <a:cubicBezTo>
                    <a:pt x="1121" y="3"/>
                    <a:pt x="1082" y="1"/>
                    <a:pt x="1043" y="1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17"/>
            <p:cNvSpPr/>
            <p:nvPr/>
          </p:nvSpPr>
          <p:spPr>
            <a:xfrm>
              <a:off x="4106850" y="4706175"/>
              <a:ext cx="52050" cy="50050"/>
            </a:xfrm>
            <a:custGeom>
              <a:avLst/>
              <a:gdLst/>
              <a:ahLst/>
              <a:cxnLst/>
              <a:rect l="l" t="t" r="r" b="b"/>
              <a:pathLst>
                <a:path w="2082" h="2002" extrusionOk="0">
                  <a:moveTo>
                    <a:pt x="993" y="0"/>
                  </a:moveTo>
                  <a:cubicBezTo>
                    <a:pt x="485" y="0"/>
                    <a:pt x="65" y="409"/>
                    <a:pt x="34" y="902"/>
                  </a:cubicBezTo>
                  <a:cubicBezTo>
                    <a:pt x="0" y="1448"/>
                    <a:pt x="376" y="1960"/>
                    <a:pt x="922" y="1994"/>
                  </a:cubicBezTo>
                  <a:cubicBezTo>
                    <a:pt x="964" y="1999"/>
                    <a:pt x="1006" y="2001"/>
                    <a:pt x="1047" y="2001"/>
                  </a:cubicBezTo>
                  <a:cubicBezTo>
                    <a:pt x="1570" y="2001"/>
                    <a:pt x="1984" y="1613"/>
                    <a:pt x="2048" y="1107"/>
                  </a:cubicBezTo>
                  <a:cubicBezTo>
                    <a:pt x="2082" y="561"/>
                    <a:pt x="1706" y="49"/>
                    <a:pt x="1160" y="15"/>
                  </a:cubicBezTo>
                  <a:cubicBezTo>
                    <a:pt x="1104" y="5"/>
                    <a:pt x="1048" y="0"/>
                    <a:pt x="993" y="0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17"/>
            <p:cNvSpPr/>
            <p:nvPr/>
          </p:nvSpPr>
          <p:spPr>
            <a:xfrm>
              <a:off x="4213475" y="4718950"/>
              <a:ext cx="52925" cy="50075"/>
            </a:xfrm>
            <a:custGeom>
              <a:avLst/>
              <a:gdLst/>
              <a:ahLst/>
              <a:cxnLst/>
              <a:rect l="l" t="t" r="r" b="b"/>
              <a:pathLst>
                <a:path w="2117" h="2003" extrusionOk="0">
                  <a:moveTo>
                    <a:pt x="993" y="1"/>
                  </a:moveTo>
                  <a:cubicBezTo>
                    <a:pt x="485" y="1"/>
                    <a:pt x="66" y="410"/>
                    <a:pt x="35" y="903"/>
                  </a:cubicBezTo>
                  <a:cubicBezTo>
                    <a:pt x="1" y="1449"/>
                    <a:pt x="376" y="1961"/>
                    <a:pt x="922" y="1995"/>
                  </a:cubicBezTo>
                  <a:cubicBezTo>
                    <a:pt x="965" y="2000"/>
                    <a:pt x="1007" y="2002"/>
                    <a:pt x="1048" y="2002"/>
                  </a:cubicBezTo>
                  <a:cubicBezTo>
                    <a:pt x="1570" y="2002"/>
                    <a:pt x="1985" y="1614"/>
                    <a:pt x="2048" y="1108"/>
                  </a:cubicBezTo>
                  <a:cubicBezTo>
                    <a:pt x="2116" y="562"/>
                    <a:pt x="1707" y="50"/>
                    <a:pt x="1161" y="16"/>
                  </a:cubicBezTo>
                  <a:cubicBezTo>
                    <a:pt x="1104" y="6"/>
                    <a:pt x="1048" y="1"/>
                    <a:pt x="993" y="1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17"/>
            <p:cNvSpPr/>
            <p:nvPr/>
          </p:nvSpPr>
          <p:spPr>
            <a:xfrm>
              <a:off x="4320125" y="4731750"/>
              <a:ext cx="52900" cy="50250"/>
            </a:xfrm>
            <a:custGeom>
              <a:avLst/>
              <a:gdLst/>
              <a:ahLst/>
              <a:cxnLst/>
              <a:rect l="l" t="t" r="r" b="b"/>
              <a:pathLst>
                <a:path w="2116" h="2010" extrusionOk="0">
                  <a:moveTo>
                    <a:pt x="968" y="1"/>
                  </a:moveTo>
                  <a:cubicBezTo>
                    <a:pt x="485" y="1"/>
                    <a:pt x="65" y="410"/>
                    <a:pt x="34" y="903"/>
                  </a:cubicBezTo>
                  <a:cubicBezTo>
                    <a:pt x="0" y="1449"/>
                    <a:pt x="375" y="1961"/>
                    <a:pt x="921" y="1995"/>
                  </a:cubicBezTo>
                  <a:cubicBezTo>
                    <a:pt x="978" y="2005"/>
                    <a:pt x="1034" y="2009"/>
                    <a:pt x="1088" y="2009"/>
                  </a:cubicBezTo>
                  <a:cubicBezTo>
                    <a:pt x="1591" y="2009"/>
                    <a:pt x="1986" y="1600"/>
                    <a:pt x="2047" y="1107"/>
                  </a:cubicBezTo>
                  <a:cubicBezTo>
                    <a:pt x="2116" y="562"/>
                    <a:pt x="1706" y="50"/>
                    <a:pt x="1126" y="16"/>
                  </a:cubicBezTo>
                  <a:cubicBezTo>
                    <a:pt x="1073" y="6"/>
                    <a:pt x="1020" y="1"/>
                    <a:pt x="968" y="1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17"/>
            <p:cNvSpPr/>
            <p:nvPr/>
          </p:nvSpPr>
          <p:spPr>
            <a:xfrm>
              <a:off x="4426750" y="4744550"/>
              <a:ext cx="52050" cy="49875"/>
            </a:xfrm>
            <a:custGeom>
              <a:avLst/>
              <a:gdLst/>
              <a:ahLst/>
              <a:cxnLst/>
              <a:rect l="l" t="t" r="r" b="b"/>
              <a:pathLst>
                <a:path w="2082" h="1995" extrusionOk="0">
                  <a:moveTo>
                    <a:pt x="993" y="1"/>
                  </a:moveTo>
                  <a:cubicBezTo>
                    <a:pt x="485" y="1"/>
                    <a:pt x="65" y="410"/>
                    <a:pt x="35" y="903"/>
                  </a:cubicBezTo>
                  <a:cubicBezTo>
                    <a:pt x="0" y="1414"/>
                    <a:pt x="308" y="1824"/>
                    <a:pt x="751" y="1995"/>
                  </a:cubicBezTo>
                  <a:cubicBezTo>
                    <a:pt x="1195" y="1722"/>
                    <a:pt x="1604" y="1414"/>
                    <a:pt x="2048" y="1073"/>
                  </a:cubicBezTo>
                  <a:cubicBezTo>
                    <a:pt x="2082" y="527"/>
                    <a:pt x="1707" y="50"/>
                    <a:pt x="1161" y="15"/>
                  </a:cubicBezTo>
                  <a:cubicBezTo>
                    <a:pt x="1104" y="5"/>
                    <a:pt x="1048" y="1"/>
                    <a:pt x="993" y="1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17"/>
            <p:cNvSpPr/>
            <p:nvPr/>
          </p:nvSpPr>
          <p:spPr>
            <a:xfrm>
              <a:off x="3719550" y="4751675"/>
              <a:ext cx="52050" cy="49575"/>
            </a:xfrm>
            <a:custGeom>
              <a:avLst/>
              <a:gdLst/>
              <a:ahLst/>
              <a:cxnLst/>
              <a:rect l="l" t="t" r="r" b="b"/>
              <a:pathLst>
                <a:path w="2082" h="1983" extrusionOk="0">
                  <a:moveTo>
                    <a:pt x="1049" y="1"/>
                  </a:moveTo>
                  <a:cubicBezTo>
                    <a:pt x="570" y="1"/>
                    <a:pt x="162" y="299"/>
                    <a:pt x="0" y="720"/>
                  </a:cubicBezTo>
                  <a:cubicBezTo>
                    <a:pt x="444" y="1164"/>
                    <a:pt x="888" y="1539"/>
                    <a:pt x="1331" y="1983"/>
                  </a:cubicBezTo>
                  <a:cubicBezTo>
                    <a:pt x="1707" y="1812"/>
                    <a:pt x="1980" y="1505"/>
                    <a:pt x="2014" y="1129"/>
                  </a:cubicBezTo>
                  <a:cubicBezTo>
                    <a:pt x="2082" y="583"/>
                    <a:pt x="1672" y="72"/>
                    <a:pt x="1127" y="3"/>
                  </a:cubicBezTo>
                  <a:cubicBezTo>
                    <a:pt x="1101" y="2"/>
                    <a:pt x="1075" y="1"/>
                    <a:pt x="1049" y="1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17"/>
            <p:cNvSpPr/>
            <p:nvPr/>
          </p:nvSpPr>
          <p:spPr>
            <a:xfrm>
              <a:off x="3825325" y="4764350"/>
              <a:ext cx="52925" cy="50925"/>
            </a:xfrm>
            <a:custGeom>
              <a:avLst/>
              <a:gdLst/>
              <a:ahLst/>
              <a:cxnLst/>
              <a:rect l="l" t="t" r="r" b="b"/>
              <a:pathLst>
                <a:path w="2117" h="2037" extrusionOk="0">
                  <a:moveTo>
                    <a:pt x="1076" y="1"/>
                  </a:moveTo>
                  <a:cubicBezTo>
                    <a:pt x="577" y="1"/>
                    <a:pt x="132" y="392"/>
                    <a:pt x="69" y="930"/>
                  </a:cubicBezTo>
                  <a:cubicBezTo>
                    <a:pt x="1" y="1476"/>
                    <a:pt x="410" y="1987"/>
                    <a:pt x="990" y="2021"/>
                  </a:cubicBezTo>
                  <a:cubicBezTo>
                    <a:pt x="1044" y="2031"/>
                    <a:pt x="1097" y="2036"/>
                    <a:pt x="1149" y="2036"/>
                  </a:cubicBezTo>
                  <a:cubicBezTo>
                    <a:pt x="1632" y="2036"/>
                    <a:pt x="2051" y="1627"/>
                    <a:pt x="2082" y="1134"/>
                  </a:cubicBezTo>
                  <a:cubicBezTo>
                    <a:pt x="2116" y="588"/>
                    <a:pt x="1741" y="76"/>
                    <a:pt x="1195" y="8"/>
                  </a:cubicBezTo>
                  <a:cubicBezTo>
                    <a:pt x="1155" y="3"/>
                    <a:pt x="1115" y="1"/>
                    <a:pt x="1076" y="1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17"/>
            <p:cNvSpPr/>
            <p:nvPr/>
          </p:nvSpPr>
          <p:spPr>
            <a:xfrm>
              <a:off x="3931100" y="4777150"/>
              <a:ext cx="53775" cy="50925"/>
            </a:xfrm>
            <a:custGeom>
              <a:avLst/>
              <a:gdLst/>
              <a:ahLst/>
              <a:cxnLst/>
              <a:rect l="l" t="t" r="r" b="b"/>
              <a:pathLst>
                <a:path w="2151" h="2037" extrusionOk="0">
                  <a:moveTo>
                    <a:pt x="1069" y="1"/>
                  </a:moveTo>
                  <a:cubicBezTo>
                    <a:pt x="543" y="1"/>
                    <a:pt x="101" y="392"/>
                    <a:pt x="69" y="929"/>
                  </a:cubicBezTo>
                  <a:cubicBezTo>
                    <a:pt x="1" y="1475"/>
                    <a:pt x="410" y="1987"/>
                    <a:pt x="956" y="2021"/>
                  </a:cubicBezTo>
                  <a:cubicBezTo>
                    <a:pt x="1013" y="2031"/>
                    <a:pt x="1069" y="2036"/>
                    <a:pt x="1124" y="2036"/>
                  </a:cubicBezTo>
                  <a:cubicBezTo>
                    <a:pt x="1632" y="2036"/>
                    <a:pt x="2052" y="1627"/>
                    <a:pt x="2082" y="1134"/>
                  </a:cubicBezTo>
                  <a:cubicBezTo>
                    <a:pt x="2151" y="588"/>
                    <a:pt x="1775" y="76"/>
                    <a:pt x="1195" y="8"/>
                  </a:cubicBezTo>
                  <a:cubicBezTo>
                    <a:pt x="1153" y="3"/>
                    <a:pt x="1111" y="1"/>
                    <a:pt x="1069" y="1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17"/>
            <p:cNvSpPr/>
            <p:nvPr/>
          </p:nvSpPr>
          <p:spPr>
            <a:xfrm>
              <a:off x="4037750" y="4789950"/>
              <a:ext cx="53775" cy="50600"/>
            </a:xfrm>
            <a:custGeom>
              <a:avLst/>
              <a:gdLst/>
              <a:ahLst/>
              <a:cxnLst/>
              <a:rect l="l" t="t" r="r" b="b"/>
              <a:pathLst>
                <a:path w="2151" h="2024" extrusionOk="0">
                  <a:moveTo>
                    <a:pt x="1069" y="0"/>
                  </a:moveTo>
                  <a:cubicBezTo>
                    <a:pt x="542" y="0"/>
                    <a:pt x="100" y="392"/>
                    <a:pt x="69" y="929"/>
                  </a:cubicBezTo>
                  <a:cubicBezTo>
                    <a:pt x="0" y="1475"/>
                    <a:pt x="410" y="1987"/>
                    <a:pt x="956" y="2021"/>
                  </a:cubicBezTo>
                  <a:cubicBezTo>
                    <a:pt x="980" y="2023"/>
                    <a:pt x="1005" y="2023"/>
                    <a:pt x="1029" y="2023"/>
                  </a:cubicBezTo>
                  <a:cubicBezTo>
                    <a:pt x="1578" y="2023"/>
                    <a:pt x="2049" y="1657"/>
                    <a:pt x="2082" y="1134"/>
                  </a:cubicBezTo>
                  <a:cubicBezTo>
                    <a:pt x="2150" y="588"/>
                    <a:pt x="1741" y="76"/>
                    <a:pt x="1195" y="8"/>
                  </a:cubicBezTo>
                  <a:cubicBezTo>
                    <a:pt x="1152" y="3"/>
                    <a:pt x="1110" y="0"/>
                    <a:pt x="1069" y="0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17"/>
            <p:cNvSpPr/>
            <p:nvPr/>
          </p:nvSpPr>
          <p:spPr>
            <a:xfrm>
              <a:off x="4144375" y="4802750"/>
              <a:ext cx="53775" cy="50900"/>
            </a:xfrm>
            <a:custGeom>
              <a:avLst/>
              <a:gdLst/>
              <a:ahLst/>
              <a:cxnLst/>
              <a:rect l="l" t="t" r="r" b="b"/>
              <a:pathLst>
                <a:path w="2151" h="2036" extrusionOk="0">
                  <a:moveTo>
                    <a:pt x="1069" y="0"/>
                  </a:moveTo>
                  <a:cubicBezTo>
                    <a:pt x="543" y="0"/>
                    <a:pt x="101" y="391"/>
                    <a:pt x="69" y="929"/>
                  </a:cubicBezTo>
                  <a:cubicBezTo>
                    <a:pt x="1" y="1475"/>
                    <a:pt x="410" y="1987"/>
                    <a:pt x="956" y="2021"/>
                  </a:cubicBezTo>
                  <a:cubicBezTo>
                    <a:pt x="1013" y="2031"/>
                    <a:pt x="1069" y="2036"/>
                    <a:pt x="1124" y="2036"/>
                  </a:cubicBezTo>
                  <a:cubicBezTo>
                    <a:pt x="1632" y="2036"/>
                    <a:pt x="2051" y="1626"/>
                    <a:pt x="2082" y="1134"/>
                  </a:cubicBezTo>
                  <a:cubicBezTo>
                    <a:pt x="2150" y="588"/>
                    <a:pt x="1775" y="76"/>
                    <a:pt x="1195" y="8"/>
                  </a:cubicBezTo>
                  <a:cubicBezTo>
                    <a:pt x="1153" y="3"/>
                    <a:pt x="1111" y="0"/>
                    <a:pt x="1069" y="0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17"/>
            <p:cNvSpPr/>
            <p:nvPr/>
          </p:nvSpPr>
          <p:spPr>
            <a:xfrm>
              <a:off x="4251025" y="4815550"/>
              <a:ext cx="53750" cy="50900"/>
            </a:xfrm>
            <a:custGeom>
              <a:avLst/>
              <a:gdLst/>
              <a:ahLst/>
              <a:cxnLst/>
              <a:rect l="l" t="t" r="r" b="b"/>
              <a:pathLst>
                <a:path w="2150" h="2036" extrusionOk="0">
                  <a:moveTo>
                    <a:pt x="1068" y="0"/>
                  </a:moveTo>
                  <a:cubicBezTo>
                    <a:pt x="542" y="0"/>
                    <a:pt x="100" y="391"/>
                    <a:pt x="68" y="929"/>
                  </a:cubicBezTo>
                  <a:cubicBezTo>
                    <a:pt x="0" y="1475"/>
                    <a:pt x="410" y="1987"/>
                    <a:pt x="956" y="2021"/>
                  </a:cubicBezTo>
                  <a:cubicBezTo>
                    <a:pt x="1012" y="2031"/>
                    <a:pt x="1068" y="2036"/>
                    <a:pt x="1123" y="2036"/>
                  </a:cubicBezTo>
                  <a:cubicBezTo>
                    <a:pt x="1631" y="2036"/>
                    <a:pt x="2051" y="1626"/>
                    <a:pt x="2082" y="1134"/>
                  </a:cubicBezTo>
                  <a:cubicBezTo>
                    <a:pt x="2150" y="588"/>
                    <a:pt x="1740" y="76"/>
                    <a:pt x="1194" y="8"/>
                  </a:cubicBezTo>
                  <a:cubicBezTo>
                    <a:pt x="1152" y="3"/>
                    <a:pt x="1110" y="0"/>
                    <a:pt x="1068" y="0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17"/>
            <p:cNvSpPr/>
            <p:nvPr/>
          </p:nvSpPr>
          <p:spPr>
            <a:xfrm>
              <a:off x="4360200" y="4827600"/>
              <a:ext cx="29900" cy="19725"/>
            </a:xfrm>
            <a:custGeom>
              <a:avLst/>
              <a:gdLst/>
              <a:ahLst/>
              <a:cxnLst/>
              <a:rect l="l" t="t" r="r" b="b"/>
              <a:pathLst>
                <a:path w="1196" h="789" extrusionOk="0">
                  <a:moveTo>
                    <a:pt x="1027" y="1"/>
                  </a:moveTo>
                  <a:cubicBezTo>
                    <a:pt x="572" y="1"/>
                    <a:pt x="131" y="332"/>
                    <a:pt x="1" y="788"/>
                  </a:cubicBezTo>
                  <a:cubicBezTo>
                    <a:pt x="410" y="549"/>
                    <a:pt x="820" y="310"/>
                    <a:pt x="1195" y="37"/>
                  </a:cubicBezTo>
                  <a:cubicBezTo>
                    <a:pt x="1161" y="37"/>
                    <a:pt x="1127" y="3"/>
                    <a:pt x="1093" y="3"/>
                  </a:cubicBezTo>
                  <a:cubicBezTo>
                    <a:pt x="1071" y="2"/>
                    <a:pt x="1049" y="1"/>
                    <a:pt x="1027" y="1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17"/>
            <p:cNvSpPr/>
            <p:nvPr/>
          </p:nvSpPr>
          <p:spPr>
            <a:xfrm>
              <a:off x="3872250" y="4878775"/>
              <a:ext cx="51200" cy="45325"/>
            </a:xfrm>
            <a:custGeom>
              <a:avLst/>
              <a:gdLst/>
              <a:ahLst/>
              <a:cxnLst/>
              <a:rect l="l" t="t" r="r" b="b"/>
              <a:pathLst>
                <a:path w="2048" h="1813" extrusionOk="0">
                  <a:moveTo>
                    <a:pt x="969" y="0"/>
                  </a:moveTo>
                  <a:cubicBezTo>
                    <a:pt x="530" y="0"/>
                    <a:pt x="160" y="236"/>
                    <a:pt x="0" y="652"/>
                  </a:cubicBezTo>
                  <a:cubicBezTo>
                    <a:pt x="546" y="1062"/>
                    <a:pt x="1092" y="1403"/>
                    <a:pt x="1570" y="1812"/>
                  </a:cubicBezTo>
                  <a:cubicBezTo>
                    <a:pt x="1775" y="1642"/>
                    <a:pt x="1911" y="1403"/>
                    <a:pt x="1945" y="1130"/>
                  </a:cubicBezTo>
                  <a:cubicBezTo>
                    <a:pt x="2048" y="550"/>
                    <a:pt x="1604" y="38"/>
                    <a:pt x="1058" y="4"/>
                  </a:cubicBezTo>
                  <a:cubicBezTo>
                    <a:pt x="1028" y="2"/>
                    <a:pt x="998" y="0"/>
                    <a:pt x="969" y="0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17"/>
            <p:cNvSpPr/>
            <p:nvPr/>
          </p:nvSpPr>
          <p:spPr>
            <a:xfrm>
              <a:off x="3975475" y="4891475"/>
              <a:ext cx="52900" cy="50725"/>
            </a:xfrm>
            <a:custGeom>
              <a:avLst/>
              <a:gdLst/>
              <a:ahLst/>
              <a:cxnLst/>
              <a:rect l="l" t="t" r="r" b="b"/>
              <a:pathLst>
                <a:path w="2116" h="2029" extrusionOk="0">
                  <a:moveTo>
                    <a:pt x="1075" y="0"/>
                  </a:moveTo>
                  <a:cubicBezTo>
                    <a:pt x="576" y="0"/>
                    <a:pt x="134" y="389"/>
                    <a:pt x="103" y="895"/>
                  </a:cubicBezTo>
                  <a:cubicBezTo>
                    <a:pt x="0" y="1475"/>
                    <a:pt x="444" y="1987"/>
                    <a:pt x="990" y="2021"/>
                  </a:cubicBezTo>
                  <a:cubicBezTo>
                    <a:pt x="1030" y="2026"/>
                    <a:pt x="1070" y="2028"/>
                    <a:pt x="1109" y="2028"/>
                  </a:cubicBezTo>
                  <a:cubicBezTo>
                    <a:pt x="1608" y="2028"/>
                    <a:pt x="2050" y="1640"/>
                    <a:pt x="2082" y="1134"/>
                  </a:cubicBezTo>
                  <a:cubicBezTo>
                    <a:pt x="2116" y="554"/>
                    <a:pt x="1741" y="42"/>
                    <a:pt x="1195" y="8"/>
                  </a:cubicBezTo>
                  <a:cubicBezTo>
                    <a:pt x="1155" y="3"/>
                    <a:pt x="1115" y="0"/>
                    <a:pt x="1075" y="0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17"/>
            <p:cNvSpPr/>
            <p:nvPr/>
          </p:nvSpPr>
          <p:spPr>
            <a:xfrm>
              <a:off x="4082950" y="4904250"/>
              <a:ext cx="52075" cy="50750"/>
            </a:xfrm>
            <a:custGeom>
              <a:avLst/>
              <a:gdLst/>
              <a:ahLst/>
              <a:cxnLst/>
              <a:rect l="l" t="t" r="r" b="b"/>
              <a:pathLst>
                <a:path w="2083" h="2030" extrusionOk="0">
                  <a:moveTo>
                    <a:pt x="1042" y="1"/>
                  </a:moveTo>
                  <a:cubicBezTo>
                    <a:pt x="543" y="1"/>
                    <a:pt x="101" y="390"/>
                    <a:pt x="69" y="896"/>
                  </a:cubicBezTo>
                  <a:cubicBezTo>
                    <a:pt x="1" y="1476"/>
                    <a:pt x="410" y="1988"/>
                    <a:pt x="956" y="2022"/>
                  </a:cubicBezTo>
                  <a:cubicBezTo>
                    <a:pt x="996" y="2027"/>
                    <a:pt x="1036" y="2029"/>
                    <a:pt x="1076" y="2029"/>
                  </a:cubicBezTo>
                  <a:cubicBezTo>
                    <a:pt x="1575" y="2029"/>
                    <a:pt x="2017" y="1640"/>
                    <a:pt x="2048" y="1134"/>
                  </a:cubicBezTo>
                  <a:cubicBezTo>
                    <a:pt x="2082" y="554"/>
                    <a:pt x="1707" y="43"/>
                    <a:pt x="1161" y="8"/>
                  </a:cubicBezTo>
                  <a:cubicBezTo>
                    <a:pt x="1121" y="3"/>
                    <a:pt x="1081" y="1"/>
                    <a:pt x="1042" y="1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17"/>
            <p:cNvSpPr/>
            <p:nvPr/>
          </p:nvSpPr>
          <p:spPr>
            <a:xfrm>
              <a:off x="4196425" y="4917125"/>
              <a:ext cx="22200" cy="9525"/>
            </a:xfrm>
            <a:custGeom>
              <a:avLst/>
              <a:gdLst/>
              <a:ahLst/>
              <a:cxnLst/>
              <a:rect l="l" t="t" r="r" b="b"/>
              <a:pathLst>
                <a:path w="888" h="381" extrusionOk="0">
                  <a:moveTo>
                    <a:pt x="792" y="1"/>
                  </a:moveTo>
                  <a:cubicBezTo>
                    <a:pt x="460" y="1"/>
                    <a:pt x="187" y="162"/>
                    <a:pt x="0" y="381"/>
                  </a:cubicBezTo>
                  <a:lnTo>
                    <a:pt x="887" y="5"/>
                  </a:lnTo>
                  <a:cubicBezTo>
                    <a:pt x="855" y="2"/>
                    <a:pt x="824" y="1"/>
                    <a:pt x="792" y="1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17"/>
            <p:cNvSpPr/>
            <p:nvPr/>
          </p:nvSpPr>
          <p:spPr>
            <a:xfrm>
              <a:off x="4154188" y="4307225"/>
              <a:ext cx="52925" cy="50600"/>
            </a:xfrm>
            <a:custGeom>
              <a:avLst/>
              <a:gdLst/>
              <a:ahLst/>
              <a:cxnLst/>
              <a:rect l="l" t="t" r="r" b="b"/>
              <a:pathLst>
                <a:path w="2117" h="2024" extrusionOk="0">
                  <a:moveTo>
                    <a:pt x="1041" y="1"/>
                  </a:moveTo>
                  <a:cubicBezTo>
                    <a:pt x="542" y="1"/>
                    <a:pt x="98" y="390"/>
                    <a:pt x="35" y="896"/>
                  </a:cubicBezTo>
                  <a:cubicBezTo>
                    <a:pt x="1" y="1476"/>
                    <a:pt x="376" y="1988"/>
                    <a:pt x="922" y="2022"/>
                  </a:cubicBezTo>
                  <a:cubicBezTo>
                    <a:pt x="947" y="2023"/>
                    <a:pt x="971" y="2024"/>
                    <a:pt x="995" y="2024"/>
                  </a:cubicBezTo>
                  <a:cubicBezTo>
                    <a:pt x="1544" y="2024"/>
                    <a:pt x="2015" y="1657"/>
                    <a:pt x="2048" y="1134"/>
                  </a:cubicBezTo>
                  <a:cubicBezTo>
                    <a:pt x="2116" y="554"/>
                    <a:pt x="1707" y="43"/>
                    <a:pt x="1161" y="8"/>
                  </a:cubicBezTo>
                  <a:cubicBezTo>
                    <a:pt x="1121" y="3"/>
                    <a:pt x="1081" y="1"/>
                    <a:pt x="1041" y="1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05" name="Google Shape;605;p17"/>
          <p:cNvSpPr txBox="1">
            <a:spLocks noGrp="1"/>
          </p:cNvSpPr>
          <p:nvPr>
            <p:ph type="subTitle" idx="1"/>
          </p:nvPr>
        </p:nvSpPr>
        <p:spPr>
          <a:xfrm>
            <a:off x="1936342" y="2690875"/>
            <a:ext cx="5271300" cy="6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606" name="Google Shape;606;p17"/>
          <p:cNvSpPr txBox="1">
            <a:spLocks noGrp="1"/>
          </p:cNvSpPr>
          <p:nvPr>
            <p:ph type="title"/>
          </p:nvPr>
        </p:nvSpPr>
        <p:spPr>
          <a:xfrm>
            <a:off x="1388100" y="1884425"/>
            <a:ext cx="6367800" cy="7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CUSTOM_12"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4" name="Google Shape;834;p24"/>
          <p:cNvGrpSpPr/>
          <p:nvPr/>
        </p:nvGrpSpPr>
        <p:grpSpPr>
          <a:xfrm rot="-315859">
            <a:off x="2074958" y="459867"/>
            <a:ext cx="822956" cy="592565"/>
            <a:chOff x="3505425" y="4142475"/>
            <a:chExt cx="1167025" cy="812525"/>
          </a:xfrm>
        </p:grpSpPr>
        <p:sp>
          <p:nvSpPr>
            <p:cNvPr id="835" name="Google Shape;835;p24"/>
            <p:cNvSpPr/>
            <p:nvPr/>
          </p:nvSpPr>
          <p:spPr>
            <a:xfrm>
              <a:off x="3595000" y="4153750"/>
              <a:ext cx="33300" cy="26650"/>
            </a:xfrm>
            <a:custGeom>
              <a:avLst/>
              <a:gdLst/>
              <a:ahLst/>
              <a:cxnLst/>
              <a:rect l="l" t="t" r="r" b="b"/>
              <a:pathLst>
                <a:path w="1332" h="1066" extrusionOk="0">
                  <a:moveTo>
                    <a:pt x="1331" y="0"/>
                  </a:moveTo>
                  <a:cubicBezTo>
                    <a:pt x="854" y="307"/>
                    <a:pt x="410" y="648"/>
                    <a:pt x="1" y="1024"/>
                  </a:cubicBezTo>
                  <a:cubicBezTo>
                    <a:pt x="35" y="1024"/>
                    <a:pt x="137" y="1058"/>
                    <a:pt x="171" y="1058"/>
                  </a:cubicBezTo>
                  <a:cubicBezTo>
                    <a:pt x="214" y="1063"/>
                    <a:pt x="256" y="1065"/>
                    <a:pt x="298" y="1065"/>
                  </a:cubicBezTo>
                  <a:cubicBezTo>
                    <a:pt x="824" y="1065"/>
                    <a:pt x="1268" y="677"/>
                    <a:pt x="1331" y="171"/>
                  </a:cubicBezTo>
                  <a:lnTo>
                    <a:pt x="1331" y="0"/>
                  </a:ln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6" name="Google Shape;836;p24"/>
            <p:cNvSpPr/>
            <p:nvPr/>
          </p:nvSpPr>
          <p:spPr>
            <a:xfrm>
              <a:off x="3683725" y="4142475"/>
              <a:ext cx="52900" cy="50900"/>
            </a:xfrm>
            <a:custGeom>
              <a:avLst/>
              <a:gdLst/>
              <a:ahLst/>
              <a:cxnLst/>
              <a:rect l="l" t="t" r="r" b="b"/>
              <a:pathLst>
                <a:path w="2116" h="2036" extrusionOk="0">
                  <a:moveTo>
                    <a:pt x="1007" y="0"/>
                  </a:moveTo>
                  <a:cubicBezTo>
                    <a:pt x="508" y="0"/>
                    <a:pt x="66" y="391"/>
                    <a:pt x="34" y="929"/>
                  </a:cubicBezTo>
                  <a:cubicBezTo>
                    <a:pt x="0" y="1475"/>
                    <a:pt x="376" y="1952"/>
                    <a:pt x="922" y="2021"/>
                  </a:cubicBezTo>
                  <a:cubicBezTo>
                    <a:pt x="975" y="2031"/>
                    <a:pt x="1028" y="2036"/>
                    <a:pt x="1080" y="2036"/>
                  </a:cubicBezTo>
                  <a:cubicBezTo>
                    <a:pt x="1563" y="2036"/>
                    <a:pt x="1986" y="1626"/>
                    <a:pt x="2048" y="1134"/>
                  </a:cubicBezTo>
                  <a:cubicBezTo>
                    <a:pt x="2116" y="588"/>
                    <a:pt x="1706" y="76"/>
                    <a:pt x="1126" y="7"/>
                  </a:cubicBezTo>
                  <a:cubicBezTo>
                    <a:pt x="1086" y="2"/>
                    <a:pt x="1047" y="0"/>
                    <a:pt x="1007" y="0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24"/>
            <p:cNvSpPr/>
            <p:nvPr/>
          </p:nvSpPr>
          <p:spPr>
            <a:xfrm>
              <a:off x="3790350" y="4155925"/>
              <a:ext cx="52075" cy="50250"/>
            </a:xfrm>
            <a:custGeom>
              <a:avLst/>
              <a:gdLst/>
              <a:ahLst/>
              <a:cxnLst/>
              <a:rect l="l" t="t" r="r" b="b"/>
              <a:pathLst>
                <a:path w="2083" h="2010" extrusionOk="0">
                  <a:moveTo>
                    <a:pt x="968" y="1"/>
                  </a:moveTo>
                  <a:cubicBezTo>
                    <a:pt x="485" y="1"/>
                    <a:pt x="66" y="410"/>
                    <a:pt x="35" y="903"/>
                  </a:cubicBezTo>
                  <a:cubicBezTo>
                    <a:pt x="1" y="1414"/>
                    <a:pt x="376" y="1926"/>
                    <a:pt x="922" y="1995"/>
                  </a:cubicBezTo>
                  <a:cubicBezTo>
                    <a:pt x="975" y="2005"/>
                    <a:pt x="1028" y="2009"/>
                    <a:pt x="1081" y="2009"/>
                  </a:cubicBezTo>
                  <a:cubicBezTo>
                    <a:pt x="1564" y="2009"/>
                    <a:pt x="1986" y="1600"/>
                    <a:pt x="2048" y="1107"/>
                  </a:cubicBezTo>
                  <a:cubicBezTo>
                    <a:pt x="2082" y="561"/>
                    <a:pt x="1707" y="50"/>
                    <a:pt x="1127" y="15"/>
                  </a:cubicBezTo>
                  <a:cubicBezTo>
                    <a:pt x="1073" y="5"/>
                    <a:pt x="1020" y="1"/>
                    <a:pt x="968" y="1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24"/>
            <p:cNvSpPr/>
            <p:nvPr/>
          </p:nvSpPr>
          <p:spPr>
            <a:xfrm>
              <a:off x="3897000" y="4168900"/>
              <a:ext cx="52050" cy="50075"/>
            </a:xfrm>
            <a:custGeom>
              <a:avLst/>
              <a:gdLst/>
              <a:ahLst/>
              <a:cxnLst/>
              <a:rect l="l" t="t" r="r" b="b"/>
              <a:pathLst>
                <a:path w="2082" h="2003" extrusionOk="0">
                  <a:moveTo>
                    <a:pt x="1007" y="1"/>
                  </a:moveTo>
                  <a:cubicBezTo>
                    <a:pt x="508" y="1"/>
                    <a:pt x="66" y="390"/>
                    <a:pt x="34" y="895"/>
                  </a:cubicBezTo>
                  <a:cubicBezTo>
                    <a:pt x="0" y="1407"/>
                    <a:pt x="375" y="1919"/>
                    <a:pt x="921" y="1987"/>
                  </a:cubicBezTo>
                  <a:cubicBezTo>
                    <a:pt x="975" y="1997"/>
                    <a:pt x="1028" y="2002"/>
                    <a:pt x="1080" y="2002"/>
                  </a:cubicBezTo>
                  <a:cubicBezTo>
                    <a:pt x="1563" y="2002"/>
                    <a:pt x="1986" y="1593"/>
                    <a:pt x="2047" y="1100"/>
                  </a:cubicBezTo>
                  <a:cubicBezTo>
                    <a:pt x="2082" y="554"/>
                    <a:pt x="1706" y="42"/>
                    <a:pt x="1126" y="8"/>
                  </a:cubicBezTo>
                  <a:cubicBezTo>
                    <a:pt x="1086" y="3"/>
                    <a:pt x="1046" y="1"/>
                    <a:pt x="1007" y="1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24"/>
            <p:cNvSpPr/>
            <p:nvPr/>
          </p:nvSpPr>
          <p:spPr>
            <a:xfrm>
              <a:off x="4220300" y="4215150"/>
              <a:ext cx="48650" cy="42200"/>
            </a:xfrm>
            <a:custGeom>
              <a:avLst/>
              <a:gdLst/>
              <a:ahLst/>
              <a:cxnLst/>
              <a:rect l="l" t="t" r="r" b="b"/>
              <a:pathLst>
                <a:path w="1946" h="1688" extrusionOk="0">
                  <a:moveTo>
                    <a:pt x="1639" y="1"/>
                  </a:moveTo>
                  <a:cubicBezTo>
                    <a:pt x="1058" y="342"/>
                    <a:pt x="547" y="752"/>
                    <a:pt x="1" y="1161"/>
                  </a:cubicBezTo>
                  <a:cubicBezTo>
                    <a:pt x="205" y="1434"/>
                    <a:pt x="444" y="1639"/>
                    <a:pt x="785" y="1673"/>
                  </a:cubicBezTo>
                  <a:cubicBezTo>
                    <a:pt x="839" y="1683"/>
                    <a:pt x="892" y="1688"/>
                    <a:pt x="944" y="1688"/>
                  </a:cubicBezTo>
                  <a:cubicBezTo>
                    <a:pt x="1427" y="1688"/>
                    <a:pt x="1850" y="1278"/>
                    <a:pt x="1912" y="786"/>
                  </a:cubicBezTo>
                  <a:cubicBezTo>
                    <a:pt x="1946" y="479"/>
                    <a:pt x="1843" y="240"/>
                    <a:pt x="1639" y="1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24"/>
            <p:cNvSpPr/>
            <p:nvPr/>
          </p:nvSpPr>
          <p:spPr>
            <a:xfrm>
              <a:off x="4321825" y="4219900"/>
              <a:ext cx="54625" cy="50250"/>
            </a:xfrm>
            <a:custGeom>
              <a:avLst/>
              <a:gdLst/>
              <a:ahLst/>
              <a:cxnLst/>
              <a:rect l="l" t="t" r="r" b="b"/>
              <a:pathLst>
                <a:path w="2185" h="2010" extrusionOk="0">
                  <a:moveTo>
                    <a:pt x="1036" y="1"/>
                  </a:moveTo>
                  <a:cubicBezTo>
                    <a:pt x="553" y="1"/>
                    <a:pt x="133" y="410"/>
                    <a:pt x="103" y="903"/>
                  </a:cubicBezTo>
                  <a:cubicBezTo>
                    <a:pt x="0" y="1415"/>
                    <a:pt x="444" y="1927"/>
                    <a:pt x="990" y="1995"/>
                  </a:cubicBezTo>
                  <a:cubicBezTo>
                    <a:pt x="1043" y="2005"/>
                    <a:pt x="1096" y="2010"/>
                    <a:pt x="1148" y="2010"/>
                  </a:cubicBezTo>
                  <a:cubicBezTo>
                    <a:pt x="1632" y="2010"/>
                    <a:pt x="2054" y="1600"/>
                    <a:pt x="2116" y="1108"/>
                  </a:cubicBezTo>
                  <a:cubicBezTo>
                    <a:pt x="2184" y="562"/>
                    <a:pt x="1741" y="50"/>
                    <a:pt x="1195" y="16"/>
                  </a:cubicBezTo>
                  <a:cubicBezTo>
                    <a:pt x="1141" y="6"/>
                    <a:pt x="1088" y="1"/>
                    <a:pt x="1036" y="1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24"/>
            <p:cNvSpPr/>
            <p:nvPr/>
          </p:nvSpPr>
          <p:spPr>
            <a:xfrm>
              <a:off x="4428450" y="4232700"/>
              <a:ext cx="54625" cy="50250"/>
            </a:xfrm>
            <a:custGeom>
              <a:avLst/>
              <a:gdLst/>
              <a:ahLst/>
              <a:cxnLst/>
              <a:rect l="l" t="t" r="r" b="b"/>
              <a:pathLst>
                <a:path w="2185" h="2010" extrusionOk="0">
                  <a:moveTo>
                    <a:pt x="1036" y="1"/>
                  </a:moveTo>
                  <a:cubicBezTo>
                    <a:pt x="554" y="1"/>
                    <a:pt x="134" y="410"/>
                    <a:pt x="103" y="903"/>
                  </a:cubicBezTo>
                  <a:cubicBezTo>
                    <a:pt x="1" y="1415"/>
                    <a:pt x="444" y="1926"/>
                    <a:pt x="990" y="1995"/>
                  </a:cubicBezTo>
                  <a:cubicBezTo>
                    <a:pt x="1044" y="2005"/>
                    <a:pt x="1096" y="2009"/>
                    <a:pt x="1149" y="2009"/>
                  </a:cubicBezTo>
                  <a:cubicBezTo>
                    <a:pt x="1632" y="2009"/>
                    <a:pt x="2055" y="1600"/>
                    <a:pt x="2116" y="1107"/>
                  </a:cubicBezTo>
                  <a:cubicBezTo>
                    <a:pt x="2185" y="561"/>
                    <a:pt x="1775" y="50"/>
                    <a:pt x="1195" y="16"/>
                  </a:cubicBezTo>
                  <a:cubicBezTo>
                    <a:pt x="1142" y="6"/>
                    <a:pt x="1089" y="1"/>
                    <a:pt x="1036" y="1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24"/>
            <p:cNvSpPr/>
            <p:nvPr/>
          </p:nvSpPr>
          <p:spPr>
            <a:xfrm>
              <a:off x="4535100" y="4244100"/>
              <a:ext cx="53750" cy="50800"/>
            </a:xfrm>
            <a:custGeom>
              <a:avLst/>
              <a:gdLst/>
              <a:ahLst/>
              <a:cxnLst/>
              <a:rect l="l" t="t" r="r" b="b"/>
              <a:pathLst>
                <a:path w="2150" h="2032" extrusionOk="0">
                  <a:moveTo>
                    <a:pt x="1186" y="1"/>
                  </a:moveTo>
                  <a:cubicBezTo>
                    <a:pt x="609" y="1"/>
                    <a:pt x="168" y="369"/>
                    <a:pt x="102" y="924"/>
                  </a:cubicBezTo>
                  <a:cubicBezTo>
                    <a:pt x="0" y="1470"/>
                    <a:pt x="444" y="1982"/>
                    <a:pt x="990" y="2016"/>
                  </a:cubicBezTo>
                  <a:cubicBezTo>
                    <a:pt x="1043" y="2026"/>
                    <a:pt x="1096" y="2031"/>
                    <a:pt x="1148" y="2031"/>
                  </a:cubicBezTo>
                  <a:cubicBezTo>
                    <a:pt x="1631" y="2031"/>
                    <a:pt x="2054" y="1622"/>
                    <a:pt x="2116" y="1129"/>
                  </a:cubicBezTo>
                  <a:cubicBezTo>
                    <a:pt x="2150" y="924"/>
                    <a:pt x="2116" y="754"/>
                    <a:pt x="2013" y="583"/>
                  </a:cubicBezTo>
                  <a:cubicBezTo>
                    <a:pt x="1843" y="413"/>
                    <a:pt x="1638" y="242"/>
                    <a:pt x="1467" y="71"/>
                  </a:cubicBezTo>
                  <a:cubicBezTo>
                    <a:pt x="1365" y="3"/>
                    <a:pt x="1297" y="3"/>
                    <a:pt x="1263" y="3"/>
                  </a:cubicBezTo>
                  <a:cubicBezTo>
                    <a:pt x="1237" y="2"/>
                    <a:pt x="1211" y="1"/>
                    <a:pt x="1186" y="1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24"/>
            <p:cNvSpPr/>
            <p:nvPr/>
          </p:nvSpPr>
          <p:spPr>
            <a:xfrm>
              <a:off x="3524200" y="4233075"/>
              <a:ext cx="42675" cy="49025"/>
            </a:xfrm>
            <a:custGeom>
              <a:avLst/>
              <a:gdLst/>
              <a:ahLst/>
              <a:cxnLst/>
              <a:rect l="l" t="t" r="r" b="b"/>
              <a:pathLst>
                <a:path w="1707" h="1961" extrusionOk="0">
                  <a:moveTo>
                    <a:pt x="990" y="1"/>
                  </a:moveTo>
                  <a:cubicBezTo>
                    <a:pt x="922" y="103"/>
                    <a:pt x="785" y="274"/>
                    <a:pt x="683" y="410"/>
                  </a:cubicBezTo>
                  <a:cubicBezTo>
                    <a:pt x="444" y="854"/>
                    <a:pt x="239" y="1263"/>
                    <a:pt x="0" y="1741"/>
                  </a:cubicBezTo>
                  <a:cubicBezTo>
                    <a:pt x="137" y="1877"/>
                    <a:pt x="342" y="1946"/>
                    <a:pt x="512" y="1946"/>
                  </a:cubicBezTo>
                  <a:cubicBezTo>
                    <a:pt x="572" y="1956"/>
                    <a:pt x="631" y="1960"/>
                    <a:pt x="688" y="1960"/>
                  </a:cubicBezTo>
                  <a:cubicBezTo>
                    <a:pt x="1216" y="1960"/>
                    <a:pt x="1611" y="1551"/>
                    <a:pt x="1672" y="1058"/>
                  </a:cubicBezTo>
                  <a:cubicBezTo>
                    <a:pt x="1706" y="581"/>
                    <a:pt x="1433" y="103"/>
                    <a:pt x="990" y="1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24"/>
            <p:cNvSpPr/>
            <p:nvPr/>
          </p:nvSpPr>
          <p:spPr>
            <a:xfrm>
              <a:off x="3620600" y="4243975"/>
              <a:ext cx="54625" cy="50925"/>
            </a:xfrm>
            <a:custGeom>
              <a:avLst/>
              <a:gdLst/>
              <a:ahLst/>
              <a:cxnLst/>
              <a:rect l="l" t="t" r="r" b="b"/>
              <a:pathLst>
                <a:path w="2185" h="2037" extrusionOk="0">
                  <a:moveTo>
                    <a:pt x="1075" y="1"/>
                  </a:moveTo>
                  <a:cubicBezTo>
                    <a:pt x="576" y="1"/>
                    <a:pt x="132" y="389"/>
                    <a:pt x="68" y="895"/>
                  </a:cubicBezTo>
                  <a:cubicBezTo>
                    <a:pt x="0" y="1475"/>
                    <a:pt x="410" y="1987"/>
                    <a:pt x="990" y="2021"/>
                  </a:cubicBezTo>
                  <a:cubicBezTo>
                    <a:pt x="1043" y="2031"/>
                    <a:pt x="1096" y="2036"/>
                    <a:pt x="1148" y="2036"/>
                  </a:cubicBezTo>
                  <a:cubicBezTo>
                    <a:pt x="1631" y="2036"/>
                    <a:pt x="2051" y="1627"/>
                    <a:pt x="2082" y="1134"/>
                  </a:cubicBezTo>
                  <a:cubicBezTo>
                    <a:pt x="2184" y="554"/>
                    <a:pt x="1740" y="42"/>
                    <a:pt x="1195" y="8"/>
                  </a:cubicBezTo>
                  <a:cubicBezTo>
                    <a:pt x="1154" y="3"/>
                    <a:pt x="1115" y="1"/>
                    <a:pt x="1075" y="1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5" name="Google Shape;845;p24"/>
            <p:cNvSpPr/>
            <p:nvPr/>
          </p:nvSpPr>
          <p:spPr>
            <a:xfrm>
              <a:off x="3727225" y="4256900"/>
              <a:ext cx="53775" cy="50775"/>
            </a:xfrm>
            <a:custGeom>
              <a:avLst/>
              <a:gdLst/>
              <a:ahLst/>
              <a:cxnLst/>
              <a:rect l="l" t="t" r="r" b="b"/>
              <a:pathLst>
                <a:path w="2151" h="2031" extrusionOk="0">
                  <a:moveTo>
                    <a:pt x="1126" y="1"/>
                  </a:moveTo>
                  <a:cubicBezTo>
                    <a:pt x="607" y="1"/>
                    <a:pt x="134" y="369"/>
                    <a:pt x="69" y="924"/>
                  </a:cubicBezTo>
                  <a:cubicBezTo>
                    <a:pt x="1" y="1470"/>
                    <a:pt x="410" y="1982"/>
                    <a:pt x="956" y="2016"/>
                  </a:cubicBezTo>
                  <a:cubicBezTo>
                    <a:pt x="1013" y="2026"/>
                    <a:pt x="1069" y="2031"/>
                    <a:pt x="1124" y="2031"/>
                  </a:cubicBezTo>
                  <a:cubicBezTo>
                    <a:pt x="1631" y="2031"/>
                    <a:pt x="2051" y="1622"/>
                    <a:pt x="2082" y="1129"/>
                  </a:cubicBezTo>
                  <a:cubicBezTo>
                    <a:pt x="2150" y="583"/>
                    <a:pt x="1741" y="71"/>
                    <a:pt x="1195" y="3"/>
                  </a:cubicBezTo>
                  <a:cubicBezTo>
                    <a:pt x="1172" y="2"/>
                    <a:pt x="1149" y="1"/>
                    <a:pt x="1126" y="1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6" name="Google Shape;846;p24"/>
            <p:cNvSpPr/>
            <p:nvPr/>
          </p:nvSpPr>
          <p:spPr>
            <a:xfrm>
              <a:off x="3833850" y="4269700"/>
              <a:ext cx="53775" cy="50775"/>
            </a:xfrm>
            <a:custGeom>
              <a:avLst/>
              <a:gdLst/>
              <a:ahLst/>
              <a:cxnLst/>
              <a:rect l="l" t="t" r="r" b="b"/>
              <a:pathLst>
                <a:path w="2151" h="2031" extrusionOk="0">
                  <a:moveTo>
                    <a:pt x="1126" y="1"/>
                  </a:moveTo>
                  <a:cubicBezTo>
                    <a:pt x="607" y="1"/>
                    <a:pt x="135" y="368"/>
                    <a:pt x="69" y="924"/>
                  </a:cubicBezTo>
                  <a:cubicBezTo>
                    <a:pt x="1" y="1470"/>
                    <a:pt x="410" y="1982"/>
                    <a:pt x="956" y="2016"/>
                  </a:cubicBezTo>
                  <a:cubicBezTo>
                    <a:pt x="1013" y="2026"/>
                    <a:pt x="1069" y="2031"/>
                    <a:pt x="1124" y="2031"/>
                  </a:cubicBezTo>
                  <a:cubicBezTo>
                    <a:pt x="1632" y="2031"/>
                    <a:pt x="2052" y="1622"/>
                    <a:pt x="2082" y="1129"/>
                  </a:cubicBezTo>
                  <a:cubicBezTo>
                    <a:pt x="2151" y="583"/>
                    <a:pt x="1741" y="71"/>
                    <a:pt x="1195" y="3"/>
                  </a:cubicBezTo>
                  <a:cubicBezTo>
                    <a:pt x="1172" y="1"/>
                    <a:pt x="1149" y="1"/>
                    <a:pt x="1126" y="1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24"/>
            <p:cNvSpPr/>
            <p:nvPr/>
          </p:nvSpPr>
          <p:spPr>
            <a:xfrm>
              <a:off x="3940500" y="4282500"/>
              <a:ext cx="53775" cy="50775"/>
            </a:xfrm>
            <a:custGeom>
              <a:avLst/>
              <a:gdLst/>
              <a:ahLst/>
              <a:cxnLst/>
              <a:rect l="l" t="t" r="r" b="b"/>
              <a:pathLst>
                <a:path w="2151" h="2031" extrusionOk="0">
                  <a:moveTo>
                    <a:pt x="1126" y="1"/>
                  </a:moveTo>
                  <a:cubicBezTo>
                    <a:pt x="606" y="1"/>
                    <a:pt x="134" y="368"/>
                    <a:pt x="69" y="924"/>
                  </a:cubicBezTo>
                  <a:cubicBezTo>
                    <a:pt x="0" y="1470"/>
                    <a:pt x="410" y="1982"/>
                    <a:pt x="956" y="2016"/>
                  </a:cubicBezTo>
                  <a:cubicBezTo>
                    <a:pt x="1012" y="2026"/>
                    <a:pt x="1068" y="2031"/>
                    <a:pt x="1123" y="2031"/>
                  </a:cubicBezTo>
                  <a:cubicBezTo>
                    <a:pt x="1631" y="2031"/>
                    <a:pt x="2051" y="1621"/>
                    <a:pt x="2082" y="1129"/>
                  </a:cubicBezTo>
                  <a:cubicBezTo>
                    <a:pt x="2150" y="583"/>
                    <a:pt x="1741" y="71"/>
                    <a:pt x="1195" y="3"/>
                  </a:cubicBezTo>
                  <a:cubicBezTo>
                    <a:pt x="1172" y="1"/>
                    <a:pt x="1149" y="1"/>
                    <a:pt x="1126" y="1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24"/>
            <p:cNvSpPr/>
            <p:nvPr/>
          </p:nvSpPr>
          <p:spPr>
            <a:xfrm>
              <a:off x="4047975" y="4314125"/>
              <a:ext cx="11975" cy="27325"/>
            </a:xfrm>
            <a:custGeom>
              <a:avLst/>
              <a:gdLst/>
              <a:ahLst/>
              <a:cxnLst/>
              <a:rect l="l" t="t" r="r" b="b"/>
              <a:pathLst>
                <a:path w="479" h="1093" extrusionOk="0">
                  <a:moveTo>
                    <a:pt x="69" y="0"/>
                  </a:moveTo>
                  <a:cubicBezTo>
                    <a:pt x="69" y="34"/>
                    <a:pt x="35" y="68"/>
                    <a:pt x="35" y="171"/>
                  </a:cubicBezTo>
                  <a:cubicBezTo>
                    <a:pt x="1" y="546"/>
                    <a:pt x="171" y="887"/>
                    <a:pt x="479" y="1092"/>
                  </a:cubicBezTo>
                  <a:cubicBezTo>
                    <a:pt x="342" y="751"/>
                    <a:pt x="206" y="376"/>
                    <a:pt x="69" y="0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24"/>
            <p:cNvSpPr/>
            <p:nvPr/>
          </p:nvSpPr>
          <p:spPr>
            <a:xfrm>
              <a:off x="4260400" y="4320750"/>
              <a:ext cx="52925" cy="50925"/>
            </a:xfrm>
            <a:custGeom>
              <a:avLst/>
              <a:gdLst/>
              <a:ahLst/>
              <a:cxnLst/>
              <a:rect l="l" t="t" r="r" b="b"/>
              <a:pathLst>
                <a:path w="2117" h="2037" extrusionOk="0">
                  <a:moveTo>
                    <a:pt x="1035" y="1"/>
                  </a:moveTo>
                  <a:cubicBezTo>
                    <a:pt x="508" y="1"/>
                    <a:pt x="66" y="392"/>
                    <a:pt x="35" y="930"/>
                  </a:cubicBezTo>
                  <a:cubicBezTo>
                    <a:pt x="0" y="1475"/>
                    <a:pt x="376" y="1987"/>
                    <a:pt x="922" y="2021"/>
                  </a:cubicBezTo>
                  <a:cubicBezTo>
                    <a:pt x="978" y="2031"/>
                    <a:pt x="1034" y="2036"/>
                    <a:pt x="1089" y="2036"/>
                  </a:cubicBezTo>
                  <a:cubicBezTo>
                    <a:pt x="1597" y="2036"/>
                    <a:pt x="2017" y="1627"/>
                    <a:pt x="2048" y="1134"/>
                  </a:cubicBezTo>
                  <a:cubicBezTo>
                    <a:pt x="2116" y="588"/>
                    <a:pt x="1707" y="76"/>
                    <a:pt x="1161" y="8"/>
                  </a:cubicBezTo>
                  <a:cubicBezTo>
                    <a:pt x="1118" y="3"/>
                    <a:pt x="1076" y="1"/>
                    <a:pt x="1035" y="1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0" name="Google Shape;850;p24"/>
            <p:cNvSpPr/>
            <p:nvPr/>
          </p:nvSpPr>
          <p:spPr>
            <a:xfrm>
              <a:off x="4367025" y="4333550"/>
              <a:ext cx="53775" cy="50925"/>
            </a:xfrm>
            <a:custGeom>
              <a:avLst/>
              <a:gdLst/>
              <a:ahLst/>
              <a:cxnLst/>
              <a:rect l="l" t="t" r="r" b="b"/>
              <a:pathLst>
                <a:path w="2151" h="2037" extrusionOk="0">
                  <a:moveTo>
                    <a:pt x="1075" y="1"/>
                  </a:moveTo>
                  <a:cubicBezTo>
                    <a:pt x="572" y="1"/>
                    <a:pt x="101" y="392"/>
                    <a:pt x="69" y="929"/>
                  </a:cubicBezTo>
                  <a:cubicBezTo>
                    <a:pt x="1" y="1475"/>
                    <a:pt x="410" y="1987"/>
                    <a:pt x="956" y="2021"/>
                  </a:cubicBezTo>
                  <a:cubicBezTo>
                    <a:pt x="1013" y="2031"/>
                    <a:pt x="1069" y="2036"/>
                    <a:pt x="1124" y="2036"/>
                  </a:cubicBezTo>
                  <a:cubicBezTo>
                    <a:pt x="1632" y="2036"/>
                    <a:pt x="2052" y="1627"/>
                    <a:pt x="2082" y="1134"/>
                  </a:cubicBezTo>
                  <a:cubicBezTo>
                    <a:pt x="2151" y="588"/>
                    <a:pt x="1741" y="76"/>
                    <a:pt x="1195" y="8"/>
                  </a:cubicBezTo>
                  <a:cubicBezTo>
                    <a:pt x="1155" y="3"/>
                    <a:pt x="1115" y="1"/>
                    <a:pt x="1075" y="1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24"/>
            <p:cNvSpPr/>
            <p:nvPr/>
          </p:nvSpPr>
          <p:spPr>
            <a:xfrm>
              <a:off x="4473675" y="4346350"/>
              <a:ext cx="53750" cy="50900"/>
            </a:xfrm>
            <a:custGeom>
              <a:avLst/>
              <a:gdLst/>
              <a:ahLst/>
              <a:cxnLst/>
              <a:rect l="l" t="t" r="r" b="b"/>
              <a:pathLst>
                <a:path w="2150" h="2036" extrusionOk="0">
                  <a:moveTo>
                    <a:pt x="1075" y="0"/>
                  </a:moveTo>
                  <a:cubicBezTo>
                    <a:pt x="576" y="0"/>
                    <a:pt x="132" y="392"/>
                    <a:pt x="68" y="929"/>
                  </a:cubicBezTo>
                  <a:cubicBezTo>
                    <a:pt x="0" y="1475"/>
                    <a:pt x="410" y="1987"/>
                    <a:pt x="990" y="2021"/>
                  </a:cubicBezTo>
                  <a:cubicBezTo>
                    <a:pt x="1043" y="2031"/>
                    <a:pt x="1096" y="2036"/>
                    <a:pt x="1148" y="2036"/>
                  </a:cubicBezTo>
                  <a:cubicBezTo>
                    <a:pt x="1631" y="2036"/>
                    <a:pt x="2051" y="1627"/>
                    <a:pt x="2082" y="1134"/>
                  </a:cubicBezTo>
                  <a:cubicBezTo>
                    <a:pt x="2150" y="588"/>
                    <a:pt x="1740" y="76"/>
                    <a:pt x="1194" y="8"/>
                  </a:cubicBezTo>
                  <a:cubicBezTo>
                    <a:pt x="1155" y="3"/>
                    <a:pt x="1115" y="0"/>
                    <a:pt x="1075" y="0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2" name="Google Shape;852;p24"/>
            <p:cNvSpPr/>
            <p:nvPr/>
          </p:nvSpPr>
          <p:spPr>
            <a:xfrm>
              <a:off x="4580300" y="4359150"/>
              <a:ext cx="52925" cy="50900"/>
            </a:xfrm>
            <a:custGeom>
              <a:avLst/>
              <a:gdLst/>
              <a:ahLst/>
              <a:cxnLst/>
              <a:rect l="l" t="t" r="r" b="b"/>
              <a:pathLst>
                <a:path w="2117" h="2036" extrusionOk="0">
                  <a:moveTo>
                    <a:pt x="1035" y="0"/>
                  </a:moveTo>
                  <a:cubicBezTo>
                    <a:pt x="508" y="0"/>
                    <a:pt x="66" y="391"/>
                    <a:pt x="35" y="929"/>
                  </a:cubicBezTo>
                  <a:cubicBezTo>
                    <a:pt x="1" y="1475"/>
                    <a:pt x="376" y="1953"/>
                    <a:pt x="922" y="2021"/>
                  </a:cubicBezTo>
                  <a:cubicBezTo>
                    <a:pt x="978" y="2031"/>
                    <a:pt x="1034" y="2036"/>
                    <a:pt x="1089" y="2036"/>
                  </a:cubicBezTo>
                  <a:cubicBezTo>
                    <a:pt x="1597" y="2036"/>
                    <a:pt x="2017" y="1626"/>
                    <a:pt x="2048" y="1134"/>
                  </a:cubicBezTo>
                  <a:cubicBezTo>
                    <a:pt x="2116" y="554"/>
                    <a:pt x="1707" y="76"/>
                    <a:pt x="1161" y="8"/>
                  </a:cubicBezTo>
                  <a:cubicBezTo>
                    <a:pt x="1118" y="3"/>
                    <a:pt x="1076" y="0"/>
                    <a:pt x="1035" y="0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24"/>
            <p:cNvSpPr/>
            <p:nvPr/>
          </p:nvSpPr>
          <p:spPr>
            <a:xfrm>
              <a:off x="3552350" y="4328425"/>
              <a:ext cx="54625" cy="50725"/>
            </a:xfrm>
            <a:custGeom>
              <a:avLst/>
              <a:gdLst/>
              <a:ahLst/>
              <a:cxnLst/>
              <a:rect l="l" t="t" r="r" b="b"/>
              <a:pathLst>
                <a:path w="2185" h="2029" extrusionOk="0">
                  <a:moveTo>
                    <a:pt x="1075" y="1"/>
                  </a:moveTo>
                  <a:cubicBezTo>
                    <a:pt x="576" y="1"/>
                    <a:pt x="132" y="390"/>
                    <a:pt x="69" y="896"/>
                  </a:cubicBezTo>
                  <a:cubicBezTo>
                    <a:pt x="0" y="1476"/>
                    <a:pt x="410" y="1987"/>
                    <a:pt x="990" y="2022"/>
                  </a:cubicBezTo>
                  <a:cubicBezTo>
                    <a:pt x="1030" y="2027"/>
                    <a:pt x="1070" y="2029"/>
                    <a:pt x="1109" y="2029"/>
                  </a:cubicBezTo>
                  <a:cubicBezTo>
                    <a:pt x="1604" y="2029"/>
                    <a:pt x="2019" y="1640"/>
                    <a:pt x="2082" y="1134"/>
                  </a:cubicBezTo>
                  <a:cubicBezTo>
                    <a:pt x="2184" y="554"/>
                    <a:pt x="1741" y="42"/>
                    <a:pt x="1195" y="8"/>
                  </a:cubicBezTo>
                  <a:cubicBezTo>
                    <a:pt x="1155" y="3"/>
                    <a:pt x="1115" y="1"/>
                    <a:pt x="1075" y="1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24"/>
            <p:cNvSpPr/>
            <p:nvPr/>
          </p:nvSpPr>
          <p:spPr>
            <a:xfrm>
              <a:off x="3658975" y="4341375"/>
              <a:ext cx="52925" cy="50575"/>
            </a:xfrm>
            <a:custGeom>
              <a:avLst/>
              <a:gdLst/>
              <a:ahLst/>
              <a:cxnLst/>
              <a:rect l="l" t="t" r="r" b="b"/>
              <a:pathLst>
                <a:path w="2117" h="2023" extrusionOk="0">
                  <a:moveTo>
                    <a:pt x="1126" y="0"/>
                  </a:moveTo>
                  <a:cubicBezTo>
                    <a:pt x="607" y="0"/>
                    <a:pt x="134" y="366"/>
                    <a:pt x="69" y="889"/>
                  </a:cubicBezTo>
                  <a:cubicBezTo>
                    <a:pt x="1" y="1469"/>
                    <a:pt x="410" y="1981"/>
                    <a:pt x="990" y="2015"/>
                  </a:cubicBezTo>
                  <a:cubicBezTo>
                    <a:pt x="1030" y="2020"/>
                    <a:pt x="1070" y="2023"/>
                    <a:pt x="1110" y="2023"/>
                  </a:cubicBezTo>
                  <a:cubicBezTo>
                    <a:pt x="1609" y="2023"/>
                    <a:pt x="2051" y="1634"/>
                    <a:pt x="2082" y="1128"/>
                  </a:cubicBezTo>
                  <a:cubicBezTo>
                    <a:pt x="2116" y="548"/>
                    <a:pt x="1741" y="36"/>
                    <a:pt x="1195" y="2"/>
                  </a:cubicBezTo>
                  <a:cubicBezTo>
                    <a:pt x="1172" y="1"/>
                    <a:pt x="1149" y="0"/>
                    <a:pt x="1126" y="0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24"/>
            <p:cNvSpPr/>
            <p:nvPr/>
          </p:nvSpPr>
          <p:spPr>
            <a:xfrm>
              <a:off x="3765625" y="4354025"/>
              <a:ext cx="52900" cy="50725"/>
            </a:xfrm>
            <a:custGeom>
              <a:avLst/>
              <a:gdLst/>
              <a:ahLst/>
              <a:cxnLst/>
              <a:rect l="l" t="t" r="r" b="b"/>
              <a:pathLst>
                <a:path w="2116" h="2029" extrusionOk="0">
                  <a:moveTo>
                    <a:pt x="1075" y="1"/>
                  </a:moveTo>
                  <a:cubicBezTo>
                    <a:pt x="576" y="1"/>
                    <a:pt x="132" y="389"/>
                    <a:pt x="68" y="895"/>
                  </a:cubicBezTo>
                  <a:cubicBezTo>
                    <a:pt x="0" y="1475"/>
                    <a:pt x="410" y="1987"/>
                    <a:pt x="990" y="2021"/>
                  </a:cubicBezTo>
                  <a:cubicBezTo>
                    <a:pt x="1030" y="2026"/>
                    <a:pt x="1070" y="2029"/>
                    <a:pt x="1109" y="2029"/>
                  </a:cubicBezTo>
                  <a:cubicBezTo>
                    <a:pt x="1608" y="2029"/>
                    <a:pt x="2050" y="1640"/>
                    <a:pt x="2082" y="1134"/>
                  </a:cubicBezTo>
                  <a:cubicBezTo>
                    <a:pt x="2116" y="554"/>
                    <a:pt x="1740" y="42"/>
                    <a:pt x="1194" y="8"/>
                  </a:cubicBezTo>
                  <a:cubicBezTo>
                    <a:pt x="1154" y="3"/>
                    <a:pt x="1115" y="1"/>
                    <a:pt x="1075" y="1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6" name="Google Shape;856;p24"/>
            <p:cNvSpPr/>
            <p:nvPr/>
          </p:nvSpPr>
          <p:spPr>
            <a:xfrm>
              <a:off x="3873100" y="4366825"/>
              <a:ext cx="53775" cy="50725"/>
            </a:xfrm>
            <a:custGeom>
              <a:avLst/>
              <a:gdLst/>
              <a:ahLst/>
              <a:cxnLst/>
              <a:rect l="l" t="t" r="r" b="b"/>
              <a:pathLst>
                <a:path w="2151" h="2029" extrusionOk="0">
                  <a:moveTo>
                    <a:pt x="1041" y="0"/>
                  </a:moveTo>
                  <a:cubicBezTo>
                    <a:pt x="542" y="0"/>
                    <a:pt x="98" y="389"/>
                    <a:pt x="35" y="895"/>
                  </a:cubicBezTo>
                  <a:cubicBezTo>
                    <a:pt x="1" y="1475"/>
                    <a:pt x="376" y="1987"/>
                    <a:pt x="956" y="2021"/>
                  </a:cubicBezTo>
                  <a:cubicBezTo>
                    <a:pt x="996" y="2026"/>
                    <a:pt x="1036" y="2029"/>
                    <a:pt x="1075" y="2029"/>
                  </a:cubicBezTo>
                  <a:cubicBezTo>
                    <a:pt x="1575" y="2029"/>
                    <a:pt x="2016" y="1640"/>
                    <a:pt x="2048" y="1134"/>
                  </a:cubicBezTo>
                  <a:cubicBezTo>
                    <a:pt x="2150" y="554"/>
                    <a:pt x="1707" y="42"/>
                    <a:pt x="1161" y="8"/>
                  </a:cubicBezTo>
                  <a:cubicBezTo>
                    <a:pt x="1121" y="3"/>
                    <a:pt x="1081" y="0"/>
                    <a:pt x="1041" y="0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7" name="Google Shape;857;p24"/>
            <p:cNvSpPr/>
            <p:nvPr/>
          </p:nvSpPr>
          <p:spPr>
            <a:xfrm>
              <a:off x="3979725" y="4379625"/>
              <a:ext cx="53775" cy="50725"/>
            </a:xfrm>
            <a:custGeom>
              <a:avLst/>
              <a:gdLst/>
              <a:ahLst/>
              <a:cxnLst/>
              <a:rect l="l" t="t" r="r" b="b"/>
              <a:pathLst>
                <a:path w="2151" h="2029" extrusionOk="0">
                  <a:moveTo>
                    <a:pt x="1042" y="0"/>
                  </a:moveTo>
                  <a:cubicBezTo>
                    <a:pt x="542" y="0"/>
                    <a:pt x="98" y="389"/>
                    <a:pt x="35" y="895"/>
                  </a:cubicBezTo>
                  <a:cubicBezTo>
                    <a:pt x="1" y="1475"/>
                    <a:pt x="376" y="1987"/>
                    <a:pt x="956" y="2021"/>
                  </a:cubicBezTo>
                  <a:cubicBezTo>
                    <a:pt x="996" y="2026"/>
                    <a:pt x="1036" y="2028"/>
                    <a:pt x="1076" y="2028"/>
                  </a:cubicBezTo>
                  <a:cubicBezTo>
                    <a:pt x="1575" y="2028"/>
                    <a:pt x="2017" y="1640"/>
                    <a:pt x="2048" y="1134"/>
                  </a:cubicBezTo>
                  <a:cubicBezTo>
                    <a:pt x="2151" y="554"/>
                    <a:pt x="1707" y="42"/>
                    <a:pt x="1161" y="8"/>
                  </a:cubicBezTo>
                  <a:cubicBezTo>
                    <a:pt x="1121" y="3"/>
                    <a:pt x="1081" y="0"/>
                    <a:pt x="1042" y="0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24"/>
            <p:cNvSpPr/>
            <p:nvPr/>
          </p:nvSpPr>
          <p:spPr>
            <a:xfrm>
              <a:off x="4090625" y="4392600"/>
              <a:ext cx="47800" cy="50550"/>
            </a:xfrm>
            <a:custGeom>
              <a:avLst/>
              <a:gdLst/>
              <a:ahLst/>
              <a:cxnLst/>
              <a:rect l="l" t="t" r="r" b="b"/>
              <a:pathLst>
                <a:path w="1912" h="2022" extrusionOk="0">
                  <a:moveTo>
                    <a:pt x="683" y="1"/>
                  </a:moveTo>
                  <a:cubicBezTo>
                    <a:pt x="376" y="581"/>
                    <a:pt x="137" y="1127"/>
                    <a:pt x="1" y="1502"/>
                  </a:cubicBezTo>
                  <a:cubicBezTo>
                    <a:pt x="137" y="1741"/>
                    <a:pt x="445" y="1980"/>
                    <a:pt x="786" y="2014"/>
                  </a:cubicBezTo>
                  <a:cubicBezTo>
                    <a:pt x="826" y="2019"/>
                    <a:pt x="866" y="2021"/>
                    <a:pt x="905" y="2021"/>
                  </a:cubicBezTo>
                  <a:cubicBezTo>
                    <a:pt x="1404" y="2021"/>
                    <a:pt x="1846" y="1633"/>
                    <a:pt x="1878" y="1127"/>
                  </a:cubicBezTo>
                  <a:cubicBezTo>
                    <a:pt x="1912" y="547"/>
                    <a:pt x="1536" y="35"/>
                    <a:pt x="991" y="1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24"/>
            <p:cNvSpPr/>
            <p:nvPr/>
          </p:nvSpPr>
          <p:spPr>
            <a:xfrm>
              <a:off x="4193000" y="4405200"/>
              <a:ext cx="52925" cy="50600"/>
            </a:xfrm>
            <a:custGeom>
              <a:avLst/>
              <a:gdLst/>
              <a:ahLst/>
              <a:cxnLst/>
              <a:rect l="l" t="t" r="r" b="b"/>
              <a:pathLst>
                <a:path w="2117" h="2024" extrusionOk="0">
                  <a:moveTo>
                    <a:pt x="1041" y="1"/>
                  </a:moveTo>
                  <a:cubicBezTo>
                    <a:pt x="542" y="1"/>
                    <a:pt x="98" y="390"/>
                    <a:pt x="35" y="896"/>
                  </a:cubicBezTo>
                  <a:cubicBezTo>
                    <a:pt x="1" y="1476"/>
                    <a:pt x="376" y="1988"/>
                    <a:pt x="922" y="2022"/>
                  </a:cubicBezTo>
                  <a:cubicBezTo>
                    <a:pt x="947" y="2023"/>
                    <a:pt x="971" y="2024"/>
                    <a:pt x="995" y="2024"/>
                  </a:cubicBezTo>
                  <a:cubicBezTo>
                    <a:pt x="1544" y="2024"/>
                    <a:pt x="2015" y="1657"/>
                    <a:pt x="2048" y="1134"/>
                  </a:cubicBezTo>
                  <a:cubicBezTo>
                    <a:pt x="2116" y="554"/>
                    <a:pt x="1707" y="43"/>
                    <a:pt x="1161" y="8"/>
                  </a:cubicBezTo>
                  <a:cubicBezTo>
                    <a:pt x="1121" y="3"/>
                    <a:pt x="1081" y="1"/>
                    <a:pt x="1041" y="1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24"/>
            <p:cNvSpPr/>
            <p:nvPr/>
          </p:nvSpPr>
          <p:spPr>
            <a:xfrm>
              <a:off x="4299650" y="4418000"/>
              <a:ext cx="52900" cy="50600"/>
            </a:xfrm>
            <a:custGeom>
              <a:avLst/>
              <a:gdLst/>
              <a:ahLst/>
              <a:cxnLst/>
              <a:rect l="l" t="t" r="r" b="b"/>
              <a:pathLst>
                <a:path w="2116" h="2024" extrusionOk="0">
                  <a:moveTo>
                    <a:pt x="1041" y="1"/>
                  </a:moveTo>
                  <a:cubicBezTo>
                    <a:pt x="542" y="1"/>
                    <a:pt x="97" y="390"/>
                    <a:pt x="34" y="895"/>
                  </a:cubicBezTo>
                  <a:cubicBezTo>
                    <a:pt x="0" y="1476"/>
                    <a:pt x="375" y="1987"/>
                    <a:pt x="921" y="2021"/>
                  </a:cubicBezTo>
                  <a:cubicBezTo>
                    <a:pt x="946" y="2023"/>
                    <a:pt x="970" y="2024"/>
                    <a:pt x="994" y="2024"/>
                  </a:cubicBezTo>
                  <a:cubicBezTo>
                    <a:pt x="1544" y="2024"/>
                    <a:pt x="2015" y="1657"/>
                    <a:pt x="2047" y="1134"/>
                  </a:cubicBezTo>
                  <a:cubicBezTo>
                    <a:pt x="2116" y="554"/>
                    <a:pt x="1706" y="42"/>
                    <a:pt x="1160" y="8"/>
                  </a:cubicBezTo>
                  <a:cubicBezTo>
                    <a:pt x="1120" y="3"/>
                    <a:pt x="1080" y="1"/>
                    <a:pt x="1041" y="1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24"/>
            <p:cNvSpPr/>
            <p:nvPr/>
          </p:nvSpPr>
          <p:spPr>
            <a:xfrm>
              <a:off x="4406275" y="4430800"/>
              <a:ext cx="52050" cy="50725"/>
            </a:xfrm>
            <a:custGeom>
              <a:avLst/>
              <a:gdLst/>
              <a:ahLst/>
              <a:cxnLst/>
              <a:rect l="l" t="t" r="r" b="b"/>
              <a:pathLst>
                <a:path w="2082" h="2029" extrusionOk="0">
                  <a:moveTo>
                    <a:pt x="1041" y="1"/>
                  </a:moveTo>
                  <a:cubicBezTo>
                    <a:pt x="542" y="1"/>
                    <a:pt x="98" y="389"/>
                    <a:pt x="35" y="895"/>
                  </a:cubicBezTo>
                  <a:cubicBezTo>
                    <a:pt x="0" y="1475"/>
                    <a:pt x="376" y="1987"/>
                    <a:pt x="956" y="2021"/>
                  </a:cubicBezTo>
                  <a:cubicBezTo>
                    <a:pt x="996" y="2026"/>
                    <a:pt x="1036" y="2029"/>
                    <a:pt x="1075" y="2029"/>
                  </a:cubicBezTo>
                  <a:cubicBezTo>
                    <a:pt x="1574" y="2029"/>
                    <a:pt x="2016" y="1640"/>
                    <a:pt x="2048" y="1134"/>
                  </a:cubicBezTo>
                  <a:cubicBezTo>
                    <a:pt x="2082" y="554"/>
                    <a:pt x="1707" y="42"/>
                    <a:pt x="1161" y="8"/>
                  </a:cubicBezTo>
                  <a:cubicBezTo>
                    <a:pt x="1121" y="3"/>
                    <a:pt x="1081" y="1"/>
                    <a:pt x="1041" y="1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24"/>
            <p:cNvSpPr/>
            <p:nvPr/>
          </p:nvSpPr>
          <p:spPr>
            <a:xfrm>
              <a:off x="4512900" y="4443725"/>
              <a:ext cx="52075" cy="50600"/>
            </a:xfrm>
            <a:custGeom>
              <a:avLst/>
              <a:gdLst/>
              <a:ahLst/>
              <a:cxnLst/>
              <a:rect l="l" t="t" r="r" b="b"/>
              <a:pathLst>
                <a:path w="2083" h="2024" extrusionOk="0">
                  <a:moveTo>
                    <a:pt x="1092" y="1"/>
                  </a:moveTo>
                  <a:cubicBezTo>
                    <a:pt x="573" y="1"/>
                    <a:pt x="100" y="367"/>
                    <a:pt x="35" y="890"/>
                  </a:cubicBezTo>
                  <a:cubicBezTo>
                    <a:pt x="1" y="1470"/>
                    <a:pt x="376" y="1982"/>
                    <a:pt x="956" y="2016"/>
                  </a:cubicBezTo>
                  <a:cubicBezTo>
                    <a:pt x="996" y="2021"/>
                    <a:pt x="1036" y="2024"/>
                    <a:pt x="1076" y="2024"/>
                  </a:cubicBezTo>
                  <a:cubicBezTo>
                    <a:pt x="1575" y="2024"/>
                    <a:pt x="2017" y="1635"/>
                    <a:pt x="2048" y="1129"/>
                  </a:cubicBezTo>
                  <a:cubicBezTo>
                    <a:pt x="2082" y="549"/>
                    <a:pt x="1707" y="37"/>
                    <a:pt x="1161" y="3"/>
                  </a:cubicBezTo>
                  <a:cubicBezTo>
                    <a:pt x="1138" y="1"/>
                    <a:pt x="1115" y="1"/>
                    <a:pt x="1092" y="1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24"/>
            <p:cNvSpPr/>
            <p:nvPr/>
          </p:nvSpPr>
          <p:spPr>
            <a:xfrm>
              <a:off x="4619550" y="4456400"/>
              <a:ext cx="52900" cy="50725"/>
            </a:xfrm>
            <a:custGeom>
              <a:avLst/>
              <a:gdLst/>
              <a:ahLst/>
              <a:cxnLst/>
              <a:rect l="l" t="t" r="r" b="b"/>
              <a:pathLst>
                <a:path w="2116" h="2029" extrusionOk="0">
                  <a:moveTo>
                    <a:pt x="1041" y="0"/>
                  </a:moveTo>
                  <a:cubicBezTo>
                    <a:pt x="542" y="0"/>
                    <a:pt x="98" y="389"/>
                    <a:pt x="34" y="895"/>
                  </a:cubicBezTo>
                  <a:cubicBezTo>
                    <a:pt x="0" y="1475"/>
                    <a:pt x="376" y="1987"/>
                    <a:pt x="956" y="2021"/>
                  </a:cubicBezTo>
                  <a:cubicBezTo>
                    <a:pt x="996" y="2026"/>
                    <a:pt x="1036" y="2028"/>
                    <a:pt x="1075" y="2028"/>
                  </a:cubicBezTo>
                  <a:cubicBezTo>
                    <a:pt x="1574" y="2028"/>
                    <a:pt x="2016" y="1640"/>
                    <a:pt x="2048" y="1134"/>
                  </a:cubicBezTo>
                  <a:cubicBezTo>
                    <a:pt x="2116" y="554"/>
                    <a:pt x="1706" y="42"/>
                    <a:pt x="1160" y="8"/>
                  </a:cubicBezTo>
                  <a:cubicBezTo>
                    <a:pt x="1120" y="3"/>
                    <a:pt x="1080" y="0"/>
                    <a:pt x="1041" y="0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24"/>
            <p:cNvSpPr/>
            <p:nvPr/>
          </p:nvSpPr>
          <p:spPr>
            <a:xfrm>
              <a:off x="3505425" y="4430775"/>
              <a:ext cx="39275" cy="50575"/>
            </a:xfrm>
            <a:custGeom>
              <a:avLst/>
              <a:gdLst/>
              <a:ahLst/>
              <a:cxnLst/>
              <a:rect l="l" t="t" r="r" b="b"/>
              <a:pathLst>
                <a:path w="1571" h="2023" extrusionOk="0">
                  <a:moveTo>
                    <a:pt x="472" y="0"/>
                  </a:moveTo>
                  <a:cubicBezTo>
                    <a:pt x="305" y="0"/>
                    <a:pt x="141" y="61"/>
                    <a:pt x="1" y="146"/>
                  </a:cubicBezTo>
                  <a:cubicBezTo>
                    <a:pt x="69" y="794"/>
                    <a:pt x="239" y="1408"/>
                    <a:pt x="444" y="2022"/>
                  </a:cubicBezTo>
                  <a:cubicBezTo>
                    <a:pt x="922" y="2022"/>
                    <a:pt x="1400" y="1647"/>
                    <a:pt x="1502" y="1135"/>
                  </a:cubicBezTo>
                  <a:cubicBezTo>
                    <a:pt x="1570" y="555"/>
                    <a:pt x="1161" y="43"/>
                    <a:pt x="581" y="9"/>
                  </a:cubicBezTo>
                  <a:cubicBezTo>
                    <a:pt x="544" y="3"/>
                    <a:pt x="508" y="0"/>
                    <a:pt x="472" y="0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24"/>
            <p:cNvSpPr/>
            <p:nvPr/>
          </p:nvSpPr>
          <p:spPr>
            <a:xfrm>
              <a:off x="3598425" y="4443600"/>
              <a:ext cx="52900" cy="50600"/>
            </a:xfrm>
            <a:custGeom>
              <a:avLst/>
              <a:gdLst/>
              <a:ahLst/>
              <a:cxnLst/>
              <a:rect l="l" t="t" r="r" b="b"/>
              <a:pathLst>
                <a:path w="2116" h="2024" extrusionOk="0">
                  <a:moveTo>
                    <a:pt x="1007" y="0"/>
                  </a:moveTo>
                  <a:cubicBezTo>
                    <a:pt x="508" y="0"/>
                    <a:pt x="66" y="389"/>
                    <a:pt x="34" y="895"/>
                  </a:cubicBezTo>
                  <a:cubicBezTo>
                    <a:pt x="0" y="1475"/>
                    <a:pt x="375" y="1987"/>
                    <a:pt x="921" y="2021"/>
                  </a:cubicBezTo>
                  <a:cubicBezTo>
                    <a:pt x="943" y="2023"/>
                    <a:pt x="965" y="2023"/>
                    <a:pt x="986" y="2023"/>
                  </a:cubicBezTo>
                  <a:cubicBezTo>
                    <a:pt x="1476" y="2023"/>
                    <a:pt x="1949" y="1657"/>
                    <a:pt x="2047" y="1134"/>
                  </a:cubicBezTo>
                  <a:cubicBezTo>
                    <a:pt x="2116" y="554"/>
                    <a:pt x="1706" y="42"/>
                    <a:pt x="1126" y="8"/>
                  </a:cubicBezTo>
                  <a:cubicBezTo>
                    <a:pt x="1086" y="3"/>
                    <a:pt x="1046" y="0"/>
                    <a:pt x="1007" y="0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24"/>
            <p:cNvSpPr/>
            <p:nvPr/>
          </p:nvSpPr>
          <p:spPr>
            <a:xfrm>
              <a:off x="3705050" y="4456525"/>
              <a:ext cx="52900" cy="50475"/>
            </a:xfrm>
            <a:custGeom>
              <a:avLst/>
              <a:gdLst/>
              <a:ahLst/>
              <a:cxnLst/>
              <a:rect l="l" t="t" r="r" b="b"/>
              <a:pathLst>
                <a:path w="2116" h="2019" extrusionOk="0">
                  <a:moveTo>
                    <a:pt x="1058" y="1"/>
                  </a:moveTo>
                  <a:cubicBezTo>
                    <a:pt x="538" y="1"/>
                    <a:pt x="67" y="367"/>
                    <a:pt x="35" y="890"/>
                  </a:cubicBezTo>
                  <a:cubicBezTo>
                    <a:pt x="0" y="1470"/>
                    <a:pt x="376" y="1982"/>
                    <a:pt x="922" y="2016"/>
                  </a:cubicBezTo>
                  <a:cubicBezTo>
                    <a:pt x="943" y="2017"/>
                    <a:pt x="965" y="2018"/>
                    <a:pt x="986" y="2018"/>
                  </a:cubicBezTo>
                  <a:cubicBezTo>
                    <a:pt x="1476" y="2018"/>
                    <a:pt x="1950" y="1652"/>
                    <a:pt x="2048" y="1129"/>
                  </a:cubicBezTo>
                  <a:cubicBezTo>
                    <a:pt x="2116" y="549"/>
                    <a:pt x="1707" y="37"/>
                    <a:pt x="1126" y="3"/>
                  </a:cubicBezTo>
                  <a:cubicBezTo>
                    <a:pt x="1103" y="1"/>
                    <a:pt x="1080" y="1"/>
                    <a:pt x="1058" y="1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24"/>
            <p:cNvSpPr/>
            <p:nvPr/>
          </p:nvSpPr>
          <p:spPr>
            <a:xfrm>
              <a:off x="3811675" y="4468150"/>
              <a:ext cx="52075" cy="50925"/>
            </a:xfrm>
            <a:custGeom>
              <a:avLst/>
              <a:gdLst/>
              <a:ahLst/>
              <a:cxnLst/>
              <a:rect l="l" t="t" r="r" b="b"/>
              <a:pathLst>
                <a:path w="2083" h="2037" extrusionOk="0">
                  <a:moveTo>
                    <a:pt x="968" y="1"/>
                  </a:moveTo>
                  <a:cubicBezTo>
                    <a:pt x="485" y="1"/>
                    <a:pt x="66" y="410"/>
                    <a:pt x="35" y="903"/>
                  </a:cubicBezTo>
                  <a:cubicBezTo>
                    <a:pt x="1" y="1449"/>
                    <a:pt x="376" y="1961"/>
                    <a:pt x="922" y="2029"/>
                  </a:cubicBezTo>
                  <a:cubicBezTo>
                    <a:pt x="962" y="2034"/>
                    <a:pt x="1002" y="2036"/>
                    <a:pt x="1041" y="2036"/>
                  </a:cubicBezTo>
                  <a:cubicBezTo>
                    <a:pt x="1541" y="2036"/>
                    <a:pt x="1985" y="1645"/>
                    <a:pt x="2048" y="1107"/>
                  </a:cubicBezTo>
                  <a:cubicBezTo>
                    <a:pt x="2082" y="596"/>
                    <a:pt x="1707" y="84"/>
                    <a:pt x="1127" y="15"/>
                  </a:cubicBezTo>
                  <a:cubicBezTo>
                    <a:pt x="1074" y="6"/>
                    <a:pt x="1021" y="1"/>
                    <a:pt x="968" y="1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24"/>
            <p:cNvSpPr/>
            <p:nvPr/>
          </p:nvSpPr>
          <p:spPr>
            <a:xfrm>
              <a:off x="3916600" y="4482000"/>
              <a:ext cx="54625" cy="50575"/>
            </a:xfrm>
            <a:custGeom>
              <a:avLst/>
              <a:gdLst/>
              <a:ahLst/>
              <a:cxnLst/>
              <a:rect l="l" t="t" r="r" b="b"/>
              <a:pathLst>
                <a:path w="2185" h="2023" extrusionOk="0">
                  <a:moveTo>
                    <a:pt x="1076" y="0"/>
                  </a:moveTo>
                  <a:cubicBezTo>
                    <a:pt x="577" y="0"/>
                    <a:pt x="135" y="389"/>
                    <a:pt x="103" y="895"/>
                  </a:cubicBezTo>
                  <a:cubicBezTo>
                    <a:pt x="1" y="1475"/>
                    <a:pt x="444" y="1987"/>
                    <a:pt x="990" y="2021"/>
                  </a:cubicBezTo>
                  <a:cubicBezTo>
                    <a:pt x="1012" y="2022"/>
                    <a:pt x="1034" y="2023"/>
                    <a:pt x="1055" y="2023"/>
                  </a:cubicBezTo>
                  <a:cubicBezTo>
                    <a:pt x="1545" y="2023"/>
                    <a:pt x="2018" y="1656"/>
                    <a:pt x="2117" y="1134"/>
                  </a:cubicBezTo>
                  <a:cubicBezTo>
                    <a:pt x="2185" y="553"/>
                    <a:pt x="1775" y="42"/>
                    <a:pt x="1195" y="7"/>
                  </a:cubicBezTo>
                  <a:cubicBezTo>
                    <a:pt x="1155" y="2"/>
                    <a:pt x="1115" y="0"/>
                    <a:pt x="1076" y="0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24"/>
            <p:cNvSpPr/>
            <p:nvPr/>
          </p:nvSpPr>
          <p:spPr>
            <a:xfrm>
              <a:off x="4022400" y="4494075"/>
              <a:ext cx="54600" cy="50575"/>
            </a:xfrm>
            <a:custGeom>
              <a:avLst/>
              <a:gdLst/>
              <a:ahLst/>
              <a:cxnLst/>
              <a:rect l="l" t="t" r="r" b="b"/>
              <a:pathLst>
                <a:path w="2184" h="2023" extrusionOk="0">
                  <a:moveTo>
                    <a:pt x="1130" y="0"/>
                  </a:moveTo>
                  <a:cubicBezTo>
                    <a:pt x="640" y="0"/>
                    <a:pt x="168" y="366"/>
                    <a:pt x="102" y="889"/>
                  </a:cubicBezTo>
                  <a:cubicBezTo>
                    <a:pt x="0" y="1435"/>
                    <a:pt x="444" y="1947"/>
                    <a:pt x="990" y="2015"/>
                  </a:cubicBezTo>
                  <a:cubicBezTo>
                    <a:pt x="1030" y="2020"/>
                    <a:pt x="1069" y="2023"/>
                    <a:pt x="1109" y="2023"/>
                  </a:cubicBezTo>
                  <a:cubicBezTo>
                    <a:pt x="1608" y="2023"/>
                    <a:pt x="2050" y="1632"/>
                    <a:pt x="2082" y="1094"/>
                  </a:cubicBezTo>
                  <a:cubicBezTo>
                    <a:pt x="2184" y="548"/>
                    <a:pt x="1740" y="36"/>
                    <a:pt x="1194" y="2"/>
                  </a:cubicBezTo>
                  <a:cubicBezTo>
                    <a:pt x="1173" y="1"/>
                    <a:pt x="1151" y="0"/>
                    <a:pt x="1130" y="0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24"/>
            <p:cNvSpPr/>
            <p:nvPr/>
          </p:nvSpPr>
          <p:spPr>
            <a:xfrm>
              <a:off x="4129875" y="4506550"/>
              <a:ext cx="53775" cy="50900"/>
            </a:xfrm>
            <a:custGeom>
              <a:avLst/>
              <a:gdLst/>
              <a:ahLst/>
              <a:cxnLst/>
              <a:rect l="l" t="t" r="r" b="b"/>
              <a:pathLst>
                <a:path w="2151" h="2036" extrusionOk="0">
                  <a:moveTo>
                    <a:pt x="1002" y="0"/>
                  </a:moveTo>
                  <a:cubicBezTo>
                    <a:pt x="519" y="0"/>
                    <a:pt x="100" y="410"/>
                    <a:pt x="69" y="902"/>
                  </a:cubicBezTo>
                  <a:cubicBezTo>
                    <a:pt x="1" y="1448"/>
                    <a:pt x="410" y="1960"/>
                    <a:pt x="956" y="2028"/>
                  </a:cubicBezTo>
                  <a:cubicBezTo>
                    <a:pt x="996" y="2033"/>
                    <a:pt x="1036" y="2036"/>
                    <a:pt x="1075" y="2036"/>
                  </a:cubicBezTo>
                  <a:cubicBezTo>
                    <a:pt x="1574" y="2036"/>
                    <a:pt x="2016" y="1645"/>
                    <a:pt x="2048" y="1107"/>
                  </a:cubicBezTo>
                  <a:cubicBezTo>
                    <a:pt x="2150" y="561"/>
                    <a:pt x="1707" y="49"/>
                    <a:pt x="1161" y="15"/>
                  </a:cubicBezTo>
                  <a:cubicBezTo>
                    <a:pt x="1107" y="5"/>
                    <a:pt x="1055" y="0"/>
                    <a:pt x="1002" y="0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24"/>
            <p:cNvSpPr/>
            <p:nvPr/>
          </p:nvSpPr>
          <p:spPr>
            <a:xfrm>
              <a:off x="4236500" y="4519350"/>
              <a:ext cx="53775" cy="50900"/>
            </a:xfrm>
            <a:custGeom>
              <a:avLst/>
              <a:gdLst/>
              <a:ahLst/>
              <a:cxnLst/>
              <a:rect l="l" t="t" r="r" b="b"/>
              <a:pathLst>
                <a:path w="2151" h="2036" extrusionOk="0">
                  <a:moveTo>
                    <a:pt x="1003" y="0"/>
                  </a:moveTo>
                  <a:cubicBezTo>
                    <a:pt x="520" y="0"/>
                    <a:pt x="100" y="409"/>
                    <a:pt x="69" y="902"/>
                  </a:cubicBezTo>
                  <a:cubicBezTo>
                    <a:pt x="1" y="1448"/>
                    <a:pt x="410" y="1960"/>
                    <a:pt x="956" y="2028"/>
                  </a:cubicBezTo>
                  <a:cubicBezTo>
                    <a:pt x="996" y="2033"/>
                    <a:pt x="1036" y="2036"/>
                    <a:pt x="1076" y="2036"/>
                  </a:cubicBezTo>
                  <a:cubicBezTo>
                    <a:pt x="1575" y="2036"/>
                    <a:pt x="2017" y="1644"/>
                    <a:pt x="2048" y="1107"/>
                  </a:cubicBezTo>
                  <a:cubicBezTo>
                    <a:pt x="2151" y="561"/>
                    <a:pt x="1707" y="49"/>
                    <a:pt x="1161" y="15"/>
                  </a:cubicBezTo>
                  <a:cubicBezTo>
                    <a:pt x="1108" y="5"/>
                    <a:pt x="1055" y="0"/>
                    <a:pt x="1003" y="0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24"/>
            <p:cNvSpPr/>
            <p:nvPr/>
          </p:nvSpPr>
          <p:spPr>
            <a:xfrm>
              <a:off x="4342300" y="4533175"/>
              <a:ext cx="54625" cy="50600"/>
            </a:xfrm>
            <a:custGeom>
              <a:avLst/>
              <a:gdLst/>
              <a:ahLst/>
              <a:cxnLst/>
              <a:rect l="l" t="t" r="r" b="b"/>
              <a:pathLst>
                <a:path w="2185" h="2024" extrusionOk="0">
                  <a:moveTo>
                    <a:pt x="1075" y="0"/>
                  </a:moveTo>
                  <a:cubicBezTo>
                    <a:pt x="576" y="0"/>
                    <a:pt x="134" y="389"/>
                    <a:pt x="103" y="895"/>
                  </a:cubicBezTo>
                  <a:cubicBezTo>
                    <a:pt x="0" y="1475"/>
                    <a:pt x="444" y="1987"/>
                    <a:pt x="990" y="2021"/>
                  </a:cubicBezTo>
                  <a:cubicBezTo>
                    <a:pt x="1013" y="2023"/>
                    <a:pt x="1036" y="2023"/>
                    <a:pt x="1059" y="2023"/>
                  </a:cubicBezTo>
                  <a:cubicBezTo>
                    <a:pt x="1578" y="2023"/>
                    <a:pt x="2049" y="1657"/>
                    <a:pt x="2082" y="1134"/>
                  </a:cubicBezTo>
                  <a:cubicBezTo>
                    <a:pt x="2184" y="554"/>
                    <a:pt x="1741" y="42"/>
                    <a:pt x="1195" y="8"/>
                  </a:cubicBezTo>
                  <a:cubicBezTo>
                    <a:pt x="1154" y="3"/>
                    <a:pt x="1115" y="0"/>
                    <a:pt x="1075" y="0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24"/>
            <p:cNvSpPr/>
            <p:nvPr/>
          </p:nvSpPr>
          <p:spPr>
            <a:xfrm>
              <a:off x="4448925" y="4545975"/>
              <a:ext cx="54625" cy="50600"/>
            </a:xfrm>
            <a:custGeom>
              <a:avLst/>
              <a:gdLst/>
              <a:ahLst/>
              <a:cxnLst/>
              <a:rect l="l" t="t" r="r" b="b"/>
              <a:pathLst>
                <a:path w="2185" h="2024" extrusionOk="0">
                  <a:moveTo>
                    <a:pt x="1075" y="0"/>
                  </a:moveTo>
                  <a:cubicBezTo>
                    <a:pt x="576" y="0"/>
                    <a:pt x="135" y="389"/>
                    <a:pt x="103" y="895"/>
                  </a:cubicBezTo>
                  <a:cubicBezTo>
                    <a:pt x="1" y="1475"/>
                    <a:pt x="444" y="1987"/>
                    <a:pt x="990" y="2021"/>
                  </a:cubicBezTo>
                  <a:cubicBezTo>
                    <a:pt x="1013" y="2022"/>
                    <a:pt x="1036" y="2023"/>
                    <a:pt x="1059" y="2023"/>
                  </a:cubicBezTo>
                  <a:cubicBezTo>
                    <a:pt x="1578" y="2023"/>
                    <a:pt x="2049" y="1657"/>
                    <a:pt x="2082" y="1134"/>
                  </a:cubicBezTo>
                  <a:cubicBezTo>
                    <a:pt x="2184" y="554"/>
                    <a:pt x="1741" y="42"/>
                    <a:pt x="1195" y="8"/>
                  </a:cubicBezTo>
                  <a:cubicBezTo>
                    <a:pt x="1155" y="3"/>
                    <a:pt x="1115" y="0"/>
                    <a:pt x="1075" y="0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24"/>
            <p:cNvSpPr/>
            <p:nvPr/>
          </p:nvSpPr>
          <p:spPr>
            <a:xfrm>
              <a:off x="4555550" y="4558050"/>
              <a:ext cx="54625" cy="50600"/>
            </a:xfrm>
            <a:custGeom>
              <a:avLst/>
              <a:gdLst/>
              <a:ahLst/>
              <a:cxnLst/>
              <a:rect l="l" t="t" r="r" b="b"/>
              <a:pathLst>
                <a:path w="2185" h="2024" extrusionOk="0">
                  <a:moveTo>
                    <a:pt x="1131" y="0"/>
                  </a:moveTo>
                  <a:cubicBezTo>
                    <a:pt x="641" y="0"/>
                    <a:pt x="169" y="367"/>
                    <a:pt x="103" y="890"/>
                  </a:cubicBezTo>
                  <a:cubicBezTo>
                    <a:pt x="1" y="1436"/>
                    <a:pt x="445" y="1947"/>
                    <a:pt x="991" y="2016"/>
                  </a:cubicBezTo>
                  <a:cubicBezTo>
                    <a:pt x="1030" y="2021"/>
                    <a:pt x="1070" y="2023"/>
                    <a:pt x="1110" y="2023"/>
                  </a:cubicBezTo>
                  <a:cubicBezTo>
                    <a:pt x="1609" y="2023"/>
                    <a:pt x="2051" y="1632"/>
                    <a:pt x="2082" y="1094"/>
                  </a:cubicBezTo>
                  <a:cubicBezTo>
                    <a:pt x="2185" y="548"/>
                    <a:pt x="1741" y="37"/>
                    <a:pt x="1195" y="2"/>
                  </a:cubicBezTo>
                  <a:cubicBezTo>
                    <a:pt x="1174" y="1"/>
                    <a:pt x="1152" y="0"/>
                    <a:pt x="1131" y="0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24"/>
            <p:cNvSpPr/>
            <p:nvPr/>
          </p:nvSpPr>
          <p:spPr>
            <a:xfrm>
              <a:off x="3537000" y="4527800"/>
              <a:ext cx="46075" cy="49950"/>
            </a:xfrm>
            <a:custGeom>
              <a:avLst/>
              <a:gdLst/>
              <a:ahLst/>
              <a:cxnLst/>
              <a:rect l="l" t="t" r="r" b="b"/>
              <a:pathLst>
                <a:path w="1843" h="1998" extrusionOk="0">
                  <a:moveTo>
                    <a:pt x="678" y="0"/>
                  </a:moveTo>
                  <a:cubicBezTo>
                    <a:pt x="416" y="0"/>
                    <a:pt x="197" y="123"/>
                    <a:pt x="0" y="291"/>
                  </a:cubicBezTo>
                  <a:cubicBezTo>
                    <a:pt x="273" y="871"/>
                    <a:pt x="580" y="1451"/>
                    <a:pt x="921" y="1997"/>
                  </a:cubicBezTo>
                  <a:cubicBezTo>
                    <a:pt x="1331" y="1895"/>
                    <a:pt x="1672" y="1554"/>
                    <a:pt x="1775" y="1110"/>
                  </a:cubicBezTo>
                  <a:cubicBezTo>
                    <a:pt x="1843" y="564"/>
                    <a:pt x="1433" y="52"/>
                    <a:pt x="853" y="18"/>
                  </a:cubicBezTo>
                  <a:cubicBezTo>
                    <a:pt x="793" y="6"/>
                    <a:pt x="734" y="0"/>
                    <a:pt x="678" y="0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24"/>
            <p:cNvSpPr/>
            <p:nvPr/>
          </p:nvSpPr>
          <p:spPr>
            <a:xfrm>
              <a:off x="3635100" y="4540675"/>
              <a:ext cx="54625" cy="50775"/>
            </a:xfrm>
            <a:custGeom>
              <a:avLst/>
              <a:gdLst/>
              <a:ahLst/>
              <a:cxnLst/>
              <a:rect l="l" t="t" r="r" b="b"/>
              <a:pathLst>
                <a:path w="2185" h="2031" extrusionOk="0">
                  <a:moveTo>
                    <a:pt x="1036" y="0"/>
                  </a:moveTo>
                  <a:cubicBezTo>
                    <a:pt x="553" y="0"/>
                    <a:pt x="133" y="409"/>
                    <a:pt x="103" y="902"/>
                  </a:cubicBezTo>
                  <a:cubicBezTo>
                    <a:pt x="0" y="1448"/>
                    <a:pt x="444" y="1960"/>
                    <a:pt x="990" y="2028"/>
                  </a:cubicBezTo>
                  <a:cubicBezTo>
                    <a:pt x="1011" y="2030"/>
                    <a:pt x="1033" y="2030"/>
                    <a:pt x="1054" y="2030"/>
                  </a:cubicBezTo>
                  <a:cubicBezTo>
                    <a:pt x="1544" y="2030"/>
                    <a:pt x="2018" y="1663"/>
                    <a:pt x="2116" y="1107"/>
                  </a:cubicBezTo>
                  <a:cubicBezTo>
                    <a:pt x="2184" y="561"/>
                    <a:pt x="1775" y="49"/>
                    <a:pt x="1195" y="15"/>
                  </a:cubicBezTo>
                  <a:cubicBezTo>
                    <a:pt x="1141" y="5"/>
                    <a:pt x="1088" y="0"/>
                    <a:pt x="1036" y="0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24"/>
            <p:cNvSpPr/>
            <p:nvPr/>
          </p:nvSpPr>
          <p:spPr>
            <a:xfrm>
              <a:off x="3741725" y="4553475"/>
              <a:ext cx="54625" cy="50775"/>
            </a:xfrm>
            <a:custGeom>
              <a:avLst/>
              <a:gdLst/>
              <a:ahLst/>
              <a:cxnLst/>
              <a:rect l="l" t="t" r="r" b="b"/>
              <a:pathLst>
                <a:path w="2185" h="2031" extrusionOk="0">
                  <a:moveTo>
                    <a:pt x="1036" y="0"/>
                  </a:moveTo>
                  <a:cubicBezTo>
                    <a:pt x="554" y="0"/>
                    <a:pt x="134" y="409"/>
                    <a:pt x="103" y="902"/>
                  </a:cubicBezTo>
                  <a:cubicBezTo>
                    <a:pt x="1" y="1448"/>
                    <a:pt x="444" y="1960"/>
                    <a:pt x="990" y="2028"/>
                  </a:cubicBezTo>
                  <a:cubicBezTo>
                    <a:pt x="1012" y="2030"/>
                    <a:pt x="1033" y="2030"/>
                    <a:pt x="1055" y="2030"/>
                  </a:cubicBezTo>
                  <a:cubicBezTo>
                    <a:pt x="1544" y="2030"/>
                    <a:pt x="2018" y="1662"/>
                    <a:pt x="2116" y="1107"/>
                  </a:cubicBezTo>
                  <a:cubicBezTo>
                    <a:pt x="2185" y="561"/>
                    <a:pt x="1775" y="49"/>
                    <a:pt x="1195" y="15"/>
                  </a:cubicBezTo>
                  <a:cubicBezTo>
                    <a:pt x="1142" y="5"/>
                    <a:pt x="1089" y="0"/>
                    <a:pt x="1036" y="0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24"/>
            <p:cNvSpPr/>
            <p:nvPr/>
          </p:nvSpPr>
          <p:spPr>
            <a:xfrm>
              <a:off x="3848375" y="4566250"/>
              <a:ext cx="54600" cy="50800"/>
            </a:xfrm>
            <a:custGeom>
              <a:avLst/>
              <a:gdLst/>
              <a:ahLst/>
              <a:cxnLst/>
              <a:rect l="l" t="t" r="r" b="b"/>
              <a:pathLst>
                <a:path w="2184" h="2032" extrusionOk="0">
                  <a:moveTo>
                    <a:pt x="1036" y="1"/>
                  </a:moveTo>
                  <a:cubicBezTo>
                    <a:pt x="553" y="1"/>
                    <a:pt x="133" y="410"/>
                    <a:pt x="102" y="903"/>
                  </a:cubicBezTo>
                  <a:cubicBezTo>
                    <a:pt x="0" y="1449"/>
                    <a:pt x="444" y="1961"/>
                    <a:pt x="990" y="2029"/>
                  </a:cubicBezTo>
                  <a:cubicBezTo>
                    <a:pt x="1011" y="2030"/>
                    <a:pt x="1033" y="2031"/>
                    <a:pt x="1054" y="2031"/>
                  </a:cubicBezTo>
                  <a:cubicBezTo>
                    <a:pt x="1544" y="2031"/>
                    <a:pt x="2018" y="1663"/>
                    <a:pt x="2116" y="1108"/>
                  </a:cubicBezTo>
                  <a:cubicBezTo>
                    <a:pt x="2184" y="562"/>
                    <a:pt x="1774" y="50"/>
                    <a:pt x="1194" y="16"/>
                  </a:cubicBezTo>
                  <a:cubicBezTo>
                    <a:pt x="1141" y="6"/>
                    <a:pt x="1088" y="1"/>
                    <a:pt x="1036" y="1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24"/>
            <p:cNvSpPr/>
            <p:nvPr/>
          </p:nvSpPr>
          <p:spPr>
            <a:xfrm>
              <a:off x="3955000" y="4577525"/>
              <a:ext cx="53775" cy="50925"/>
            </a:xfrm>
            <a:custGeom>
              <a:avLst/>
              <a:gdLst/>
              <a:ahLst/>
              <a:cxnLst/>
              <a:rect l="l" t="t" r="r" b="b"/>
              <a:pathLst>
                <a:path w="2151" h="2037" extrusionOk="0">
                  <a:moveTo>
                    <a:pt x="1042" y="1"/>
                  </a:moveTo>
                  <a:cubicBezTo>
                    <a:pt x="542" y="1"/>
                    <a:pt x="100" y="392"/>
                    <a:pt x="69" y="930"/>
                  </a:cubicBezTo>
                  <a:cubicBezTo>
                    <a:pt x="0" y="1476"/>
                    <a:pt x="410" y="1987"/>
                    <a:pt x="956" y="2022"/>
                  </a:cubicBezTo>
                  <a:cubicBezTo>
                    <a:pt x="1009" y="2032"/>
                    <a:pt x="1062" y="2036"/>
                    <a:pt x="1114" y="2036"/>
                  </a:cubicBezTo>
                  <a:cubicBezTo>
                    <a:pt x="1597" y="2036"/>
                    <a:pt x="2017" y="1627"/>
                    <a:pt x="2048" y="1134"/>
                  </a:cubicBezTo>
                  <a:cubicBezTo>
                    <a:pt x="2150" y="588"/>
                    <a:pt x="1707" y="76"/>
                    <a:pt x="1161" y="8"/>
                  </a:cubicBezTo>
                  <a:cubicBezTo>
                    <a:pt x="1121" y="3"/>
                    <a:pt x="1081" y="1"/>
                    <a:pt x="1042" y="1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24"/>
            <p:cNvSpPr/>
            <p:nvPr/>
          </p:nvSpPr>
          <p:spPr>
            <a:xfrm>
              <a:off x="4060775" y="4591175"/>
              <a:ext cx="54625" cy="50075"/>
            </a:xfrm>
            <a:custGeom>
              <a:avLst/>
              <a:gdLst/>
              <a:ahLst/>
              <a:cxnLst/>
              <a:rect l="l" t="t" r="r" b="b"/>
              <a:pathLst>
                <a:path w="2185" h="2003" extrusionOk="0">
                  <a:moveTo>
                    <a:pt x="1083" y="1"/>
                  </a:moveTo>
                  <a:cubicBezTo>
                    <a:pt x="610" y="1"/>
                    <a:pt x="166" y="390"/>
                    <a:pt x="103" y="895"/>
                  </a:cubicBezTo>
                  <a:cubicBezTo>
                    <a:pt x="1" y="1441"/>
                    <a:pt x="444" y="1953"/>
                    <a:pt x="990" y="1987"/>
                  </a:cubicBezTo>
                  <a:cubicBezTo>
                    <a:pt x="1044" y="1997"/>
                    <a:pt x="1096" y="2002"/>
                    <a:pt x="1149" y="2002"/>
                  </a:cubicBezTo>
                  <a:cubicBezTo>
                    <a:pt x="1632" y="2002"/>
                    <a:pt x="2051" y="1593"/>
                    <a:pt x="2082" y="1100"/>
                  </a:cubicBezTo>
                  <a:cubicBezTo>
                    <a:pt x="2185" y="554"/>
                    <a:pt x="1741" y="42"/>
                    <a:pt x="1195" y="8"/>
                  </a:cubicBezTo>
                  <a:cubicBezTo>
                    <a:pt x="1157" y="3"/>
                    <a:pt x="1120" y="1"/>
                    <a:pt x="1083" y="1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24"/>
            <p:cNvSpPr/>
            <p:nvPr/>
          </p:nvSpPr>
          <p:spPr>
            <a:xfrm>
              <a:off x="4168275" y="4604650"/>
              <a:ext cx="54625" cy="50775"/>
            </a:xfrm>
            <a:custGeom>
              <a:avLst/>
              <a:gdLst/>
              <a:ahLst/>
              <a:cxnLst/>
              <a:rect l="l" t="t" r="r" b="b"/>
              <a:pathLst>
                <a:path w="2185" h="2031" extrusionOk="0">
                  <a:moveTo>
                    <a:pt x="1036" y="0"/>
                  </a:moveTo>
                  <a:cubicBezTo>
                    <a:pt x="553" y="0"/>
                    <a:pt x="133" y="410"/>
                    <a:pt x="103" y="902"/>
                  </a:cubicBezTo>
                  <a:cubicBezTo>
                    <a:pt x="0" y="1448"/>
                    <a:pt x="444" y="1960"/>
                    <a:pt x="990" y="2028"/>
                  </a:cubicBezTo>
                  <a:cubicBezTo>
                    <a:pt x="1011" y="2030"/>
                    <a:pt x="1033" y="2031"/>
                    <a:pt x="1054" y="2031"/>
                  </a:cubicBezTo>
                  <a:cubicBezTo>
                    <a:pt x="1544" y="2031"/>
                    <a:pt x="2016" y="1663"/>
                    <a:pt x="2082" y="1107"/>
                  </a:cubicBezTo>
                  <a:cubicBezTo>
                    <a:pt x="2184" y="561"/>
                    <a:pt x="1740" y="49"/>
                    <a:pt x="1194" y="15"/>
                  </a:cubicBezTo>
                  <a:cubicBezTo>
                    <a:pt x="1141" y="5"/>
                    <a:pt x="1088" y="0"/>
                    <a:pt x="1036" y="0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24"/>
            <p:cNvSpPr/>
            <p:nvPr/>
          </p:nvSpPr>
          <p:spPr>
            <a:xfrm>
              <a:off x="4274900" y="4617450"/>
              <a:ext cx="54625" cy="50775"/>
            </a:xfrm>
            <a:custGeom>
              <a:avLst/>
              <a:gdLst/>
              <a:ahLst/>
              <a:cxnLst/>
              <a:rect l="l" t="t" r="r" b="b"/>
              <a:pathLst>
                <a:path w="2185" h="2031" extrusionOk="0">
                  <a:moveTo>
                    <a:pt x="1036" y="0"/>
                  </a:moveTo>
                  <a:cubicBezTo>
                    <a:pt x="553" y="0"/>
                    <a:pt x="134" y="410"/>
                    <a:pt x="103" y="902"/>
                  </a:cubicBezTo>
                  <a:cubicBezTo>
                    <a:pt x="1" y="1448"/>
                    <a:pt x="444" y="1960"/>
                    <a:pt x="990" y="2028"/>
                  </a:cubicBezTo>
                  <a:cubicBezTo>
                    <a:pt x="1012" y="2030"/>
                    <a:pt x="1033" y="2030"/>
                    <a:pt x="1055" y="2030"/>
                  </a:cubicBezTo>
                  <a:cubicBezTo>
                    <a:pt x="1544" y="2030"/>
                    <a:pt x="2017" y="1663"/>
                    <a:pt x="2082" y="1107"/>
                  </a:cubicBezTo>
                  <a:cubicBezTo>
                    <a:pt x="2184" y="561"/>
                    <a:pt x="1741" y="49"/>
                    <a:pt x="1195" y="15"/>
                  </a:cubicBezTo>
                  <a:cubicBezTo>
                    <a:pt x="1142" y="5"/>
                    <a:pt x="1089" y="0"/>
                    <a:pt x="1036" y="0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24"/>
            <p:cNvSpPr/>
            <p:nvPr/>
          </p:nvSpPr>
          <p:spPr>
            <a:xfrm>
              <a:off x="4381525" y="4630425"/>
              <a:ext cx="53775" cy="50600"/>
            </a:xfrm>
            <a:custGeom>
              <a:avLst/>
              <a:gdLst/>
              <a:ahLst/>
              <a:cxnLst/>
              <a:rect l="l" t="t" r="r" b="b"/>
              <a:pathLst>
                <a:path w="2151" h="2024" extrusionOk="0">
                  <a:moveTo>
                    <a:pt x="1076" y="0"/>
                  </a:moveTo>
                  <a:cubicBezTo>
                    <a:pt x="577" y="0"/>
                    <a:pt x="135" y="389"/>
                    <a:pt x="103" y="895"/>
                  </a:cubicBezTo>
                  <a:cubicBezTo>
                    <a:pt x="1" y="1441"/>
                    <a:pt x="444" y="1953"/>
                    <a:pt x="990" y="2021"/>
                  </a:cubicBezTo>
                  <a:cubicBezTo>
                    <a:pt x="1012" y="2023"/>
                    <a:pt x="1034" y="2023"/>
                    <a:pt x="1055" y="2023"/>
                  </a:cubicBezTo>
                  <a:cubicBezTo>
                    <a:pt x="1545" y="2023"/>
                    <a:pt x="2018" y="1655"/>
                    <a:pt x="2117" y="1100"/>
                  </a:cubicBezTo>
                  <a:cubicBezTo>
                    <a:pt x="2151" y="554"/>
                    <a:pt x="1741" y="42"/>
                    <a:pt x="1195" y="8"/>
                  </a:cubicBezTo>
                  <a:cubicBezTo>
                    <a:pt x="1155" y="3"/>
                    <a:pt x="1115" y="0"/>
                    <a:pt x="1076" y="0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24"/>
            <p:cNvSpPr/>
            <p:nvPr/>
          </p:nvSpPr>
          <p:spPr>
            <a:xfrm>
              <a:off x="4489875" y="4642175"/>
              <a:ext cx="52050" cy="50250"/>
            </a:xfrm>
            <a:custGeom>
              <a:avLst/>
              <a:gdLst/>
              <a:ahLst/>
              <a:cxnLst/>
              <a:rect l="l" t="t" r="r" b="b"/>
              <a:pathLst>
                <a:path w="2082" h="2010" extrusionOk="0">
                  <a:moveTo>
                    <a:pt x="968" y="1"/>
                  </a:moveTo>
                  <a:cubicBezTo>
                    <a:pt x="485" y="1"/>
                    <a:pt x="65" y="410"/>
                    <a:pt x="35" y="903"/>
                  </a:cubicBezTo>
                  <a:cubicBezTo>
                    <a:pt x="1" y="1449"/>
                    <a:pt x="376" y="1961"/>
                    <a:pt x="922" y="1995"/>
                  </a:cubicBezTo>
                  <a:cubicBezTo>
                    <a:pt x="975" y="2005"/>
                    <a:pt x="1028" y="2010"/>
                    <a:pt x="1080" y="2010"/>
                  </a:cubicBezTo>
                  <a:cubicBezTo>
                    <a:pt x="1563" y="2010"/>
                    <a:pt x="1986" y="1600"/>
                    <a:pt x="2048" y="1108"/>
                  </a:cubicBezTo>
                  <a:cubicBezTo>
                    <a:pt x="2082" y="596"/>
                    <a:pt x="1707" y="84"/>
                    <a:pt x="1127" y="16"/>
                  </a:cubicBezTo>
                  <a:cubicBezTo>
                    <a:pt x="1073" y="6"/>
                    <a:pt x="1020" y="1"/>
                    <a:pt x="968" y="1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24"/>
            <p:cNvSpPr/>
            <p:nvPr/>
          </p:nvSpPr>
          <p:spPr>
            <a:xfrm>
              <a:off x="3603525" y="4642550"/>
              <a:ext cx="22200" cy="26475"/>
            </a:xfrm>
            <a:custGeom>
              <a:avLst/>
              <a:gdLst/>
              <a:ahLst/>
              <a:cxnLst/>
              <a:rect l="l" t="t" r="r" b="b"/>
              <a:pathLst>
                <a:path w="888" h="1059" extrusionOk="0">
                  <a:moveTo>
                    <a:pt x="1" y="1"/>
                  </a:moveTo>
                  <a:lnTo>
                    <a:pt x="1" y="1"/>
                  </a:lnTo>
                  <a:cubicBezTo>
                    <a:pt x="240" y="376"/>
                    <a:pt x="547" y="717"/>
                    <a:pt x="854" y="1058"/>
                  </a:cubicBezTo>
                  <a:cubicBezTo>
                    <a:pt x="888" y="547"/>
                    <a:pt x="547" y="69"/>
                    <a:pt x="1" y="1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24"/>
            <p:cNvSpPr/>
            <p:nvPr/>
          </p:nvSpPr>
          <p:spPr>
            <a:xfrm>
              <a:off x="3681150" y="4654975"/>
              <a:ext cx="52075" cy="50250"/>
            </a:xfrm>
            <a:custGeom>
              <a:avLst/>
              <a:gdLst/>
              <a:ahLst/>
              <a:cxnLst/>
              <a:rect l="l" t="t" r="r" b="b"/>
              <a:pathLst>
                <a:path w="2083" h="2010" extrusionOk="0">
                  <a:moveTo>
                    <a:pt x="1003" y="1"/>
                  </a:moveTo>
                  <a:cubicBezTo>
                    <a:pt x="519" y="1"/>
                    <a:pt x="97" y="410"/>
                    <a:pt x="35" y="903"/>
                  </a:cubicBezTo>
                  <a:cubicBezTo>
                    <a:pt x="1" y="1449"/>
                    <a:pt x="376" y="1960"/>
                    <a:pt x="956" y="1995"/>
                  </a:cubicBezTo>
                  <a:cubicBezTo>
                    <a:pt x="1010" y="2005"/>
                    <a:pt x="1063" y="2009"/>
                    <a:pt x="1115" y="2009"/>
                  </a:cubicBezTo>
                  <a:cubicBezTo>
                    <a:pt x="1598" y="2009"/>
                    <a:pt x="2018" y="1600"/>
                    <a:pt x="2048" y="1107"/>
                  </a:cubicBezTo>
                  <a:cubicBezTo>
                    <a:pt x="2082" y="561"/>
                    <a:pt x="1707" y="50"/>
                    <a:pt x="1161" y="15"/>
                  </a:cubicBezTo>
                  <a:cubicBezTo>
                    <a:pt x="1108" y="5"/>
                    <a:pt x="1055" y="1"/>
                    <a:pt x="1003" y="1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24"/>
            <p:cNvSpPr/>
            <p:nvPr/>
          </p:nvSpPr>
          <p:spPr>
            <a:xfrm>
              <a:off x="3786950" y="4667775"/>
              <a:ext cx="52900" cy="50050"/>
            </a:xfrm>
            <a:custGeom>
              <a:avLst/>
              <a:gdLst/>
              <a:ahLst/>
              <a:cxnLst/>
              <a:rect l="l" t="t" r="r" b="b"/>
              <a:pathLst>
                <a:path w="2116" h="2002" extrusionOk="0">
                  <a:moveTo>
                    <a:pt x="993" y="1"/>
                  </a:moveTo>
                  <a:cubicBezTo>
                    <a:pt x="485" y="1"/>
                    <a:pt x="65" y="410"/>
                    <a:pt x="34" y="903"/>
                  </a:cubicBezTo>
                  <a:cubicBezTo>
                    <a:pt x="0" y="1448"/>
                    <a:pt x="376" y="1960"/>
                    <a:pt x="922" y="1994"/>
                  </a:cubicBezTo>
                  <a:cubicBezTo>
                    <a:pt x="964" y="1999"/>
                    <a:pt x="1006" y="2002"/>
                    <a:pt x="1048" y="2002"/>
                  </a:cubicBezTo>
                  <a:cubicBezTo>
                    <a:pt x="1574" y="2002"/>
                    <a:pt x="2016" y="1613"/>
                    <a:pt x="2048" y="1107"/>
                  </a:cubicBezTo>
                  <a:cubicBezTo>
                    <a:pt x="2116" y="561"/>
                    <a:pt x="1706" y="49"/>
                    <a:pt x="1160" y="15"/>
                  </a:cubicBezTo>
                  <a:cubicBezTo>
                    <a:pt x="1104" y="5"/>
                    <a:pt x="1048" y="1"/>
                    <a:pt x="993" y="1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24"/>
            <p:cNvSpPr/>
            <p:nvPr/>
          </p:nvSpPr>
          <p:spPr>
            <a:xfrm>
              <a:off x="3893575" y="4680575"/>
              <a:ext cx="52925" cy="50050"/>
            </a:xfrm>
            <a:custGeom>
              <a:avLst/>
              <a:gdLst/>
              <a:ahLst/>
              <a:cxnLst/>
              <a:rect l="l" t="t" r="r" b="b"/>
              <a:pathLst>
                <a:path w="2117" h="2002" extrusionOk="0">
                  <a:moveTo>
                    <a:pt x="993" y="0"/>
                  </a:moveTo>
                  <a:cubicBezTo>
                    <a:pt x="485" y="0"/>
                    <a:pt x="65" y="410"/>
                    <a:pt x="35" y="902"/>
                  </a:cubicBezTo>
                  <a:cubicBezTo>
                    <a:pt x="1" y="1448"/>
                    <a:pt x="376" y="1960"/>
                    <a:pt x="922" y="1994"/>
                  </a:cubicBezTo>
                  <a:cubicBezTo>
                    <a:pt x="964" y="1999"/>
                    <a:pt x="1007" y="2002"/>
                    <a:pt x="1048" y="2002"/>
                  </a:cubicBezTo>
                  <a:cubicBezTo>
                    <a:pt x="1574" y="2002"/>
                    <a:pt x="2016" y="1613"/>
                    <a:pt x="2048" y="1107"/>
                  </a:cubicBezTo>
                  <a:cubicBezTo>
                    <a:pt x="2116" y="561"/>
                    <a:pt x="1707" y="49"/>
                    <a:pt x="1161" y="15"/>
                  </a:cubicBezTo>
                  <a:cubicBezTo>
                    <a:pt x="1104" y="5"/>
                    <a:pt x="1048" y="0"/>
                    <a:pt x="993" y="0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24"/>
            <p:cNvSpPr/>
            <p:nvPr/>
          </p:nvSpPr>
          <p:spPr>
            <a:xfrm>
              <a:off x="4000200" y="4692700"/>
              <a:ext cx="52075" cy="50725"/>
            </a:xfrm>
            <a:custGeom>
              <a:avLst/>
              <a:gdLst/>
              <a:ahLst/>
              <a:cxnLst/>
              <a:rect l="l" t="t" r="r" b="b"/>
              <a:pathLst>
                <a:path w="2083" h="2029" extrusionOk="0">
                  <a:moveTo>
                    <a:pt x="1043" y="1"/>
                  </a:moveTo>
                  <a:cubicBezTo>
                    <a:pt x="513" y="1"/>
                    <a:pt x="67" y="421"/>
                    <a:pt x="35" y="929"/>
                  </a:cubicBezTo>
                  <a:cubicBezTo>
                    <a:pt x="1" y="1475"/>
                    <a:pt x="376" y="1987"/>
                    <a:pt x="922" y="2021"/>
                  </a:cubicBezTo>
                  <a:cubicBezTo>
                    <a:pt x="965" y="2026"/>
                    <a:pt x="1007" y="2029"/>
                    <a:pt x="1048" y="2029"/>
                  </a:cubicBezTo>
                  <a:cubicBezTo>
                    <a:pt x="1570" y="2029"/>
                    <a:pt x="1985" y="1640"/>
                    <a:pt x="2048" y="1134"/>
                  </a:cubicBezTo>
                  <a:cubicBezTo>
                    <a:pt x="2082" y="588"/>
                    <a:pt x="1707" y="76"/>
                    <a:pt x="1161" y="8"/>
                  </a:cubicBezTo>
                  <a:cubicBezTo>
                    <a:pt x="1121" y="3"/>
                    <a:pt x="1082" y="1"/>
                    <a:pt x="1043" y="1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24"/>
            <p:cNvSpPr/>
            <p:nvPr/>
          </p:nvSpPr>
          <p:spPr>
            <a:xfrm>
              <a:off x="4106850" y="4706175"/>
              <a:ext cx="52050" cy="50050"/>
            </a:xfrm>
            <a:custGeom>
              <a:avLst/>
              <a:gdLst/>
              <a:ahLst/>
              <a:cxnLst/>
              <a:rect l="l" t="t" r="r" b="b"/>
              <a:pathLst>
                <a:path w="2082" h="2002" extrusionOk="0">
                  <a:moveTo>
                    <a:pt x="993" y="0"/>
                  </a:moveTo>
                  <a:cubicBezTo>
                    <a:pt x="485" y="0"/>
                    <a:pt x="65" y="409"/>
                    <a:pt x="34" y="902"/>
                  </a:cubicBezTo>
                  <a:cubicBezTo>
                    <a:pt x="0" y="1448"/>
                    <a:pt x="376" y="1960"/>
                    <a:pt x="922" y="1994"/>
                  </a:cubicBezTo>
                  <a:cubicBezTo>
                    <a:pt x="964" y="1999"/>
                    <a:pt x="1006" y="2001"/>
                    <a:pt x="1047" y="2001"/>
                  </a:cubicBezTo>
                  <a:cubicBezTo>
                    <a:pt x="1570" y="2001"/>
                    <a:pt x="1984" y="1613"/>
                    <a:pt x="2048" y="1107"/>
                  </a:cubicBezTo>
                  <a:cubicBezTo>
                    <a:pt x="2082" y="561"/>
                    <a:pt x="1706" y="49"/>
                    <a:pt x="1160" y="15"/>
                  </a:cubicBezTo>
                  <a:cubicBezTo>
                    <a:pt x="1104" y="5"/>
                    <a:pt x="1048" y="0"/>
                    <a:pt x="993" y="0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24"/>
            <p:cNvSpPr/>
            <p:nvPr/>
          </p:nvSpPr>
          <p:spPr>
            <a:xfrm>
              <a:off x="4213475" y="4718950"/>
              <a:ext cx="52925" cy="50075"/>
            </a:xfrm>
            <a:custGeom>
              <a:avLst/>
              <a:gdLst/>
              <a:ahLst/>
              <a:cxnLst/>
              <a:rect l="l" t="t" r="r" b="b"/>
              <a:pathLst>
                <a:path w="2117" h="2003" extrusionOk="0">
                  <a:moveTo>
                    <a:pt x="993" y="1"/>
                  </a:moveTo>
                  <a:cubicBezTo>
                    <a:pt x="485" y="1"/>
                    <a:pt x="66" y="410"/>
                    <a:pt x="35" y="903"/>
                  </a:cubicBezTo>
                  <a:cubicBezTo>
                    <a:pt x="1" y="1449"/>
                    <a:pt x="376" y="1961"/>
                    <a:pt x="922" y="1995"/>
                  </a:cubicBezTo>
                  <a:cubicBezTo>
                    <a:pt x="965" y="2000"/>
                    <a:pt x="1007" y="2002"/>
                    <a:pt x="1048" y="2002"/>
                  </a:cubicBezTo>
                  <a:cubicBezTo>
                    <a:pt x="1570" y="2002"/>
                    <a:pt x="1985" y="1614"/>
                    <a:pt x="2048" y="1108"/>
                  </a:cubicBezTo>
                  <a:cubicBezTo>
                    <a:pt x="2116" y="562"/>
                    <a:pt x="1707" y="50"/>
                    <a:pt x="1161" y="16"/>
                  </a:cubicBezTo>
                  <a:cubicBezTo>
                    <a:pt x="1104" y="6"/>
                    <a:pt x="1048" y="1"/>
                    <a:pt x="993" y="1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24"/>
            <p:cNvSpPr/>
            <p:nvPr/>
          </p:nvSpPr>
          <p:spPr>
            <a:xfrm>
              <a:off x="4320125" y="4731750"/>
              <a:ext cx="52900" cy="50250"/>
            </a:xfrm>
            <a:custGeom>
              <a:avLst/>
              <a:gdLst/>
              <a:ahLst/>
              <a:cxnLst/>
              <a:rect l="l" t="t" r="r" b="b"/>
              <a:pathLst>
                <a:path w="2116" h="2010" extrusionOk="0">
                  <a:moveTo>
                    <a:pt x="968" y="1"/>
                  </a:moveTo>
                  <a:cubicBezTo>
                    <a:pt x="485" y="1"/>
                    <a:pt x="65" y="410"/>
                    <a:pt x="34" y="903"/>
                  </a:cubicBezTo>
                  <a:cubicBezTo>
                    <a:pt x="0" y="1449"/>
                    <a:pt x="375" y="1961"/>
                    <a:pt x="921" y="1995"/>
                  </a:cubicBezTo>
                  <a:cubicBezTo>
                    <a:pt x="978" y="2005"/>
                    <a:pt x="1034" y="2009"/>
                    <a:pt x="1088" y="2009"/>
                  </a:cubicBezTo>
                  <a:cubicBezTo>
                    <a:pt x="1591" y="2009"/>
                    <a:pt x="1986" y="1600"/>
                    <a:pt x="2047" y="1107"/>
                  </a:cubicBezTo>
                  <a:cubicBezTo>
                    <a:pt x="2116" y="562"/>
                    <a:pt x="1706" y="50"/>
                    <a:pt x="1126" y="16"/>
                  </a:cubicBezTo>
                  <a:cubicBezTo>
                    <a:pt x="1073" y="6"/>
                    <a:pt x="1020" y="1"/>
                    <a:pt x="968" y="1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24"/>
            <p:cNvSpPr/>
            <p:nvPr/>
          </p:nvSpPr>
          <p:spPr>
            <a:xfrm>
              <a:off x="4426750" y="4744550"/>
              <a:ext cx="52050" cy="49875"/>
            </a:xfrm>
            <a:custGeom>
              <a:avLst/>
              <a:gdLst/>
              <a:ahLst/>
              <a:cxnLst/>
              <a:rect l="l" t="t" r="r" b="b"/>
              <a:pathLst>
                <a:path w="2082" h="1995" extrusionOk="0">
                  <a:moveTo>
                    <a:pt x="993" y="1"/>
                  </a:moveTo>
                  <a:cubicBezTo>
                    <a:pt x="485" y="1"/>
                    <a:pt x="65" y="410"/>
                    <a:pt x="35" y="903"/>
                  </a:cubicBezTo>
                  <a:cubicBezTo>
                    <a:pt x="0" y="1414"/>
                    <a:pt x="308" y="1824"/>
                    <a:pt x="751" y="1995"/>
                  </a:cubicBezTo>
                  <a:cubicBezTo>
                    <a:pt x="1195" y="1722"/>
                    <a:pt x="1604" y="1414"/>
                    <a:pt x="2048" y="1073"/>
                  </a:cubicBezTo>
                  <a:cubicBezTo>
                    <a:pt x="2082" y="527"/>
                    <a:pt x="1707" y="50"/>
                    <a:pt x="1161" y="15"/>
                  </a:cubicBezTo>
                  <a:cubicBezTo>
                    <a:pt x="1104" y="5"/>
                    <a:pt x="1048" y="1"/>
                    <a:pt x="993" y="1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24"/>
            <p:cNvSpPr/>
            <p:nvPr/>
          </p:nvSpPr>
          <p:spPr>
            <a:xfrm>
              <a:off x="3719550" y="4751675"/>
              <a:ext cx="52050" cy="49575"/>
            </a:xfrm>
            <a:custGeom>
              <a:avLst/>
              <a:gdLst/>
              <a:ahLst/>
              <a:cxnLst/>
              <a:rect l="l" t="t" r="r" b="b"/>
              <a:pathLst>
                <a:path w="2082" h="1983" extrusionOk="0">
                  <a:moveTo>
                    <a:pt x="1049" y="1"/>
                  </a:moveTo>
                  <a:cubicBezTo>
                    <a:pt x="570" y="1"/>
                    <a:pt x="162" y="299"/>
                    <a:pt x="0" y="720"/>
                  </a:cubicBezTo>
                  <a:cubicBezTo>
                    <a:pt x="444" y="1164"/>
                    <a:pt x="888" y="1539"/>
                    <a:pt x="1331" y="1983"/>
                  </a:cubicBezTo>
                  <a:cubicBezTo>
                    <a:pt x="1707" y="1812"/>
                    <a:pt x="1980" y="1505"/>
                    <a:pt x="2014" y="1129"/>
                  </a:cubicBezTo>
                  <a:cubicBezTo>
                    <a:pt x="2082" y="583"/>
                    <a:pt x="1672" y="72"/>
                    <a:pt x="1127" y="3"/>
                  </a:cubicBezTo>
                  <a:cubicBezTo>
                    <a:pt x="1101" y="2"/>
                    <a:pt x="1075" y="1"/>
                    <a:pt x="1049" y="1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24"/>
            <p:cNvSpPr/>
            <p:nvPr/>
          </p:nvSpPr>
          <p:spPr>
            <a:xfrm>
              <a:off x="3825325" y="4764350"/>
              <a:ext cx="52925" cy="50925"/>
            </a:xfrm>
            <a:custGeom>
              <a:avLst/>
              <a:gdLst/>
              <a:ahLst/>
              <a:cxnLst/>
              <a:rect l="l" t="t" r="r" b="b"/>
              <a:pathLst>
                <a:path w="2117" h="2037" extrusionOk="0">
                  <a:moveTo>
                    <a:pt x="1076" y="1"/>
                  </a:moveTo>
                  <a:cubicBezTo>
                    <a:pt x="577" y="1"/>
                    <a:pt x="132" y="392"/>
                    <a:pt x="69" y="930"/>
                  </a:cubicBezTo>
                  <a:cubicBezTo>
                    <a:pt x="1" y="1476"/>
                    <a:pt x="410" y="1987"/>
                    <a:pt x="990" y="2021"/>
                  </a:cubicBezTo>
                  <a:cubicBezTo>
                    <a:pt x="1044" y="2031"/>
                    <a:pt x="1097" y="2036"/>
                    <a:pt x="1149" y="2036"/>
                  </a:cubicBezTo>
                  <a:cubicBezTo>
                    <a:pt x="1632" y="2036"/>
                    <a:pt x="2051" y="1627"/>
                    <a:pt x="2082" y="1134"/>
                  </a:cubicBezTo>
                  <a:cubicBezTo>
                    <a:pt x="2116" y="588"/>
                    <a:pt x="1741" y="76"/>
                    <a:pt x="1195" y="8"/>
                  </a:cubicBezTo>
                  <a:cubicBezTo>
                    <a:pt x="1155" y="3"/>
                    <a:pt x="1115" y="1"/>
                    <a:pt x="1076" y="1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24"/>
            <p:cNvSpPr/>
            <p:nvPr/>
          </p:nvSpPr>
          <p:spPr>
            <a:xfrm>
              <a:off x="3931100" y="4777150"/>
              <a:ext cx="53775" cy="50925"/>
            </a:xfrm>
            <a:custGeom>
              <a:avLst/>
              <a:gdLst/>
              <a:ahLst/>
              <a:cxnLst/>
              <a:rect l="l" t="t" r="r" b="b"/>
              <a:pathLst>
                <a:path w="2151" h="2037" extrusionOk="0">
                  <a:moveTo>
                    <a:pt x="1069" y="1"/>
                  </a:moveTo>
                  <a:cubicBezTo>
                    <a:pt x="543" y="1"/>
                    <a:pt x="101" y="392"/>
                    <a:pt x="69" y="929"/>
                  </a:cubicBezTo>
                  <a:cubicBezTo>
                    <a:pt x="1" y="1475"/>
                    <a:pt x="410" y="1987"/>
                    <a:pt x="956" y="2021"/>
                  </a:cubicBezTo>
                  <a:cubicBezTo>
                    <a:pt x="1013" y="2031"/>
                    <a:pt x="1069" y="2036"/>
                    <a:pt x="1124" y="2036"/>
                  </a:cubicBezTo>
                  <a:cubicBezTo>
                    <a:pt x="1632" y="2036"/>
                    <a:pt x="2052" y="1627"/>
                    <a:pt x="2082" y="1134"/>
                  </a:cubicBezTo>
                  <a:cubicBezTo>
                    <a:pt x="2151" y="588"/>
                    <a:pt x="1775" y="76"/>
                    <a:pt x="1195" y="8"/>
                  </a:cubicBezTo>
                  <a:cubicBezTo>
                    <a:pt x="1153" y="3"/>
                    <a:pt x="1111" y="1"/>
                    <a:pt x="1069" y="1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24"/>
            <p:cNvSpPr/>
            <p:nvPr/>
          </p:nvSpPr>
          <p:spPr>
            <a:xfrm>
              <a:off x="4037750" y="4789950"/>
              <a:ext cx="53775" cy="50600"/>
            </a:xfrm>
            <a:custGeom>
              <a:avLst/>
              <a:gdLst/>
              <a:ahLst/>
              <a:cxnLst/>
              <a:rect l="l" t="t" r="r" b="b"/>
              <a:pathLst>
                <a:path w="2151" h="2024" extrusionOk="0">
                  <a:moveTo>
                    <a:pt x="1069" y="0"/>
                  </a:moveTo>
                  <a:cubicBezTo>
                    <a:pt x="542" y="0"/>
                    <a:pt x="100" y="392"/>
                    <a:pt x="69" y="929"/>
                  </a:cubicBezTo>
                  <a:cubicBezTo>
                    <a:pt x="0" y="1475"/>
                    <a:pt x="410" y="1987"/>
                    <a:pt x="956" y="2021"/>
                  </a:cubicBezTo>
                  <a:cubicBezTo>
                    <a:pt x="980" y="2023"/>
                    <a:pt x="1005" y="2023"/>
                    <a:pt x="1029" y="2023"/>
                  </a:cubicBezTo>
                  <a:cubicBezTo>
                    <a:pt x="1578" y="2023"/>
                    <a:pt x="2049" y="1657"/>
                    <a:pt x="2082" y="1134"/>
                  </a:cubicBezTo>
                  <a:cubicBezTo>
                    <a:pt x="2150" y="588"/>
                    <a:pt x="1741" y="76"/>
                    <a:pt x="1195" y="8"/>
                  </a:cubicBezTo>
                  <a:cubicBezTo>
                    <a:pt x="1152" y="3"/>
                    <a:pt x="1110" y="0"/>
                    <a:pt x="1069" y="0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24"/>
            <p:cNvSpPr/>
            <p:nvPr/>
          </p:nvSpPr>
          <p:spPr>
            <a:xfrm>
              <a:off x="4144375" y="4802750"/>
              <a:ext cx="53775" cy="50900"/>
            </a:xfrm>
            <a:custGeom>
              <a:avLst/>
              <a:gdLst/>
              <a:ahLst/>
              <a:cxnLst/>
              <a:rect l="l" t="t" r="r" b="b"/>
              <a:pathLst>
                <a:path w="2151" h="2036" extrusionOk="0">
                  <a:moveTo>
                    <a:pt x="1069" y="0"/>
                  </a:moveTo>
                  <a:cubicBezTo>
                    <a:pt x="543" y="0"/>
                    <a:pt x="101" y="391"/>
                    <a:pt x="69" y="929"/>
                  </a:cubicBezTo>
                  <a:cubicBezTo>
                    <a:pt x="1" y="1475"/>
                    <a:pt x="410" y="1987"/>
                    <a:pt x="956" y="2021"/>
                  </a:cubicBezTo>
                  <a:cubicBezTo>
                    <a:pt x="1013" y="2031"/>
                    <a:pt x="1069" y="2036"/>
                    <a:pt x="1124" y="2036"/>
                  </a:cubicBezTo>
                  <a:cubicBezTo>
                    <a:pt x="1632" y="2036"/>
                    <a:pt x="2051" y="1626"/>
                    <a:pt x="2082" y="1134"/>
                  </a:cubicBezTo>
                  <a:cubicBezTo>
                    <a:pt x="2150" y="588"/>
                    <a:pt x="1775" y="76"/>
                    <a:pt x="1195" y="8"/>
                  </a:cubicBezTo>
                  <a:cubicBezTo>
                    <a:pt x="1153" y="3"/>
                    <a:pt x="1111" y="0"/>
                    <a:pt x="1069" y="0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24"/>
            <p:cNvSpPr/>
            <p:nvPr/>
          </p:nvSpPr>
          <p:spPr>
            <a:xfrm>
              <a:off x="4251025" y="4815550"/>
              <a:ext cx="53750" cy="50900"/>
            </a:xfrm>
            <a:custGeom>
              <a:avLst/>
              <a:gdLst/>
              <a:ahLst/>
              <a:cxnLst/>
              <a:rect l="l" t="t" r="r" b="b"/>
              <a:pathLst>
                <a:path w="2150" h="2036" extrusionOk="0">
                  <a:moveTo>
                    <a:pt x="1068" y="0"/>
                  </a:moveTo>
                  <a:cubicBezTo>
                    <a:pt x="542" y="0"/>
                    <a:pt x="100" y="391"/>
                    <a:pt x="68" y="929"/>
                  </a:cubicBezTo>
                  <a:cubicBezTo>
                    <a:pt x="0" y="1475"/>
                    <a:pt x="410" y="1987"/>
                    <a:pt x="956" y="2021"/>
                  </a:cubicBezTo>
                  <a:cubicBezTo>
                    <a:pt x="1012" y="2031"/>
                    <a:pt x="1068" y="2036"/>
                    <a:pt x="1123" y="2036"/>
                  </a:cubicBezTo>
                  <a:cubicBezTo>
                    <a:pt x="1631" y="2036"/>
                    <a:pt x="2051" y="1626"/>
                    <a:pt x="2082" y="1134"/>
                  </a:cubicBezTo>
                  <a:cubicBezTo>
                    <a:pt x="2150" y="588"/>
                    <a:pt x="1740" y="76"/>
                    <a:pt x="1194" y="8"/>
                  </a:cubicBezTo>
                  <a:cubicBezTo>
                    <a:pt x="1152" y="3"/>
                    <a:pt x="1110" y="0"/>
                    <a:pt x="1068" y="0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24"/>
            <p:cNvSpPr/>
            <p:nvPr/>
          </p:nvSpPr>
          <p:spPr>
            <a:xfrm>
              <a:off x="4360200" y="4827600"/>
              <a:ext cx="29900" cy="19725"/>
            </a:xfrm>
            <a:custGeom>
              <a:avLst/>
              <a:gdLst/>
              <a:ahLst/>
              <a:cxnLst/>
              <a:rect l="l" t="t" r="r" b="b"/>
              <a:pathLst>
                <a:path w="1196" h="789" extrusionOk="0">
                  <a:moveTo>
                    <a:pt x="1027" y="1"/>
                  </a:moveTo>
                  <a:cubicBezTo>
                    <a:pt x="572" y="1"/>
                    <a:pt x="131" y="332"/>
                    <a:pt x="1" y="788"/>
                  </a:cubicBezTo>
                  <a:cubicBezTo>
                    <a:pt x="410" y="549"/>
                    <a:pt x="820" y="310"/>
                    <a:pt x="1195" y="37"/>
                  </a:cubicBezTo>
                  <a:cubicBezTo>
                    <a:pt x="1161" y="37"/>
                    <a:pt x="1127" y="3"/>
                    <a:pt x="1093" y="3"/>
                  </a:cubicBezTo>
                  <a:cubicBezTo>
                    <a:pt x="1071" y="2"/>
                    <a:pt x="1049" y="1"/>
                    <a:pt x="1027" y="1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24"/>
            <p:cNvSpPr/>
            <p:nvPr/>
          </p:nvSpPr>
          <p:spPr>
            <a:xfrm>
              <a:off x="3872250" y="4878775"/>
              <a:ext cx="51200" cy="45325"/>
            </a:xfrm>
            <a:custGeom>
              <a:avLst/>
              <a:gdLst/>
              <a:ahLst/>
              <a:cxnLst/>
              <a:rect l="l" t="t" r="r" b="b"/>
              <a:pathLst>
                <a:path w="2048" h="1813" extrusionOk="0">
                  <a:moveTo>
                    <a:pt x="969" y="0"/>
                  </a:moveTo>
                  <a:cubicBezTo>
                    <a:pt x="530" y="0"/>
                    <a:pt x="160" y="236"/>
                    <a:pt x="0" y="652"/>
                  </a:cubicBezTo>
                  <a:cubicBezTo>
                    <a:pt x="546" y="1062"/>
                    <a:pt x="1092" y="1403"/>
                    <a:pt x="1570" y="1812"/>
                  </a:cubicBezTo>
                  <a:cubicBezTo>
                    <a:pt x="1775" y="1642"/>
                    <a:pt x="1911" y="1403"/>
                    <a:pt x="1945" y="1130"/>
                  </a:cubicBezTo>
                  <a:cubicBezTo>
                    <a:pt x="2048" y="550"/>
                    <a:pt x="1604" y="38"/>
                    <a:pt x="1058" y="4"/>
                  </a:cubicBezTo>
                  <a:cubicBezTo>
                    <a:pt x="1028" y="2"/>
                    <a:pt x="998" y="0"/>
                    <a:pt x="969" y="0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24"/>
            <p:cNvSpPr/>
            <p:nvPr/>
          </p:nvSpPr>
          <p:spPr>
            <a:xfrm>
              <a:off x="3975475" y="4891475"/>
              <a:ext cx="52900" cy="50725"/>
            </a:xfrm>
            <a:custGeom>
              <a:avLst/>
              <a:gdLst/>
              <a:ahLst/>
              <a:cxnLst/>
              <a:rect l="l" t="t" r="r" b="b"/>
              <a:pathLst>
                <a:path w="2116" h="2029" extrusionOk="0">
                  <a:moveTo>
                    <a:pt x="1075" y="0"/>
                  </a:moveTo>
                  <a:cubicBezTo>
                    <a:pt x="576" y="0"/>
                    <a:pt x="134" y="389"/>
                    <a:pt x="103" y="895"/>
                  </a:cubicBezTo>
                  <a:cubicBezTo>
                    <a:pt x="0" y="1475"/>
                    <a:pt x="444" y="1987"/>
                    <a:pt x="990" y="2021"/>
                  </a:cubicBezTo>
                  <a:cubicBezTo>
                    <a:pt x="1030" y="2026"/>
                    <a:pt x="1070" y="2028"/>
                    <a:pt x="1109" y="2028"/>
                  </a:cubicBezTo>
                  <a:cubicBezTo>
                    <a:pt x="1608" y="2028"/>
                    <a:pt x="2050" y="1640"/>
                    <a:pt x="2082" y="1134"/>
                  </a:cubicBezTo>
                  <a:cubicBezTo>
                    <a:pt x="2116" y="554"/>
                    <a:pt x="1741" y="42"/>
                    <a:pt x="1195" y="8"/>
                  </a:cubicBezTo>
                  <a:cubicBezTo>
                    <a:pt x="1155" y="3"/>
                    <a:pt x="1115" y="0"/>
                    <a:pt x="1075" y="0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24"/>
            <p:cNvSpPr/>
            <p:nvPr/>
          </p:nvSpPr>
          <p:spPr>
            <a:xfrm>
              <a:off x="4082950" y="4904250"/>
              <a:ext cx="52075" cy="50750"/>
            </a:xfrm>
            <a:custGeom>
              <a:avLst/>
              <a:gdLst/>
              <a:ahLst/>
              <a:cxnLst/>
              <a:rect l="l" t="t" r="r" b="b"/>
              <a:pathLst>
                <a:path w="2083" h="2030" extrusionOk="0">
                  <a:moveTo>
                    <a:pt x="1042" y="1"/>
                  </a:moveTo>
                  <a:cubicBezTo>
                    <a:pt x="543" y="1"/>
                    <a:pt x="101" y="390"/>
                    <a:pt x="69" y="896"/>
                  </a:cubicBezTo>
                  <a:cubicBezTo>
                    <a:pt x="1" y="1476"/>
                    <a:pt x="410" y="1988"/>
                    <a:pt x="956" y="2022"/>
                  </a:cubicBezTo>
                  <a:cubicBezTo>
                    <a:pt x="996" y="2027"/>
                    <a:pt x="1036" y="2029"/>
                    <a:pt x="1076" y="2029"/>
                  </a:cubicBezTo>
                  <a:cubicBezTo>
                    <a:pt x="1575" y="2029"/>
                    <a:pt x="2017" y="1640"/>
                    <a:pt x="2048" y="1134"/>
                  </a:cubicBezTo>
                  <a:cubicBezTo>
                    <a:pt x="2082" y="554"/>
                    <a:pt x="1707" y="43"/>
                    <a:pt x="1161" y="8"/>
                  </a:cubicBezTo>
                  <a:cubicBezTo>
                    <a:pt x="1121" y="3"/>
                    <a:pt x="1081" y="1"/>
                    <a:pt x="1042" y="1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24"/>
            <p:cNvSpPr/>
            <p:nvPr/>
          </p:nvSpPr>
          <p:spPr>
            <a:xfrm>
              <a:off x="4196425" y="4917125"/>
              <a:ext cx="22200" cy="9525"/>
            </a:xfrm>
            <a:custGeom>
              <a:avLst/>
              <a:gdLst/>
              <a:ahLst/>
              <a:cxnLst/>
              <a:rect l="l" t="t" r="r" b="b"/>
              <a:pathLst>
                <a:path w="888" h="381" extrusionOk="0">
                  <a:moveTo>
                    <a:pt x="792" y="1"/>
                  </a:moveTo>
                  <a:cubicBezTo>
                    <a:pt x="460" y="1"/>
                    <a:pt x="187" y="162"/>
                    <a:pt x="0" y="381"/>
                  </a:cubicBezTo>
                  <a:lnTo>
                    <a:pt x="887" y="5"/>
                  </a:lnTo>
                  <a:cubicBezTo>
                    <a:pt x="855" y="2"/>
                    <a:pt x="824" y="1"/>
                    <a:pt x="792" y="1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24"/>
            <p:cNvSpPr/>
            <p:nvPr/>
          </p:nvSpPr>
          <p:spPr>
            <a:xfrm>
              <a:off x="4154188" y="4307225"/>
              <a:ext cx="52925" cy="50600"/>
            </a:xfrm>
            <a:custGeom>
              <a:avLst/>
              <a:gdLst/>
              <a:ahLst/>
              <a:cxnLst/>
              <a:rect l="l" t="t" r="r" b="b"/>
              <a:pathLst>
                <a:path w="2117" h="2024" extrusionOk="0">
                  <a:moveTo>
                    <a:pt x="1041" y="1"/>
                  </a:moveTo>
                  <a:cubicBezTo>
                    <a:pt x="542" y="1"/>
                    <a:pt x="98" y="390"/>
                    <a:pt x="35" y="896"/>
                  </a:cubicBezTo>
                  <a:cubicBezTo>
                    <a:pt x="1" y="1476"/>
                    <a:pt x="376" y="1988"/>
                    <a:pt x="922" y="2022"/>
                  </a:cubicBezTo>
                  <a:cubicBezTo>
                    <a:pt x="947" y="2023"/>
                    <a:pt x="971" y="2024"/>
                    <a:pt x="995" y="2024"/>
                  </a:cubicBezTo>
                  <a:cubicBezTo>
                    <a:pt x="1544" y="2024"/>
                    <a:pt x="2015" y="1657"/>
                    <a:pt x="2048" y="1134"/>
                  </a:cubicBezTo>
                  <a:cubicBezTo>
                    <a:pt x="2116" y="554"/>
                    <a:pt x="1707" y="43"/>
                    <a:pt x="1161" y="8"/>
                  </a:cubicBezTo>
                  <a:cubicBezTo>
                    <a:pt x="1121" y="3"/>
                    <a:pt x="1081" y="1"/>
                    <a:pt x="1041" y="1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6" name="Google Shape;906;p24"/>
          <p:cNvGrpSpPr/>
          <p:nvPr/>
        </p:nvGrpSpPr>
        <p:grpSpPr>
          <a:xfrm rot="-2374658">
            <a:off x="-130948" y="115768"/>
            <a:ext cx="1289273" cy="905525"/>
            <a:chOff x="3059275" y="821125"/>
            <a:chExt cx="1546650" cy="1083350"/>
          </a:xfrm>
        </p:grpSpPr>
        <p:sp>
          <p:nvSpPr>
            <p:cNvPr id="907" name="Google Shape;907;p24"/>
            <p:cNvSpPr/>
            <p:nvPr/>
          </p:nvSpPr>
          <p:spPr>
            <a:xfrm>
              <a:off x="3059275" y="821400"/>
              <a:ext cx="1546650" cy="1083075"/>
            </a:xfrm>
            <a:custGeom>
              <a:avLst/>
              <a:gdLst/>
              <a:ahLst/>
              <a:cxnLst/>
              <a:rect l="l" t="t" r="r" b="b"/>
              <a:pathLst>
                <a:path w="61866" h="43323" extrusionOk="0">
                  <a:moveTo>
                    <a:pt x="23445" y="0"/>
                  </a:moveTo>
                  <a:cubicBezTo>
                    <a:pt x="20439" y="0"/>
                    <a:pt x="17431" y="1029"/>
                    <a:pt x="15049" y="2944"/>
                  </a:cubicBezTo>
                  <a:cubicBezTo>
                    <a:pt x="0" y="15023"/>
                    <a:pt x="23886" y="43209"/>
                    <a:pt x="23886" y="43209"/>
                  </a:cubicBezTo>
                  <a:cubicBezTo>
                    <a:pt x="23886" y="43209"/>
                    <a:pt x="25525" y="43323"/>
                    <a:pt x="28120" y="43323"/>
                  </a:cubicBezTo>
                  <a:cubicBezTo>
                    <a:pt x="37842" y="43323"/>
                    <a:pt x="60987" y="41728"/>
                    <a:pt x="61660" y="26591"/>
                  </a:cubicBezTo>
                  <a:cubicBezTo>
                    <a:pt x="61865" y="21882"/>
                    <a:pt x="59511" y="17275"/>
                    <a:pt x="55552" y="14819"/>
                  </a:cubicBezTo>
                  <a:cubicBezTo>
                    <a:pt x="53417" y="13493"/>
                    <a:pt x="51294" y="12969"/>
                    <a:pt x="49272" y="12969"/>
                  </a:cubicBezTo>
                  <a:cubicBezTo>
                    <a:pt x="41664" y="12969"/>
                    <a:pt x="35488" y="20381"/>
                    <a:pt x="35488" y="20381"/>
                  </a:cubicBezTo>
                  <a:cubicBezTo>
                    <a:pt x="35488" y="20381"/>
                    <a:pt x="39242" y="5332"/>
                    <a:pt x="28152" y="896"/>
                  </a:cubicBezTo>
                  <a:cubicBezTo>
                    <a:pt x="26646" y="292"/>
                    <a:pt x="25046" y="0"/>
                    <a:pt x="234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24"/>
            <p:cNvSpPr/>
            <p:nvPr/>
          </p:nvSpPr>
          <p:spPr>
            <a:xfrm>
              <a:off x="3309225" y="821125"/>
              <a:ext cx="1295850" cy="1082325"/>
            </a:xfrm>
            <a:custGeom>
              <a:avLst/>
              <a:gdLst/>
              <a:ahLst/>
              <a:cxnLst/>
              <a:rect l="l" t="t" r="r" b="b"/>
              <a:pathLst>
                <a:path w="51834" h="43293" extrusionOk="0">
                  <a:moveTo>
                    <a:pt x="13415" y="1210"/>
                  </a:moveTo>
                  <a:cubicBezTo>
                    <a:pt x="13604" y="1210"/>
                    <a:pt x="13801" y="1256"/>
                    <a:pt x="13991" y="1351"/>
                  </a:cubicBezTo>
                  <a:cubicBezTo>
                    <a:pt x="14571" y="1624"/>
                    <a:pt x="14810" y="2375"/>
                    <a:pt x="14503" y="2921"/>
                  </a:cubicBezTo>
                  <a:cubicBezTo>
                    <a:pt x="14287" y="3328"/>
                    <a:pt x="13886" y="3567"/>
                    <a:pt x="13466" y="3567"/>
                  </a:cubicBezTo>
                  <a:cubicBezTo>
                    <a:pt x="13288" y="3567"/>
                    <a:pt x="13106" y="3524"/>
                    <a:pt x="12933" y="3433"/>
                  </a:cubicBezTo>
                  <a:cubicBezTo>
                    <a:pt x="12319" y="3125"/>
                    <a:pt x="12114" y="2409"/>
                    <a:pt x="12421" y="1863"/>
                  </a:cubicBezTo>
                  <a:cubicBezTo>
                    <a:pt x="12610" y="1439"/>
                    <a:pt x="12993" y="1210"/>
                    <a:pt x="13415" y="1210"/>
                  </a:cubicBezTo>
                  <a:close/>
                  <a:moveTo>
                    <a:pt x="17881" y="3462"/>
                  </a:moveTo>
                  <a:cubicBezTo>
                    <a:pt x="18069" y="3462"/>
                    <a:pt x="18258" y="3508"/>
                    <a:pt x="18427" y="3603"/>
                  </a:cubicBezTo>
                  <a:cubicBezTo>
                    <a:pt x="19007" y="3910"/>
                    <a:pt x="19246" y="4627"/>
                    <a:pt x="18939" y="5173"/>
                  </a:cubicBezTo>
                  <a:cubicBezTo>
                    <a:pt x="18727" y="5597"/>
                    <a:pt x="18336" y="5826"/>
                    <a:pt x="17923" y="5826"/>
                  </a:cubicBezTo>
                  <a:cubicBezTo>
                    <a:pt x="17738" y="5826"/>
                    <a:pt x="17549" y="5780"/>
                    <a:pt x="17369" y="5685"/>
                  </a:cubicBezTo>
                  <a:cubicBezTo>
                    <a:pt x="16789" y="5378"/>
                    <a:pt x="16550" y="4661"/>
                    <a:pt x="16857" y="4115"/>
                  </a:cubicBezTo>
                  <a:cubicBezTo>
                    <a:pt x="17046" y="3691"/>
                    <a:pt x="17462" y="3462"/>
                    <a:pt x="17881" y="3462"/>
                  </a:cubicBezTo>
                  <a:close/>
                  <a:moveTo>
                    <a:pt x="9084" y="4656"/>
                  </a:moveTo>
                  <a:cubicBezTo>
                    <a:pt x="9269" y="4656"/>
                    <a:pt x="9454" y="4702"/>
                    <a:pt x="9623" y="4797"/>
                  </a:cubicBezTo>
                  <a:cubicBezTo>
                    <a:pt x="10203" y="5070"/>
                    <a:pt x="10442" y="5821"/>
                    <a:pt x="10135" y="6367"/>
                  </a:cubicBezTo>
                  <a:cubicBezTo>
                    <a:pt x="9946" y="6791"/>
                    <a:pt x="9563" y="7020"/>
                    <a:pt x="9141" y="7020"/>
                  </a:cubicBezTo>
                  <a:cubicBezTo>
                    <a:pt x="8952" y="7020"/>
                    <a:pt x="8755" y="6974"/>
                    <a:pt x="8565" y="6879"/>
                  </a:cubicBezTo>
                  <a:cubicBezTo>
                    <a:pt x="7985" y="6572"/>
                    <a:pt x="7746" y="5855"/>
                    <a:pt x="8053" y="5309"/>
                  </a:cubicBezTo>
                  <a:cubicBezTo>
                    <a:pt x="8265" y="4885"/>
                    <a:pt x="8673" y="4656"/>
                    <a:pt x="9084" y="4656"/>
                  </a:cubicBezTo>
                  <a:close/>
                  <a:moveTo>
                    <a:pt x="22358" y="5714"/>
                  </a:moveTo>
                  <a:cubicBezTo>
                    <a:pt x="22542" y="5714"/>
                    <a:pt x="22728" y="5760"/>
                    <a:pt x="22897" y="5855"/>
                  </a:cubicBezTo>
                  <a:cubicBezTo>
                    <a:pt x="23511" y="6162"/>
                    <a:pt x="23716" y="6879"/>
                    <a:pt x="23409" y="7425"/>
                  </a:cubicBezTo>
                  <a:cubicBezTo>
                    <a:pt x="23197" y="7849"/>
                    <a:pt x="22806" y="8078"/>
                    <a:pt x="22393" y="8078"/>
                  </a:cubicBezTo>
                  <a:cubicBezTo>
                    <a:pt x="22208" y="8078"/>
                    <a:pt x="22019" y="8032"/>
                    <a:pt x="21839" y="7937"/>
                  </a:cubicBezTo>
                  <a:cubicBezTo>
                    <a:pt x="21225" y="7630"/>
                    <a:pt x="21020" y="6913"/>
                    <a:pt x="21327" y="6367"/>
                  </a:cubicBezTo>
                  <a:cubicBezTo>
                    <a:pt x="21539" y="5943"/>
                    <a:pt x="21946" y="5714"/>
                    <a:pt x="22358" y="5714"/>
                  </a:cubicBezTo>
                  <a:close/>
                  <a:moveTo>
                    <a:pt x="13541" y="6915"/>
                  </a:moveTo>
                  <a:cubicBezTo>
                    <a:pt x="13719" y="6915"/>
                    <a:pt x="13896" y="6958"/>
                    <a:pt x="14059" y="7050"/>
                  </a:cubicBezTo>
                  <a:cubicBezTo>
                    <a:pt x="14639" y="7357"/>
                    <a:pt x="14878" y="8073"/>
                    <a:pt x="14571" y="8619"/>
                  </a:cubicBezTo>
                  <a:cubicBezTo>
                    <a:pt x="14382" y="9043"/>
                    <a:pt x="13999" y="9272"/>
                    <a:pt x="13577" y="9272"/>
                  </a:cubicBezTo>
                  <a:cubicBezTo>
                    <a:pt x="13388" y="9272"/>
                    <a:pt x="13191" y="9226"/>
                    <a:pt x="13001" y="9131"/>
                  </a:cubicBezTo>
                  <a:cubicBezTo>
                    <a:pt x="12455" y="8858"/>
                    <a:pt x="12182" y="8107"/>
                    <a:pt x="12489" y="7561"/>
                  </a:cubicBezTo>
                  <a:cubicBezTo>
                    <a:pt x="12705" y="7154"/>
                    <a:pt x="13122" y="6915"/>
                    <a:pt x="13541" y="6915"/>
                  </a:cubicBezTo>
                  <a:close/>
                  <a:moveTo>
                    <a:pt x="4806" y="7256"/>
                  </a:moveTo>
                  <a:cubicBezTo>
                    <a:pt x="4983" y="7256"/>
                    <a:pt x="5161" y="7299"/>
                    <a:pt x="5324" y="7391"/>
                  </a:cubicBezTo>
                  <a:cubicBezTo>
                    <a:pt x="5938" y="7698"/>
                    <a:pt x="6142" y="8414"/>
                    <a:pt x="5835" y="8960"/>
                  </a:cubicBezTo>
                  <a:cubicBezTo>
                    <a:pt x="5620" y="9368"/>
                    <a:pt x="5219" y="9607"/>
                    <a:pt x="4799" y="9607"/>
                  </a:cubicBezTo>
                  <a:cubicBezTo>
                    <a:pt x="4620" y="9607"/>
                    <a:pt x="4439" y="9564"/>
                    <a:pt x="4266" y="9472"/>
                  </a:cubicBezTo>
                  <a:cubicBezTo>
                    <a:pt x="3651" y="9199"/>
                    <a:pt x="3447" y="8449"/>
                    <a:pt x="3754" y="7903"/>
                  </a:cubicBezTo>
                  <a:cubicBezTo>
                    <a:pt x="3969" y="7495"/>
                    <a:pt x="4387" y="7256"/>
                    <a:pt x="4806" y="7256"/>
                  </a:cubicBezTo>
                  <a:close/>
                  <a:moveTo>
                    <a:pt x="18013" y="9182"/>
                  </a:moveTo>
                  <a:cubicBezTo>
                    <a:pt x="18195" y="9182"/>
                    <a:pt x="18382" y="9221"/>
                    <a:pt x="18563" y="9302"/>
                  </a:cubicBezTo>
                  <a:cubicBezTo>
                    <a:pt x="19143" y="9609"/>
                    <a:pt x="19348" y="10325"/>
                    <a:pt x="19075" y="10905"/>
                  </a:cubicBezTo>
                  <a:cubicBezTo>
                    <a:pt x="18855" y="11297"/>
                    <a:pt x="18441" y="11531"/>
                    <a:pt x="17998" y="11531"/>
                  </a:cubicBezTo>
                  <a:cubicBezTo>
                    <a:pt x="17824" y="11531"/>
                    <a:pt x="17645" y="11494"/>
                    <a:pt x="17471" y="11417"/>
                  </a:cubicBezTo>
                  <a:cubicBezTo>
                    <a:pt x="16891" y="11110"/>
                    <a:pt x="16686" y="10394"/>
                    <a:pt x="16959" y="9814"/>
                  </a:cubicBezTo>
                  <a:cubicBezTo>
                    <a:pt x="17176" y="9405"/>
                    <a:pt x="17579" y="9182"/>
                    <a:pt x="18013" y="9182"/>
                  </a:cubicBezTo>
                  <a:close/>
                  <a:moveTo>
                    <a:pt x="9242" y="9474"/>
                  </a:moveTo>
                  <a:cubicBezTo>
                    <a:pt x="9419" y="9474"/>
                    <a:pt x="9597" y="9517"/>
                    <a:pt x="9759" y="9609"/>
                  </a:cubicBezTo>
                  <a:cubicBezTo>
                    <a:pt x="10305" y="9916"/>
                    <a:pt x="10578" y="10632"/>
                    <a:pt x="10271" y="11178"/>
                  </a:cubicBezTo>
                  <a:cubicBezTo>
                    <a:pt x="10059" y="11603"/>
                    <a:pt x="9668" y="11831"/>
                    <a:pt x="9256" y="11831"/>
                  </a:cubicBezTo>
                  <a:cubicBezTo>
                    <a:pt x="9071" y="11831"/>
                    <a:pt x="8881" y="11785"/>
                    <a:pt x="8702" y="11690"/>
                  </a:cubicBezTo>
                  <a:cubicBezTo>
                    <a:pt x="8156" y="11451"/>
                    <a:pt x="7883" y="10735"/>
                    <a:pt x="8190" y="10121"/>
                  </a:cubicBezTo>
                  <a:cubicBezTo>
                    <a:pt x="8405" y="9713"/>
                    <a:pt x="8823" y="9474"/>
                    <a:pt x="9242" y="9474"/>
                  </a:cubicBezTo>
                  <a:close/>
                  <a:moveTo>
                    <a:pt x="22449" y="11400"/>
                  </a:moveTo>
                  <a:cubicBezTo>
                    <a:pt x="22631" y="11400"/>
                    <a:pt x="22818" y="11439"/>
                    <a:pt x="22999" y="11520"/>
                  </a:cubicBezTo>
                  <a:cubicBezTo>
                    <a:pt x="23579" y="11827"/>
                    <a:pt x="23784" y="12543"/>
                    <a:pt x="23511" y="13123"/>
                  </a:cubicBezTo>
                  <a:cubicBezTo>
                    <a:pt x="23295" y="13532"/>
                    <a:pt x="22892" y="13755"/>
                    <a:pt x="22457" y="13755"/>
                  </a:cubicBezTo>
                  <a:cubicBezTo>
                    <a:pt x="22276" y="13755"/>
                    <a:pt x="22088" y="13716"/>
                    <a:pt x="21907" y="13635"/>
                  </a:cubicBezTo>
                  <a:cubicBezTo>
                    <a:pt x="21361" y="13362"/>
                    <a:pt x="21122" y="12646"/>
                    <a:pt x="21395" y="12032"/>
                  </a:cubicBezTo>
                  <a:cubicBezTo>
                    <a:pt x="21612" y="11623"/>
                    <a:pt x="22015" y="11400"/>
                    <a:pt x="22449" y="11400"/>
                  </a:cubicBezTo>
                  <a:close/>
                  <a:moveTo>
                    <a:pt x="13717" y="11741"/>
                  </a:moveTo>
                  <a:cubicBezTo>
                    <a:pt x="13893" y="11741"/>
                    <a:pt x="14069" y="11780"/>
                    <a:pt x="14230" y="11861"/>
                  </a:cubicBezTo>
                  <a:cubicBezTo>
                    <a:pt x="14844" y="12168"/>
                    <a:pt x="15049" y="12885"/>
                    <a:pt x="14741" y="13465"/>
                  </a:cubicBezTo>
                  <a:cubicBezTo>
                    <a:pt x="14546" y="13856"/>
                    <a:pt x="14139" y="14090"/>
                    <a:pt x="13698" y="14090"/>
                  </a:cubicBezTo>
                  <a:cubicBezTo>
                    <a:pt x="13524" y="14090"/>
                    <a:pt x="13345" y="14054"/>
                    <a:pt x="13172" y="13977"/>
                  </a:cubicBezTo>
                  <a:cubicBezTo>
                    <a:pt x="12592" y="13704"/>
                    <a:pt x="12353" y="12987"/>
                    <a:pt x="12660" y="12373"/>
                  </a:cubicBezTo>
                  <a:cubicBezTo>
                    <a:pt x="12876" y="11964"/>
                    <a:pt x="13296" y="11741"/>
                    <a:pt x="13717" y="11741"/>
                  </a:cubicBezTo>
                  <a:close/>
                  <a:moveTo>
                    <a:pt x="4876" y="12936"/>
                  </a:moveTo>
                  <a:cubicBezTo>
                    <a:pt x="5058" y="12936"/>
                    <a:pt x="5245" y="12975"/>
                    <a:pt x="5426" y="13055"/>
                  </a:cubicBezTo>
                  <a:cubicBezTo>
                    <a:pt x="6006" y="13362"/>
                    <a:pt x="6211" y="14079"/>
                    <a:pt x="5938" y="14659"/>
                  </a:cubicBezTo>
                  <a:cubicBezTo>
                    <a:pt x="5742" y="15075"/>
                    <a:pt x="5319" y="15333"/>
                    <a:pt x="4894" y="15333"/>
                  </a:cubicBezTo>
                  <a:cubicBezTo>
                    <a:pt x="4726" y="15333"/>
                    <a:pt x="4557" y="15292"/>
                    <a:pt x="4402" y="15205"/>
                  </a:cubicBezTo>
                  <a:cubicBezTo>
                    <a:pt x="3788" y="14898"/>
                    <a:pt x="3549" y="14181"/>
                    <a:pt x="3822" y="13567"/>
                  </a:cubicBezTo>
                  <a:cubicBezTo>
                    <a:pt x="4039" y="13158"/>
                    <a:pt x="4442" y="12936"/>
                    <a:pt x="4876" y="12936"/>
                  </a:cubicBezTo>
                  <a:close/>
                  <a:moveTo>
                    <a:pt x="18112" y="14006"/>
                  </a:moveTo>
                  <a:cubicBezTo>
                    <a:pt x="18297" y="14006"/>
                    <a:pt x="18486" y="14052"/>
                    <a:pt x="18666" y="14147"/>
                  </a:cubicBezTo>
                  <a:cubicBezTo>
                    <a:pt x="19280" y="14420"/>
                    <a:pt x="19485" y="15171"/>
                    <a:pt x="19177" y="15717"/>
                  </a:cubicBezTo>
                  <a:cubicBezTo>
                    <a:pt x="18983" y="16106"/>
                    <a:pt x="18579" y="16357"/>
                    <a:pt x="18141" y="16357"/>
                  </a:cubicBezTo>
                  <a:cubicBezTo>
                    <a:pt x="17965" y="16357"/>
                    <a:pt x="17784" y="16317"/>
                    <a:pt x="17608" y="16229"/>
                  </a:cubicBezTo>
                  <a:cubicBezTo>
                    <a:pt x="17062" y="15956"/>
                    <a:pt x="16789" y="15239"/>
                    <a:pt x="17096" y="14659"/>
                  </a:cubicBezTo>
                  <a:cubicBezTo>
                    <a:pt x="17308" y="14235"/>
                    <a:pt x="17699" y="14006"/>
                    <a:pt x="18112" y="14006"/>
                  </a:cubicBezTo>
                  <a:close/>
                  <a:moveTo>
                    <a:pt x="40121" y="14723"/>
                  </a:moveTo>
                  <a:cubicBezTo>
                    <a:pt x="40306" y="14723"/>
                    <a:pt x="40495" y="14769"/>
                    <a:pt x="40675" y="14864"/>
                  </a:cubicBezTo>
                  <a:cubicBezTo>
                    <a:pt x="41289" y="15171"/>
                    <a:pt x="41494" y="15887"/>
                    <a:pt x="41187" y="16433"/>
                  </a:cubicBezTo>
                  <a:cubicBezTo>
                    <a:pt x="40968" y="16823"/>
                    <a:pt x="40540" y="17074"/>
                    <a:pt x="40115" y="17074"/>
                  </a:cubicBezTo>
                  <a:cubicBezTo>
                    <a:pt x="39944" y="17074"/>
                    <a:pt x="39773" y="17033"/>
                    <a:pt x="39617" y="16945"/>
                  </a:cubicBezTo>
                  <a:cubicBezTo>
                    <a:pt x="39071" y="16638"/>
                    <a:pt x="38798" y="15956"/>
                    <a:pt x="39105" y="15376"/>
                  </a:cubicBezTo>
                  <a:cubicBezTo>
                    <a:pt x="39317" y="14952"/>
                    <a:pt x="39708" y="14723"/>
                    <a:pt x="40121" y="14723"/>
                  </a:cubicBezTo>
                  <a:close/>
                  <a:moveTo>
                    <a:pt x="9320" y="15200"/>
                  </a:moveTo>
                  <a:cubicBezTo>
                    <a:pt x="9509" y="15200"/>
                    <a:pt x="9706" y="15246"/>
                    <a:pt x="9896" y="15341"/>
                  </a:cubicBezTo>
                  <a:cubicBezTo>
                    <a:pt x="10476" y="15614"/>
                    <a:pt x="10715" y="16297"/>
                    <a:pt x="10408" y="16911"/>
                  </a:cubicBezTo>
                  <a:cubicBezTo>
                    <a:pt x="10192" y="17318"/>
                    <a:pt x="9792" y="17558"/>
                    <a:pt x="9371" y="17558"/>
                  </a:cubicBezTo>
                  <a:cubicBezTo>
                    <a:pt x="9193" y="17558"/>
                    <a:pt x="9011" y="17514"/>
                    <a:pt x="8838" y="17423"/>
                  </a:cubicBezTo>
                  <a:cubicBezTo>
                    <a:pt x="8224" y="17150"/>
                    <a:pt x="8019" y="16433"/>
                    <a:pt x="8326" y="15853"/>
                  </a:cubicBezTo>
                  <a:cubicBezTo>
                    <a:pt x="8515" y="15429"/>
                    <a:pt x="8898" y="15200"/>
                    <a:pt x="9320" y="15200"/>
                  </a:cubicBezTo>
                  <a:close/>
                  <a:moveTo>
                    <a:pt x="31329" y="15917"/>
                  </a:moveTo>
                  <a:cubicBezTo>
                    <a:pt x="31518" y="15917"/>
                    <a:pt x="31715" y="15963"/>
                    <a:pt x="31905" y="16058"/>
                  </a:cubicBezTo>
                  <a:cubicBezTo>
                    <a:pt x="32485" y="16365"/>
                    <a:pt x="32724" y="17082"/>
                    <a:pt x="32417" y="17628"/>
                  </a:cubicBezTo>
                  <a:cubicBezTo>
                    <a:pt x="32198" y="18017"/>
                    <a:pt x="31770" y="18268"/>
                    <a:pt x="31345" y="18268"/>
                  </a:cubicBezTo>
                  <a:cubicBezTo>
                    <a:pt x="31174" y="18268"/>
                    <a:pt x="31004" y="18228"/>
                    <a:pt x="30847" y="18140"/>
                  </a:cubicBezTo>
                  <a:cubicBezTo>
                    <a:pt x="30267" y="17901"/>
                    <a:pt x="30029" y="17150"/>
                    <a:pt x="30336" y="16570"/>
                  </a:cubicBezTo>
                  <a:cubicBezTo>
                    <a:pt x="30524" y="16146"/>
                    <a:pt x="30908" y="15917"/>
                    <a:pt x="31329" y="15917"/>
                  </a:cubicBezTo>
                  <a:close/>
                  <a:moveTo>
                    <a:pt x="22548" y="16258"/>
                  </a:moveTo>
                  <a:cubicBezTo>
                    <a:pt x="22733" y="16258"/>
                    <a:pt x="22922" y="16304"/>
                    <a:pt x="23102" y="16399"/>
                  </a:cubicBezTo>
                  <a:cubicBezTo>
                    <a:pt x="23716" y="16706"/>
                    <a:pt x="23921" y="17423"/>
                    <a:pt x="23613" y="17969"/>
                  </a:cubicBezTo>
                  <a:cubicBezTo>
                    <a:pt x="23425" y="18393"/>
                    <a:pt x="23009" y="18622"/>
                    <a:pt x="22589" y="18622"/>
                  </a:cubicBezTo>
                  <a:cubicBezTo>
                    <a:pt x="22401" y="18622"/>
                    <a:pt x="22213" y="18576"/>
                    <a:pt x="22044" y="18481"/>
                  </a:cubicBezTo>
                  <a:cubicBezTo>
                    <a:pt x="21498" y="18174"/>
                    <a:pt x="21293" y="17491"/>
                    <a:pt x="21532" y="16911"/>
                  </a:cubicBezTo>
                  <a:cubicBezTo>
                    <a:pt x="21744" y="16487"/>
                    <a:pt x="22135" y="16258"/>
                    <a:pt x="22548" y="16258"/>
                  </a:cubicBezTo>
                  <a:close/>
                  <a:moveTo>
                    <a:pt x="44624" y="16981"/>
                  </a:moveTo>
                  <a:cubicBezTo>
                    <a:pt x="44807" y="16981"/>
                    <a:pt x="44996" y="17024"/>
                    <a:pt x="45179" y="17116"/>
                  </a:cubicBezTo>
                  <a:cubicBezTo>
                    <a:pt x="45759" y="17423"/>
                    <a:pt x="45964" y="18140"/>
                    <a:pt x="45691" y="18686"/>
                  </a:cubicBezTo>
                  <a:cubicBezTo>
                    <a:pt x="45479" y="19110"/>
                    <a:pt x="45055" y="19338"/>
                    <a:pt x="44634" y="19338"/>
                  </a:cubicBezTo>
                  <a:cubicBezTo>
                    <a:pt x="44445" y="19338"/>
                    <a:pt x="44256" y="19292"/>
                    <a:pt x="44087" y="19197"/>
                  </a:cubicBezTo>
                  <a:cubicBezTo>
                    <a:pt x="43507" y="18924"/>
                    <a:pt x="43268" y="18242"/>
                    <a:pt x="43575" y="17628"/>
                  </a:cubicBezTo>
                  <a:cubicBezTo>
                    <a:pt x="43791" y="17220"/>
                    <a:pt x="44192" y="16981"/>
                    <a:pt x="44624" y="16981"/>
                  </a:cubicBezTo>
                  <a:close/>
                  <a:moveTo>
                    <a:pt x="13756" y="17453"/>
                  </a:moveTo>
                  <a:cubicBezTo>
                    <a:pt x="13945" y="17453"/>
                    <a:pt x="14142" y="17499"/>
                    <a:pt x="14332" y="17594"/>
                  </a:cubicBezTo>
                  <a:cubicBezTo>
                    <a:pt x="14912" y="17901"/>
                    <a:pt x="15151" y="18617"/>
                    <a:pt x="14844" y="19163"/>
                  </a:cubicBezTo>
                  <a:cubicBezTo>
                    <a:pt x="14632" y="19587"/>
                    <a:pt x="14225" y="19816"/>
                    <a:pt x="13813" y="19816"/>
                  </a:cubicBezTo>
                  <a:cubicBezTo>
                    <a:pt x="13629" y="19816"/>
                    <a:pt x="13443" y="19770"/>
                    <a:pt x="13274" y="19675"/>
                  </a:cubicBezTo>
                  <a:cubicBezTo>
                    <a:pt x="12694" y="19436"/>
                    <a:pt x="12455" y="18686"/>
                    <a:pt x="12762" y="18105"/>
                  </a:cubicBezTo>
                  <a:cubicBezTo>
                    <a:pt x="12951" y="17681"/>
                    <a:pt x="13334" y="17453"/>
                    <a:pt x="13756" y="17453"/>
                  </a:cubicBezTo>
                  <a:close/>
                  <a:moveTo>
                    <a:pt x="4974" y="17794"/>
                  </a:moveTo>
                  <a:cubicBezTo>
                    <a:pt x="5159" y="17794"/>
                    <a:pt x="5349" y="17840"/>
                    <a:pt x="5528" y="17935"/>
                  </a:cubicBezTo>
                  <a:cubicBezTo>
                    <a:pt x="6142" y="18242"/>
                    <a:pt x="6347" y="18959"/>
                    <a:pt x="6040" y="19505"/>
                  </a:cubicBezTo>
                  <a:cubicBezTo>
                    <a:pt x="5852" y="19929"/>
                    <a:pt x="5468" y="20157"/>
                    <a:pt x="5046" y="20157"/>
                  </a:cubicBezTo>
                  <a:cubicBezTo>
                    <a:pt x="4857" y="20157"/>
                    <a:pt x="4661" y="20111"/>
                    <a:pt x="4470" y="20016"/>
                  </a:cubicBezTo>
                  <a:cubicBezTo>
                    <a:pt x="3924" y="19709"/>
                    <a:pt x="3720" y="19027"/>
                    <a:pt x="3959" y="18447"/>
                  </a:cubicBezTo>
                  <a:cubicBezTo>
                    <a:pt x="4171" y="18023"/>
                    <a:pt x="4562" y="17794"/>
                    <a:pt x="4974" y="17794"/>
                  </a:cubicBezTo>
                  <a:close/>
                  <a:moveTo>
                    <a:pt x="35857" y="18176"/>
                  </a:moveTo>
                  <a:cubicBezTo>
                    <a:pt x="36035" y="18176"/>
                    <a:pt x="36213" y="18219"/>
                    <a:pt x="36375" y="18310"/>
                  </a:cubicBezTo>
                  <a:cubicBezTo>
                    <a:pt x="36921" y="18617"/>
                    <a:pt x="37194" y="19334"/>
                    <a:pt x="36887" y="19880"/>
                  </a:cubicBezTo>
                  <a:cubicBezTo>
                    <a:pt x="36675" y="20304"/>
                    <a:pt x="36284" y="20533"/>
                    <a:pt x="35872" y="20533"/>
                  </a:cubicBezTo>
                  <a:cubicBezTo>
                    <a:pt x="35687" y="20533"/>
                    <a:pt x="35497" y="20487"/>
                    <a:pt x="35318" y="20392"/>
                  </a:cubicBezTo>
                  <a:cubicBezTo>
                    <a:pt x="34703" y="20119"/>
                    <a:pt x="34499" y="19436"/>
                    <a:pt x="34806" y="18822"/>
                  </a:cubicBezTo>
                  <a:cubicBezTo>
                    <a:pt x="35021" y="18415"/>
                    <a:pt x="35439" y="18176"/>
                    <a:pt x="35857" y="18176"/>
                  </a:cubicBezTo>
                  <a:close/>
                  <a:moveTo>
                    <a:pt x="49080" y="19249"/>
                  </a:moveTo>
                  <a:cubicBezTo>
                    <a:pt x="49261" y="19249"/>
                    <a:pt x="49444" y="19287"/>
                    <a:pt x="49615" y="19368"/>
                  </a:cubicBezTo>
                  <a:cubicBezTo>
                    <a:pt x="50195" y="19675"/>
                    <a:pt x="50400" y="20392"/>
                    <a:pt x="50127" y="20972"/>
                  </a:cubicBezTo>
                  <a:cubicBezTo>
                    <a:pt x="49907" y="21363"/>
                    <a:pt x="49493" y="21597"/>
                    <a:pt x="49050" y="21597"/>
                  </a:cubicBezTo>
                  <a:cubicBezTo>
                    <a:pt x="48876" y="21597"/>
                    <a:pt x="48697" y="21561"/>
                    <a:pt x="48523" y="21484"/>
                  </a:cubicBezTo>
                  <a:cubicBezTo>
                    <a:pt x="47977" y="21177"/>
                    <a:pt x="47738" y="20494"/>
                    <a:pt x="48011" y="19880"/>
                  </a:cubicBezTo>
                  <a:cubicBezTo>
                    <a:pt x="48228" y="19471"/>
                    <a:pt x="48648" y="19249"/>
                    <a:pt x="49080" y="19249"/>
                  </a:cubicBezTo>
                  <a:close/>
                  <a:moveTo>
                    <a:pt x="18269" y="19711"/>
                  </a:moveTo>
                  <a:cubicBezTo>
                    <a:pt x="18447" y="19711"/>
                    <a:pt x="18629" y="19754"/>
                    <a:pt x="18802" y="19846"/>
                  </a:cubicBezTo>
                  <a:cubicBezTo>
                    <a:pt x="19416" y="20153"/>
                    <a:pt x="19621" y="20869"/>
                    <a:pt x="19314" y="21415"/>
                  </a:cubicBezTo>
                  <a:cubicBezTo>
                    <a:pt x="19102" y="21839"/>
                    <a:pt x="18695" y="22068"/>
                    <a:pt x="18283" y="22068"/>
                  </a:cubicBezTo>
                  <a:cubicBezTo>
                    <a:pt x="18099" y="22068"/>
                    <a:pt x="17913" y="22022"/>
                    <a:pt x="17744" y="21927"/>
                  </a:cubicBezTo>
                  <a:cubicBezTo>
                    <a:pt x="17130" y="21654"/>
                    <a:pt x="16925" y="20972"/>
                    <a:pt x="17232" y="20358"/>
                  </a:cubicBezTo>
                  <a:cubicBezTo>
                    <a:pt x="17448" y="19950"/>
                    <a:pt x="17849" y="19711"/>
                    <a:pt x="18269" y="19711"/>
                  </a:cubicBezTo>
                  <a:close/>
                  <a:moveTo>
                    <a:pt x="9477" y="20052"/>
                  </a:moveTo>
                  <a:cubicBezTo>
                    <a:pt x="9660" y="20052"/>
                    <a:pt x="9850" y="20095"/>
                    <a:pt x="10032" y="20187"/>
                  </a:cubicBezTo>
                  <a:cubicBezTo>
                    <a:pt x="10613" y="20494"/>
                    <a:pt x="10817" y="21177"/>
                    <a:pt x="10544" y="21757"/>
                  </a:cubicBezTo>
                  <a:cubicBezTo>
                    <a:pt x="10332" y="22181"/>
                    <a:pt x="9925" y="22410"/>
                    <a:pt x="9502" y="22410"/>
                  </a:cubicBezTo>
                  <a:cubicBezTo>
                    <a:pt x="9313" y="22410"/>
                    <a:pt x="9120" y="22364"/>
                    <a:pt x="8941" y="22268"/>
                  </a:cubicBezTo>
                  <a:cubicBezTo>
                    <a:pt x="8395" y="21995"/>
                    <a:pt x="8156" y="21313"/>
                    <a:pt x="8429" y="20699"/>
                  </a:cubicBezTo>
                  <a:cubicBezTo>
                    <a:pt x="8644" y="20292"/>
                    <a:pt x="9045" y="20052"/>
                    <a:pt x="9477" y="20052"/>
                  </a:cubicBezTo>
                  <a:close/>
                  <a:moveTo>
                    <a:pt x="40287" y="20428"/>
                  </a:moveTo>
                  <a:cubicBezTo>
                    <a:pt x="40468" y="20428"/>
                    <a:pt x="40649" y="20471"/>
                    <a:pt x="40811" y="20562"/>
                  </a:cubicBezTo>
                  <a:cubicBezTo>
                    <a:pt x="41391" y="20869"/>
                    <a:pt x="41630" y="21586"/>
                    <a:pt x="41323" y="22166"/>
                  </a:cubicBezTo>
                  <a:cubicBezTo>
                    <a:pt x="41103" y="22558"/>
                    <a:pt x="40689" y="22791"/>
                    <a:pt x="40259" y="22791"/>
                  </a:cubicBezTo>
                  <a:cubicBezTo>
                    <a:pt x="40090" y="22791"/>
                    <a:pt x="39918" y="22755"/>
                    <a:pt x="39754" y="22678"/>
                  </a:cubicBezTo>
                  <a:cubicBezTo>
                    <a:pt x="39208" y="22371"/>
                    <a:pt x="38935" y="21688"/>
                    <a:pt x="39242" y="21074"/>
                  </a:cubicBezTo>
                  <a:cubicBezTo>
                    <a:pt x="39433" y="20667"/>
                    <a:pt x="39861" y="20428"/>
                    <a:pt x="40287" y="20428"/>
                  </a:cubicBezTo>
                  <a:close/>
                  <a:moveTo>
                    <a:pt x="31480" y="20784"/>
                  </a:moveTo>
                  <a:cubicBezTo>
                    <a:pt x="31656" y="20784"/>
                    <a:pt x="31837" y="20823"/>
                    <a:pt x="32008" y="20904"/>
                  </a:cubicBezTo>
                  <a:cubicBezTo>
                    <a:pt x="32622" y="21211"/>
                    <a:pt x="32827" y="21927"/>
                    <a:pt x="32520" y="22507"/>
                  </a:cubicBezTo>
                  <a:cubicBezTo>
                    <a:pt x="32327" y="22916"/>
                    <a:pt x="31897" y="23139"/>
                    <a:pt x="31469" y="23139"/>
                  </a:cubicBezTo>
                  <a:cubicBezTo>
                    <a:pt x="31290" y="23139"/>
                    <a:pt x="31111" y="23100"/>
                    <a:pt x="30950" y="23019"/>
                  </a:cubicBezTo>
                  <a:cubicBezTo>
                    <a:pt x="30404" y="22712"/>
                    <a:pt x="30165" y="22030"/>
                    <a:pt x="30438" y="21415"/>
                  </a:cubicBezTo>
                  <a:cubicBezTo>
                    <a:pt x="30655" y="21006"/>
                    <a:pt x="31058" y="20784"/>
                    <a:pt x="31480" y="20784"/>
                  </a:cubicBezTo>
                  <a:close/>
                  <a:moveTo>
                    <a:pt x="22725" y="21978"/>
                  </a:moveTo>
                  <a:cubicBezTo>
                    <a:pt x="22901" y="21978"/>
                    <a:pt x="23077" y="22017"/>
                    <a:pt x="23238" y="22098"/>
                  </a:cubicBezTo>
                  <a:cubicBezTo>
                    <a:pt x="23784" y="22405"/>
                    <a:pt x="24057" y="23087"/>
                    <a:pt x="23750" y="23702"/>
                  </a:cubicBezTo>
                  <a:cubicBezTo>
                    <a:pt x="23533" y="24111"/>
                    <a:pt x="23130" y="24333"/>
                    <a:pt x="22708" y="24333"/>
                  </a:cubicBezTo>
                  <a:cubicBezTo>
                    <a:pt x="22531" y="24333"/>
                    <a:pt x="22351" y="24294"/>
                    <a:pt x="22180" y="24213"/>
                  </a:cubicBezTo>
                  <a:cubicBezTo>
                    <a:pt x="21634" y="23906"/>
                    <a:pt x="21361" y="23224"/>
                    <a:pt x="21668" y="22610"/>
                  </a:cubicBezTo>
                  <a:cubicBezTo>
                    <a:pt x="21885" y="22201"/>
                    <a:pt x="22305" y="21978"/>
                    <a:pt x="22725" y="21978"/>
                  </a:cubicBezTo>
                  <a:close/>
                  <a:moveTo>
                    <a:pt x="13918" y="22320"/>
                  </a:moveTo>
                  <a:cubicBezTo>
                    <a:pt x="14100" y="22320"/>
                    <a:pt x="14287" y="22359"/>
                    <a:pt x="14468" y="22439"/>
                  </a:cubicBezTo>
                  <a:cubicBezTo>
                    <a:pt x="15049" y="22746"/>
                    <a:pt x="15253" y="23463"/>
                    <a:pt x="14980" y="24043"/>
                  </a:cubicBezTo>
                  <a:cubicBezTo>
                    <a:pt x="14764" y="24452"/>
                    <a:pt x="14344" y="24674"/>
                    <a:pt x="13912" y="24674"/>
                  </a:cubicBezTo>
                  <a:cubicBezTo>
                    <a:pt x="13731" y="24674"/>
                    <a:pt x="13548" y="24635"/>
                    <a:pt x="13377" y="24555"/>
                  </a:cubicBezTo>
                  <a:cubicBezTo>
                    <a:pt x="12831" y="24248"/>
                    <a:pt x="12592" y="23565"/>
                    <a:pt x="12865" y="22951"/>
                  </a:cubicBezTo>
                  <a:cubicBezTo>
                    <a:pt x="13081" y="22542"/>
                    <a:pt x="13484" y="22320"/>
                    <a:pt x="13918" y="22320"/>
                  </a:cubicBezTo>
                  <a:close/>
                  <a:moveTo>
                    <a:pt x="44743" y="22707"/>
                  </a:moveTo>
                  <a:cubicBezTo>
                    <a:pt x="44927" y="22707"/>
                    <a:pt x="45112" y="22753"/>
                    <a:pt x="45281" y="22849"/>
                  </a:cubicBezTo>
                  <a:cubicBezTo>
                    <a:pt x="45827" y="23122"/>
                    <a:pt x="46100" y="23872"/>
                    <a:pt x="45793" y="24418"/>
                  </a:cubicBezTo>
                  <a:cubicBezTo>
                    <a:pt x="45578" y="24826"/>
                    <a:pt x="45177" y="25065"/>
                    <a:pt x="44757" y="25065"/>
                  </a:cubicBezTo>
                  <a:cubicBezTo>
                    <a:pt x="44578" y="25065"/>
                    <a:pt x="44396" y="25022"/>
                    <a:pt x="44224" y="24930"/>
                  </a:cubicBezTo>
                  <a:cubicBezTo>
                    <a:pt x="43644" y="24623"/>
                    <a:pt x="43405" y="23941"/>
                    <a:pt x="43712" y="23360"/>
                  </a:cubicBezTo>
                  <a:cubicBezTo>
                    <a:pt x="43924" y="22936"/>
                    <a:pt x="44331" y="22707"/>
                    <a:pt x="44743" y="22707"/>
                  </a:cubicBezTo>
                  <a:close/>
                  <a:moveTo>
                    <a:pt x="35966" y="23049"/>
                  </a:moveTo>
                  <a:cubicBezTo>
                    <a:pt x="36154" y="23049"/>
                    <a:pt x="36343" y="23095"/>
                    <a:pt x="36512" y="23190"/>
                  </a:cubicBezTo>
                  <a:cubicBezTo>
                    <a:pt x="37092" y="23463"/>
                    <a:pt x="37297" y="24213"/>
                    <a:pt x="37024" y="24759"/>
                  </a:cubicBezTo>
                  <a:cubicBezTo>
                    <a:pt x="36808" y="25167"/>
                    <a:pt x="36407" y="25406"/>
                    <a:pt x="35975" y="25406"/>
                  </a:cubicBezTo>
                  <a:cubicBezTo>
                    <a:pt x="35792" y="25406"/>
                    <a:pt x="35603" y="25363"/>
                    <a:pt x="35420" y="25271"/>
                  </a:cubicBezTo>
                  <a:cubicBezTo>
                    <a:pt x="34840" y="24964"/>
                    <a:pt x="34635" y="24282"/>
                    <a:pt x="34942" y="23702"/>
                  </a:cubicBezTo>
                  <a:cubicBezTo>
                    <a:pt x="35131" y="23278"/>
                    <a:pt x="35547" y="23049"/>
                    <a:pt x="35966" y="23049"/>
                  </a:cubicBezTo>
                  <a:close/>
                  <a:moveTo>
                    <a:pt x="5171" y="23514"/>
                  </a:moveTo>
                  <a:cubicBezTo>
                    <a:pt x="5348" y="23514"/>
                    <a:pt x="5528" y="23553"/>
                    <a:pt x="5699" y="23633"/>
                  </a:cubicBezTo>
                  <a:cubicBezTo>
                    <a:pt x="6279" y="23941"/>
                    <a:pt x="6484" y="24623"/>
                    <a:pt x="6211" y="25237"/>
                  </a:cubicBezTo>
                  <a:cubicBezTo>
                    <a:pt x="5994" y="25646"/>
                    <a:pt x="5574" y="25869"/>
                    <a:pt x="5154" y="25869"/>
                  </a:cubicBezTo>
                  <a:cubicBezTo>
                    <a:pt x="4978" y="25869"/>
                    <a:pt x="4802" y="25830"/>
                    <a:pt x="4641" y="25749"/>
                  </a:cubicBezTo>
                  <a:cubicBezTo>
                    <a:pt x="4027" y="25442"/>
                    <a:pt x="3822" y="24759"/>
                    <a:pt x="4129" y="24145"/>
                  </a:cubicBezTo>
                  <a:cubicBezTo>
                    <a:pt x="4346" y="23736"/>
                    <a:pt x="4749" y="23514"/>
                    <a:pt x="5171" y="23514"/>
                  </a:cubicBezTo>
                  <a:close/>
                  <a:moveTo>
                    <a:pt x="27169" y="24243"/>
                  </a:moveTo>
                  <a:cubicBezTo>
                    <a:pt x="27354" y="24243"/>
                    <a:pt x="27539" y="24289"/>
                    <a:pt x="27708" y="24384"/>
                  </a:cubicBezTo>
                  <a:cubicBezTo>
                    <a:pt x="28322" y="24657"/>
                    <a:pt x="28527" y="25408"/>
                    <a:pt x="28220" y="25954"/>
                  </a:cubicBezTo>
                  <a:cubicBezTo>
                    <a:pt x="28028" y="26361"/>
                    <a:pt x="27635" y="26600"/>
                    <a:pt x="27205" y="26600"/>
                  </a:cubicBezTo>
                  <a:cubicBezTo>
                    <a:pt x="27022" y="26600"/>
                    <a:pt x="26833" y="26557"/>
                    <a:pt x="26650" y="26466"/>
                  </a:cubicBezTo>
                  <a:cubicBezTo>
                    <a:pt x="26070" y="26159"/>
                    <a:pt x="25831" y="25476"/>
                    <a:pt x="26139" y="24896"/>
                  </a:cubicBezTo>
                  <a:cubicBezTo>
                    <a:pt x="26351" y="24472"/>
                    <a:pt x="26758" y="24243"/>
                    <a:pt x="27169" y="24243"/>
                  </a:cubicBezTo>
                  <a:close/>
                  <a:moveTo>
                    <a:pt x="18363" y="24584"/>
                  </a:moveTo>
                  <a:cubicBezTo>
                    <a:pt x="18552" y="24584"/>
                    <a:pt x="18748" y="24630"/>
                    <a:pt x="18939" y="24725"/>
                  </a:cubicBezTo>
                  <a:cubicBezTo>
                    <a:pt x="19519" y="24998"/>
                    <a:pt x="19758" y="25681"/>
                    <a:pt x="19450" y="26295"/>
                  </a:cubicBezTo>
                  <a:cubicBezTo>
                    <a:pt x="19235" y="26702"/>
                    <a:pt x="18817" y="26941"/>
                    <a:pt x="18399" y="26941"/>
                  </a:cubicBezTo>
                  <a:cubicBezTo>
                    <a:pt x="18221" y="26941"/>
                    <a:pt x="18043" y="26898"/>
                    <a:pt x="17881" y="26807"/>
                  </a:cubicBezTo>
                  <a:cubicBezTo>
                    <a:pt x="17267" y="26500"/>
                    <a:pt x="17062" y="25817"/>
                    <a:pt x="17369" y="25237"/>
                  </a:cubicBezTo>
                  <a:cubicBezTo>
                    <a:pt x="17557" y="24813"/>
                    <a:pt x="17941" y="24584"/>
                    <a:pt x="18363" y="24584"/>
                  </a:cubicBezTo>
                  <a:close/>
                  <a:moveTo>
                    <a:pt x="49163" y="24960"/>
                  </a:moveTo>
                  <a:cubicBezTo>
                    <a:pt x="49348" y="24960"/>
                    <a:pt x="49538" y="25006"/>
                    <a:pt x="49717" y="25101"/>
                  </a:cubicBezTo>
                  <a:cubicBezTo>
                    <a:pt x="50332" y="25408"/>
                    <a:pt x="50536" y="26124"/>
                    <a:pt x="50229" y="26670"/>
                  </a:cubicBezTo>
                  <a:cubicBezTo>
                    <a:pt x="50041" y="27094"/>
                    <a:pt x="49641" y="27323"/>
                    <a:pt x="49220" y="27323"/>
                  </a:cubicBezTo>
                  <a:cubicBezTo>
                    <a:pt x="49032" y="27323"/>
                    <a:pt x="48839" y="27277"/>
                    <a:pt x="48660" y="27182"/>
                  </a:cubicBezTo>
                  <a:cubicBezTo>
                    <a:pt x="48114" y="26875"/>
                    <a:pt x="47841" y="26193"/>
                    <a:pt x="48148" y="25613"/>
                  </a:cubicBezTo>
                  <a:cubicBezTo>
                    <a:pt x="48360" y="25188"/>
                    <a:pt x="48751" y="24960"/>
                    <a:pt x="49163" y="24960"/>
                  </a:cubicBezTo>
                  <a:close/>
                  <a:moveTo>
                    <a:pt x="40402" y="25301"/>
                  </a:moveTo>
                  <a:cubicBezTo>
                    <a:pt x="40590" y="25301"/>
                    <a:pt x="40779" y="25347"/>
                    <a:pt x="40948" y="25442"/>
                  </a:cubicBezTo>
                  <a:cubicBezTo>
                    <a:pt x="41528" y="25749"/>
                    <a:pt x="41767" y="26466"/>
                    <a:pt x="41460" y="27012"/>
                  </a:cubicBezTo>
                  <a:cubicBezTo>
                    <a:pt x="41241" y="27401"/>
                    <a:pt x="40830" y="27652"/>
                    <a:pt x="40390" y="27652"/>
                  </a:cubicBezTo>
                  <a:cubicBezTo>
                    <a:pt x="40213" y="27652"/>
                    <a:pt x="40032" y="27611"/>
                    <a:pt x="39856" y="27523"/>
                  </a:cubicBezTo>
                  <a:cubicBezTo>
                    <a:pt x="39310" y="27216"/>
                    <a:pt x="39071" y="26500"/>
                    <a:pt x="39378" y="25954"/>
                  </a:cubicBezTo>
                  <a:cubicBezTo>
                    <a:pt x="39567" y="25530"/>
                    <a:pt x="39983" y="25301"/>
                    <a:pt x="40402" y="25301"/>
                  </a:cubicBezTo>
                  <a:close/>
                  <a:moveTo>
                    <a:pt x="9581" y="25779"/>
                  </a:moveTo>
                  <a:cubicBezTo>
                    <a:pt x="9766" y="25779"/>
                    <a:pt x="9955" y="25825"/>
                    <a:pt x="10135" y="25920"/>
                  </a:cubicBezTo>
                  <a:cubicBezTo>
                    <a:pt x="10749" y="26193"/>
                    <a:pt x="10954" y="26943"/>
                    <a:pt x="10647" y="27489"/>
                  </a:cubicBezTo>
                  <a:cubicBezTo>
                    <a:pt x="10455" y="27897"/>
                    <a:pt x="10062" y="28136"/>
                    <a:pt x="9631" y="28136"/>
                  </a:cubicBezTo>
                  <a:cubicBezTo>
                    <a:pt x="9449" y="28136"/>
                    <a:pt x="9260" y="28093"/>
                    <a:pt x="9077" y="28001"/>
                  </a:cubicBezTo>
                  <a:cubicBezTo>
                    <a:pt x="8463" y="27694"/>
                    <a:pt x="8258" y="27012"/>
                    <a:pt x="8565" y="26431"/>
                  </a:cubicBezTo>
                  <a:cubicBezTo>
                    <a:pt x="8777" y="26007"/>
                    <a:pt x="9168" y="25779"/>
                    <a:pt x="9581" y="25779"/>
                  </a:cubicBezTo>
                  <a:close/>
                  <a:moveTo>
                    <a:pt x="31605" y="26495"/>
                  </a:moveTo>
                  <a:cubicBezTo>
                    <a:pt x="31790" y="26495"/>
                    <a:pt x="31975" y="26541"/>
                    <a:pt x="32144" y="26636"/>
                  </a:cubicBezTo>
                  <a:cubicBezTo>
                    <a:pt x="32690" y="26943"/>
                    <a:pt x="32963" y="27626"/>
                    <a:pt x="32656" y="28206"/>
                  </a:cubicBezTo>
                  <a:cubicBezTo>
                    <a:pt x="32468" y="28630"/>
                    <a:pt x="32068" y="28859"/>
                    <a:pt x="31647" y="28859"/>
                  </a:cubicBezTo>
                  <a:cubicBezTo>
                    <a:pt x="31459" y="28859"/>
                    <a:pt x="31266" y="28813"/>
                    <a:pt x="31086" y="28718"/>
                  </a:cubicBezTo>
                  <a:cubicBezTo>
                    <a:pt x="30540" y="28411"/>
                    <a:pt x="30267" y="27728"/>
                    <a:pt x="30575" y="27148"/>
                  </a:cubicBezTo>
                  <a:cubicBezTo>
                    <a:pt x="30787" y="26724"/>
                    <a:pt x="31194" y="26495"/>
                    <a:pt x="31605" y="26495"/>
                  </a:cubicBezTo>
                  <a:close/>
                  <a:moveTo>
                    <a:pt x="22829" y="26836"/>
                  </a:moveTo>
                  <a:cubicBezTo>
                    <a:pt x="23017" y="26836"/>
                    <a:pt x="23206" y="26882"/>
                    <a:pt x="23375" y="26977"/>
                  </a:cubicBezTo>
                  <a:cubicBezTo>
                    <a:pt x="23955" y="27285"/>
                    <a:pt x="24194" y="27933"/>
                    <a:pt x="23886" y="28547"/>
                  </a:cubicBezTo>
                  <a:cubicBezTo>
                    <a:pt x="23674" y="28971"/>
                    <a:pt x="23283" y="29200"/>
                    <a:pt x="22871" y="29200"/>
                  </a:cubicBezTo>
                  <a:cubicBezTo>
                    <a:pt x="22686" y="29200"/>
                    <a:pt x="22496" y="29154"/>
                    <a:pt x="22317" y="29059"/>
                  </a:cubicBezTo>
                  <a:cubicBezTo>
                    <a:pt x="21737" y="28752"/>
                    <a:pt x="21498" y="28035"/>
                    <a:pt x="21805" y="27489"/>
                  </a:cubicBezTo>
                  <a:cubicBezTo>
                    <a:pt x="21993" y="27065"/>
                    <a:pt x="22410" y="26836"/>
                    <a:pt x="22829" y="26836"/>
                  </a:cubicBezTo>
                  <a:close/>
                  <a:moveTo>
                    <a:pt x="44885" y="27560"/>
                  </a:moveTo>
                  <a:cubicBezTo>
                    <a:pt x="45063" y="27560"/>
                    <a:pt x="45245" y="27603"/>
                    <a:pt x="45418" y="27694"/>
                  </a:cubicBezTo>
                  <a:cubicBezTo>
                    <a:pt x="46032" y="28001"/>
                    <a:pt x="46237" y="28718"/>
                    <a:pt x="45930" y="29264"/>
                  </a:cubicBezTo>
                  <a:cubicBezTo>
                    <a:pt x="45718" y="29688"/>
                    <a:pt x="45327" y="29917"/>
                    <a:pt x="44914" y="29917"/>
                  </a:cubicBezTo>
                  <a:cubicBezTo>
                    <a:pt x="44729" y="29917"/>
                    <a:pt x="44540" y="29871"/>
                    <a:pt x="44360" y="29776"/>
                  </a:cubicBezTo>
                  <a:cubicBezTo>
                    <a:pt x="43746" y="29503"/>
                    <a:pt x="43541" y="28752"/>
                    <a:pt x="43848" y="28206"/>
                  </a:cubicBezTo>
                  <a:cubicBezTo>
                    <a:pt x="44064" y="27799"/>
                    <a:pt x="44465" y="27560"/>
                    <a:pt x="44885" y="27560"/>
                  </a:cubicBezTo>
                  <a:close/>
                  <a:moveTo>
                    <a:pt x="14032" y="28031"/>
                  </a:moveTo>
                  <a:cubicBezTo>
                    <a:pt x="14216" y="28031"/>
                    <a:pt x="14402" y="28077"/>
                    <a:pt x="14571" y="28172"/>
                  </a:cubicBezTo>
                  <a:cubicBezTo>
                    <a:pt x="15185" y="28479"/>
                    <a:pt x="15390" y="29195"/>
                    <a:pt x="15083" y="29741"/>
                  </a:cubicBezTo>
                  <a:cubicBezTo>
                    <a:pt x="14894" y="30165"/>
                    <a:pt x="14511" y="30394"/>
                    <a:pt x="14089" y="30394"/>
                  </a:cubicBezTo>
                  <a:cubicBezTo>
                    <a:pt x="13900" y="30394"/>
                    <a:pt x="13703" y="30348"/>
                    <a:pt x="13513" y="30253"/>
                  </a:cubicBezTo>
                  <a:cubicBezTo>
                    <a:pt x="12967" y="29946"/>
                    <a:pt x="12694" y="29230"/>
                    <a:pt x="13001" y="28684"/>
                  </a:cubicBezTo>
                  <a:cubicBezTo>
                    <a:pt x="13213" y="28260"/>
                    <a:pt x="13620" y="28031"/>
                    <a:pt x="14032" y="28031"/>
                  </a:cubicBezTo>
                  <a:close/>
                  <a:moveTo>
                    <a:pt x="36071" y="28747"/>
                  </a:moveTo>
                  <a:cubicBezTo>
                    <a:pt x="36262" y="28747"/>
                    <a:pt x="36458" y="28793"/>
                    <a:pt x="36648" y="28888"/>
                  </a:cubicBezTo>
                  <a:cubicBezTo>
                    <a:pt x="37228" y="29195"/>
                    <a:pt x="37433" y="29878"/>
                    <a:pt x="37126" y="30458"/>
                  </a:cubicBezTo>
                  <a:cubicBezTo>
                    <a:pt x="36938" y="30882"/>
                    <a:pt x="36554" y="31111"/>
                    <a:pt x="36132" y="31111"/>
                  </a:cubicBezTo>
                  <a:cubicBezTo>
                    <a:pt x="35943" y="31111"/>
                    <a:pt x="35747" y="31065"/>
                    <a:pt x="35556" y="30970"/>
                  </a:cubicBezTo>
                  <a:cubicBezTo>
                    <a:pt x="34976" y="30697"/>
                    <a:pt x="34738" y="29946"/>
                    <a:pt x="35045" y="29400"/>
                  </a:cubicBezTo>
                  <a:cubicBezTo>
                    <a:pt x="35257" y="28976"/>
                    <a:pt x="35648" y="28747"/>
                    <a:pt x="36071" y="28747"/>
                  </a:cubicBezTo>
                  <a:close/>
                  <a:moveTo>
                    <a:pt x="27327" y="29095"/>
                  </a:moveTo>
                  <a:cubicBezTo>
                    <a:pt x="27504" y="29095"/>
                    <a:pt x="27682" y="29138"/>
                    <a:pt x="27845" y="29230"/>
                  </a:cubicBezTo>
                  <a:cubicBezTo>
                    <a:pt x="28391" y="29537"/>
                    <a:pt x="28664" y="30253"/>
                    <a:pt x="28357" y="30799"/>
                  </a:cubicBezTo>
                  <a:cubicBezTo>
                    <a:pt x="28144" y="31223"/>
                    <a:pt x="27754" y="31452"/>
                    <a:pt x="27341" y="31452"/>
                  </a:cubicBezTo>
                  <a:cubicBezTo>
                    <a:pt x="27156" y="31452"/>
                    <a:pt x="26966" y="31406"/>
                    <a:pt x="26787" y="31311"/>
                  </a:cubicBezTo>
                  <a:cubicBezTo>
                    <a:pt x="26173" y="31038"/>
                    <a:pt x="25968" y="30287"/>
                    <a:pt x="26275" y="29741"/>
                  </a:cubicBezTo>
                  <a:cubicBezTo>
                    <a:pt x="26491" y="29334"/>
                    <a:pt x="26908" y="29095"/>
                    <a:pt x="27327" y="29095"/>
                  </a:cubicBezTo>
                  <a:close/>
                  <a:moveTo>
                    <a:pt x="50492" y="31261"/>
                  </a:moveTo>
                  <a:lnTo>
                    <a:pt x="50492" y="31261"/>
                  </a:lnTo>
                  <a:cubicBezTo>
                    <a:pt x="50413" y="31442"/>
                    <a:pt x="50329" y="31620"/>
                    <a:pt x="50242" y="31796"/>
                  </a:cubicBezTo>
                  <a:lnTo>
                    <a:pt x="50242" y="31796"/>
                  </a:lnTo>
                  <a:cubicBezTo>
                    <a:pt x="50304" y="31724"/>
                    <a:pt x="50357" y="31642"/>
                    <a:pt x="50400" y="31550"/>
                  </a:cubicBezTo>
                  <a:cubicBezTo>
                    <a:pt x="50442" y="31455"/>
                    <a:pt x="50473" y="31359"/>
                    <a:pt x="50492" y="31261"/>
                  </a:cubicBezTo>
                  <a:close/>
                  <a:moveTo>
                    <a:pt x="18535" y="30289"/>
                  </a:moveTo>
                  <a:cubicBezTo>
                    <a:pt x="18717" y="30289"/>
                    <a:pt x="18902" y="30332"/>
                    <a:pt x="19075" y="30424"/>
                  </a:cubicBezTo>
                  <a:cubicBezTo>
                    <a:pt x="19655" y="30731"/>
                    <a:pt x="19860" y="31448"/>
                    <a:pt x="19587" y="31994"/>
                  </a:cubicBezTo>
                  <a:cubicBezTo>
                    <a:pt x="19368" y="32383"/>
                    <a:pt x="18957" y="32634"/>
                    <a:pt x="18517" y="32634"/>
                  </a:cubicBezTo>
                  <a:cubicBezTo>
                    <a:pt x="18341" y="32634"/>
                    <a:pt x="18159" y="32593"/>
                    <a:pt x="17983" y="32505"/>
                  </a:cubicBezTo>
                  <a:cubicBezTo>
                    <a:pt x="17403" y="32198"/>
                    <a:pt x="17198" y="31482"/>
                    <a:pt x="17471" y="30936"/>
                  </a:cubicBezTo>
                  <a:cubicBezTo>
                    <a:pt x="17687" y="30528"/>
                    <a:pt x="18104" y="30289"/>
                    <a:pt x="18535" y="30289"/>
                  </a:cubicBezTo>
                  <a:close/>
                  <a:moveTo>
                    <a:pt x="9732" y="30624"/>
                  </a:moveTo>
                  <a:cubicBezTo>
                    <a:pt x="9917" y="30624"/>
                    <a:pt x="10102" y="30670"/>
                    <a:pt x="10271" y="30765"/>
                  </a:cubicBezTo>
                  <a:cubicBezTo>
                    <a:pt x="10886" y="31038"/>
                    <a:pt x="11090" y="31755"/>
                    <a:pt x="10783" y="32335"/>
                  </a:cubicBezTo>
                  <a:cubicBezTo>
                    <a:pt x="10571" y="32759"/>
                    <a:pt x="10180" y="32988"/>
                    <a:pt x="9768" y="32988"/>
                  </a:cubicBezTo>
                  <a:cubicBezTo>
                    <a:pt x="9583" y="32988"/>
                    <a:pt x="9393" y="32942"/>
                    <a:pt x="9214" y="32847"/>
                  </a:cubicBezTo>
                  <a:cubicBezTo>
                    <a:pt x="8599" y="32574"/>
                    <a:pt x="8395" y="31823"/>
                    <a:pt x="8702" y="31277"/>
                  </a:cubicBezTo>
                  <a:cubicBezTo>
                    <a:pt x="8914" y="30853"/>
                    <a:pt x="9321" y="30624"/>
                    <a:pt x="9732" y="30624"/>
                  </a:cubicBezTo>
                  <a:close/>
                  <a:moveTo>
                    <a:pt x="40534" y="31021"/>
                  </a:moveTo>
                  <a:cubicBezTo>
                    <a:pt x="40716" y="31021"/>
                    <a:pt x="40903" y="31060"/>
                    <a:pt x="41084" y="31140"/>
                  </a:cubicBezTo>
                  <a:cubicBezTo>
                    <a:pt x="41664" y="31448"/>
                    <a:pt x="41869" y="32164"/>
                    <a:pt x="41562" y="32744"/>
                  </a:cubicBezTo>
                  <a:cubicBezTo>
                    <a:pt x="41370" y="33153"/>
                    <a:pt x="40974" y="33376"/>
                    <a:pt x="40542" y="33376"/>
                  </a:cubicBezTo>
                  <a:cubicBezTo>
                    <a:pt x="40361" y="33376"/>
                    <a:pt x="40174" y="33337"/>
                    <a:pt x="39992" y="33256"/>
                  </a:cubicBezTo>
                  <a:cubicBezTo>
                    <a:pt x="39446" y="32949"/>
                    <a:pt x="39208" y="32198"/>
                    <a:pt x="39481" y="31652"/>
                  </a:cubicBezTo>
                  <a:cubicBezTo>
                    <a:pt x="39697" y="31243"/>
                    <a:pt x="40100" y="31021"/>
                    <a:pt x="40534" y="31021"/>
                  </a:cubicBezTo>
                  <a:close/>
                  <a:moveTo>
                    <a:pt x="31741" y="31347"/>
                  </a:moveTo>
                  <a:cubicBezTo>
                    <a:pt x="31923" y="31347"/>
                    <a:pt x="32108" y="31390"/>
                    <a:pt x="32281" y="31482"/>
                  </a:cubicBezTo>
                  <a:cubicBezTo>
                    <a:pt x="32861" y="31789"/>
                    <a:pt x="33100" y="32471"/>
                    <a:pt x="32792" y="33051"/>
                  </a:cubicBezTo>
                  <a:cubicBezTo>
                    <a:pt x="32580" y="33475"/>
                    <a:pt x="32190" y="33704"/>
                    <a:pt x="31777" y="33704"/>
                  </a:cubicBezTo>
                  <a:cubicBezTo>
                    <a:pt x="31592" y="33704"/>
                    <a:pt x="31402" y="33658"/>
                    <a:pt x="31223" y="33563"/>
                  </a:cubicBezTo>
                  <a:cubicBezTo>
                    <a:pt x="30677" y="33290"/>
                    <a:pt x="30404" y="32574"/>
                    <a:pt x="30711" y="31994"/>
                  </a:cubicBezTo>
                  <a:cubicBezTo>
                    <a:pt x="30903" y="31586"/>
                    <a:pt x="31313" y="31347"/>
                    <a:pt x="31741" y="31347"/>
                  </a:cubicBezTo>
                  <a:close/>
                  <a:moveTo>
                    <a:pt x="22961" y="32557"/>
                  </a:moveTo>
                  <a:cubicBezTo>
                    <a:pt x="23143" y="32557"/>
                    <a:pt x="23330" y="32595"/>
                    <a:pt x="23511" y="32676"/>
                  </a:cubicBezTo>
                  <a:cubicBezTo>
                    <a:pt x="24091" y="32983"/>
                    <a:pt x="24296" y="33700"/>
                    <a:pt x="24023" y="34280"/>
                  </a:cubicBezTo>
                  <a:cubicBezTo>
                    <a:pt x="23812" y="34678"/>
                    <a:pt x="23424" y="34900"/>
                    <a:pt x="23002" y="34900"/>
                  </a:cubicBezTo>
                  <a:cubicBezTo>
                    <a:pt x="22810" y="34900"/>
                    <a:pt x="22611" y="34854"/>
                    <a:pt x="22419" y="34758"/>
                  </a:cubicBezTo>
                  <a:cubicBezTo>
                    <a:pt x="21873" y="34485"/>
                    <a:pt x="21634" y="33768"/>
                    <a:pt x="21907" y="33188"/>
                  </a:cubicBezTo>
                  <a:cubicBezTo>
                    <a:pt x="22124" y="32779"/>
                    <a:pt x="22527" y="32557"/>
                    <a:pt x="22961" y="32557"/>
                  </a:cubicBezTo>
                  <a:close/>
                  <a:moveTo>
                    <a:pt x="14168" y="32842"/>
                  </a:moveTo>
                  <a:cubicBezTo>
                    <a:pt x="14353" y="32842"/>
                    <a:pt x="14538" y="32888"/>
                    <a:pt x="14707" y="32983"/>
                  </a:cubicBezTo>
                  <a:cubicBezTo>
                    <a:pt x="15322" y="33290"/>
                    <a:pt x="15526" y="34007"/>
                    <a:pt x="15219" y="34553"/>
                  </a:cubicBezTo>
                  <a:cubicBezTo>
                    <a:pt x="15007" y="34977"/>
                    <a:pt x="14616" y="35206"/>
                    <a:pt x="14204" y="35206"/>
                  </a:cubicBezTo>
                  <a:cubicBezTo>
                    <a:pt x="14018" y="35206"/>
                    <a:pt x="13829" y="35160"/>
                    <a:pt x="13650" y="35065"/>
                  </a:cubicBezTo>
                  <a:cubicBezTo>
                    <a:pt x="13104" y="34826"/>
                    <a:pt x="12831" y="34109"/>
                    <a:pt x="13138" y="33495"/>
                  </a:cubicBezTo>
                  <a:cubicBezTo>
                    <a:pt x="13350" y="33071"/>
                    <a:pt x="13757" y="32842"/>
                    <a:pt x="14168" y="32842"/>
                  </a:cubicBezTo>
                  <a:close/>
                  <a:moveTo>
                    <a:pt x="45000" y="33224"/>
                  </a:moveTo>
                  <a:cubicBezTo>
                    <a:pt x="45182" y="33224"/>
                    <a:pt x="45372" y="33267"/>
                    <a:pt x="45554" y="33358"/>
                  </a:cubicBezTo>
                  <a:cubicBezTo>
                    <a:pt x="46100" y="33666"/>
                    <a:pt x="46373" y="34382"/>
                    <a:pt x="46066" y="34962"/>
                  </a:cubicBezTo>
                  <a:cubicBezTo>
                    <a:pt x="45855" y="35361"/>
                    <a:pt x="45451" y="35582"/>
                    <a:pt x="45042" y="35582"/>
                  </a:cubicBezTo>
                  <a:cubicBezTo>
                    <a:pt x="44855" y="35582"/>
                    <a:pt x="44668" y="35536"/>
                    <a:pt x="44497" y="35440"/>
                  </a:cubicBezTo>
                  <a:cubicBezTo>
                    <a:pt x="43882" y="35167"/>
                    <a:pt x="43678" y="34416"/>
                    <a:pt x="43985" y="33870"/>
                  </a:cubicBezTo>
                  <a:cubicBezTo>
                    <a:pt x="44176" y="33463"/>
                    <a:pt x="44570" y="33224"/>
                    <a:pt x="45000" y="33224"/>
                  </a:cubicBezTo>
                  <a:close/>
                  <a:moveTo>
                    <a:pt x="36223" y="33580"/>
                  </a:moveTo>
                  <a:cubicBezTo>
                    <a:pt x="36400" y="33580"/>
                    <a:pt x="36580" y="33619"/>
                    <a:pt x="36751" y="33700"/>
                  </a:cubicBezTo>
                  <a:cubicBezTo>
                    <a:pt x="37365" y="34007"/>
                    <a:pt x="37570" y="34723"/>
                    <a:pt x="37263" y="35304"/>
                  </a:cubicBezTo>
                  <a:cubicBezTo>
                    <a:pt x="37070" y="35712"/>
                    <a:pt x="36657" y="35935"/>
                    <a:pt x="36227" y="35935"/>
                  </a:cubicBezTo>
                  <a:cubicBezTo>
                    <a:pt x="36047" y="35935"/>
                    <a:pt x="35864" y="35896"/>
                    <a:pt x="35693" y="35815"/>
                  </a:cubicBezTo>
                  <a:cubicBezTo>
                    <a:pt x="35113" y="35508"/>
                    <a:pt x="34874" y="34758"/>
                    <a:pt x="35181" y="34212"/>
                  </a:cubicBezTo>
                  <a:cubicBezTo>
                    <a:pt x="35398" y="33803"/>
                    <a:pt x="35801" y="33580"/>
                    <a:pt x="36223" y="33580"/>
                  </a:cubicBezTo>
                  <a:close/>
                  <a:moveTo>
                    <a:pt x="27392" y="34760"/>
                  </a:moveTo>
                  <a:cubicBezTo>
                    <a:pt x="27575" y="34760"/>
                    <a:pt x="27764" y="34803"/>
                    <a:pt x="27947" y="34894"/>
                  </a:cubicBezTo>
                  <a:cubicBezTo>
                    <a:pt x="28527" y="35201"/>
                    <a:pt x="28732" y="35918"/>
                    <a:pt x="28459" y="36464"/>
                  </a:cubicBezTo>
                  <a:cubicBezTo>
                    <a:pt x="28247" y="36888"/>
                    <a:pt x="27856" y="37117"/>
                    <a:pt x="27432" y="37117"/>
                  </a:cubicBezTo>
                  <a:cubicBezTo>
                    <a:pt x="27242" y="37117"/>
                    <a:pt x="27045" y="37071"/>
                    <a:pt x="26855" y="36976"/>
                  </a:cubicBezTo>
                  <a:cubicBezTo>
                    <a:pt x="26309" y="36737"/>
                    <a:pt x="26104" y="36020"/>
                    <a:pt x="26343" y="35406"/>
                  </a:cubicBezTo>
                  <a:cubicBezTo>
                    <a:pt x="26559" y="34999"/>
                    <a:pt x="26960" y="34760"/>
                    <a:pt x="27392" y="34760"/>
                  </a:cubicBezTo>
                  <a:close/>
                  <a:moveTo>
                    <a:pt x="18665" y="35116"/>
                  </a:moveTo>
                  <a:cubicBezTo>
                    <a:pt x="18840" y="35116"/>
                    <a:pt x="19016" y="35155"/>
                    <a:pt x="19177" y="35235"/>
                  </a:cubicBezTo>
                  <a:cubicBezTo>
                    <a:pt x="19792" y="35542"/>
                    <a:pt x="19996" y="36259"/>
                    <a:pt x="19689" y="36839"/>
                  </a:cubicBezTo>
                  <a:cubicBezTo>
                    <a:pt x="19498" y="37221"/>
                    <a:pt x="19108" y="37452"/>
                    <a:pt x="18680" y="37452"/>
                  </a:cubicBezTo>
                  <a:cubicBezTo>
                    <a:pt x="18496" y="37452"/>
                    <a:pt x="18305" y="37409"/>
                    <a:pt x="18120" y="37317"/>
                  </a:cubicBezTo>
                  <a:cubicBezTo>
                    <a:pt x="17540" y="37078"/>
                    <a:pt x="17301" y="36361"/>
                    <a:pt x="17608" y="35747"/>
                  </a:cubicBezTo>
                  <a:cubicBezTo>
                    <a:pt x="17824" y="35338"/>
                    <a:pt x="18244" y="35116"/>
                    <a:pt x="18665" y="35116"/>
                  </a:cubicBezTo>
                  <a:close/>
                  <a:moveTo>
                    <a:pt x="40672" y="35844"/>
                  </a:moveTo>
                  <a:cubicBezTo>
                    <a:pt x="40864" y="35844"/>
                    <a:pt x="41063" y="35890"/>
                    <a:pt x="41255" y="35986"/>
                  </a:cubicBezTo>
                  <a:cubicBezTo>
                    <a:pt x="41801" y="36259"/>
                    <a:pt x="42006" y="37010"/>
                    <a:pt x="41767" y="37556"/>
                  </a:cubicBezTo>
                  <a:cubicBezTo>
                    <a:pt x="41551" y="37963"/>
                    <a:pt x="41117" y="38202"/>
                    <a:pt x="40688" y="38202"/>
                  </a:cubicBezTo>
                  <a:cubicBezTo>
                    <a:pt x="40506" y="38202"/>
                    <a:pt x="40326" y="38159"/>
                    <a:pt x="40163" y="38067"/>
                  </a:cubicBezTo>
                  <a:cubicBezTo>
                    <a:pt x="39583" y="37760"/>
                    <a:pt x="39378" y="37078"/>
                    <a:pt x="39651" y="36464"/>
                  </a:cubicBezTo>
                  <a:cubicBezTo>
                    <a:pt x="39862" y="36065"/>
                    <a:pt x="40250" y="35844"/>
                    <a:pt x="40672" y="35844"/>
                  </a:cubicBezTo>
                  <a:close/>
                  <a:moveTo>
                    <a:pt x="31841" y="37039"/>
                  </a:moveTo>
                  <a:cubicBezTo>
                    <a:pt x="32030" y="37039"/>
                    <a:pt x="32227" y="37085"/>
                    <a:pt x="32417" y="37180"/>
                  </a:cubicBezTo>
                  <a:cubicBezTo>
                    <a:pt x="32997" y="37453"/>
                    <a:pt x="33236" y="38170"/>
                    <a:pt x="32929" y="38750"/>
                  </a:cubicBezTo>
                  <a:cubicBezTo>
                    <a:pt x="32713" y="39157"/>
                    <a:pt x="32296" y="39396"/>
                    <a:pt x="31877" y="39396"/>
                  </a:cubicBezTo>
                  <a:cubicBezTo>
                    <a:pt x="31700" y="39396"/>
                    <a:pt x="31522" y="39353"/>
                    <a:pt x="31359" y="39262"/>
                  </a:cubicBezTo>
                  <a:cubicBezTo>
                    <a:pt x="30745" y="38955"/>
                    <a:pt x="30540" y="38238"/>
                    <a:pt x="30847" y="37692"/>
                  </a:cubicBezTo>
                  <a:cubicBezTo>
                    <a:pt x="31036" y="37268"/>
                    <a:pt x="31420" y="37039"/>
                    <a:pt x="31841" y="37039"/>
                  </a:cubicBezTo>
                  <a:close/>
                  <a:moveTo>
                    <a:pt x="23105" y="37380"/>
                  </a:moveTo>
                  <a:cubicBezTo>
                    <a:pt x="23295" y="37380"/>
                    <a:pt x="23492" y="37426"/>
                    <a:pt x="23682" y="37522"/>
                  </a:cubicBezTo>
                  <a:cubicBezTo>
                    <a:pt x="24228" y="37794"/>
                    <a:pt x="24432" y="38545"/>
                    <a:pt x="24194" y="39091"/>
                  </a:cubicBezTo>
                  <a:cubicBezTo>
                    <a:pt x="23978" y="39498"/>
                    <a:pt x="23577" y="39738"/>
                    <a:pt x="23145" y="39738"/>
                  </a:cubicBezTo>
                  <a:cubicBezTo>
                    <a:pt x="22962" y="39738"/>
                    <a:pt x="22773" y="39694"/>
                    <a:pt x="22590" y="39603"/>
                  </a:cubicBezTo>
                  <a:cubicBezTo>
                    <a:pt x="22010" y="39296"/>
                    <a:pt x="21805" y="38579"/>
                    <a:pt x="22078" y="38033"/>
                  </a:cubicBezTo>
                  <a:cubicBezTo>
                    <a:pt x="22290" y="37609"/>
                    <a:pt x="22681" y="37380"/>
                    <a:pt x="23105" y="37380"/>
                  </a:cubicBezTo>
                  <a:close/>
                  <a:moveTo>
                    <a:pt x="14268" y="38575"/>
                  </a:moveTo>
                  <a:cubicBezTo>
                    <a:pt x="14457" y="38575"/>
                    <a:pt x="14654" y="38621"/>
                    <a:pt x="14844" y="38716"/>
                  </a:cubicBezTo>
                  <a:cubicBezTo>
                    <a:pt x="15424" y="38989"/>
                    <a:pt x="15663" y="39740"/>
                    <a:pt x="15356" y="40285"/>
                  </a:cubicBezTo>
                  <a:cubicBezTo>
                    <a:pt x="15140" y="40693"/>
                    <a:pt x="14739" y="40932"/>
                    <a:pt x="14319" y="40932"/>
                  </a:cubicBezTo>
                  <a:cubicBezTo>
                    <a:pt x="14141" y="40932"/>
                    <a:pt x="13959" y="40889"/>
                    <a:pt x="13786" y="40797"/>
                  </a:cubicBezTo>
                  <a:cubicBezTo>
                    <a:pt x="13172" y="40490"/>
                    <a:pt x="12967" y="39774"/>
                    <a:pt x="13274" y="39228"/>
                  </a:cubicBezTo>
                  <a:cubicBezTo>
                    <a:pt x="13463" y="38804"/>
                    <a:pt x="13846" y="38575"/>
                    <a:pt x="14268" y="38575"/>
                  </a:cubicBezTo>
                  <a:close/>
                  <a:moveTo>
                    <a:pt x="27541" y="39633"/>
                  </a:moveTo>
                  <a:cubicBezTo>
                    <a:pt x="27731" y="39633"/>
                    <a:pt x="27927" y="39679"/>
                    <a:pt x="28118" y="39774"/>
                  </a:cubicBezTo>
                  <a:cubicBezTo>
                    <a:pt x="28698" y="40081"/>
                    <a:pt x="28902" y="40797"/>
                    <a:pt x="28629" y="41343"/>
                  </a:cubicBezTo>
                  <a:cubicBezTo>
                    <a:pt x="28417" y="41767"/>
                    <a:pt x="28027" y="41996"/>
                    <a:pt x="27603" y="41996"/>
                  </a:cubicBezTo>
                  <a:cubicBezTo>
                    <a:pt x="27413" y="41996"/>
                    <a:pt x="27216" y="41950"/>
                    <a:pt x="27026" y="41855"/>
                  </a:cubicBezTo>
                  <a:cubicBezTo>
                    <a:pt x="26446" y="41548"/>
                    <a:pt x="26207" y="40866"/>
                    <a:pt x="26514" y="40285"/>
                  </a:cubicBezTo>
                  <a:cubicBezTo>
                    <a:pt x="26726" y="39861"/>
                    <a:pt x="27117" y="39633"/>
                    <a:pt x="27541" y="39633"/>
                  </a:cubicBezTo>
                  <a:close/>
                  <a:moveTo>
                    <a:pt x="18760" y="40827"/>
                  </a:moveTo>
                  <a:cubicBezTo>
                    <a:pt x="18945" y="40827"/>
                    <a:pt x="19134" y="40873"/>
                    <a:pt x="19314" y="40968"/>
                  </a:cubicBezTo>
                  <a:cubicBezTo>
                    <a:pt x="19860" y="41275"/>
                    <a:pt x="20133" y="41992"/>
                    <a:pt x="19826" y="42538"/>
                  </a:cubicBezTo>
                  <a:cubicBezTo>
                    <a:pt x="19614" y="42962"/>
                    <a:pt x="19207" y="43191"/>
                    <a:pt x="18795" y="43191"/>
                  </a:cubicBezTo>
                  <a:cubicBezTo>
                    <a:pt x="18611" y="43191"/>
                    <a:pt x="18425" y="43145"/>
                    <a:pt x="18256" y="43049"/>
                  </a:cubicBezTo>
                  <a:cubicBezTo>
                    <a:pt x="17642" y="42742"/>
                    <a:pt x="17437" y="42060"/>
                    <a:pt x="17744" y="41480"/>
                  </a:cubicBezTo>
                  <a:cubicBezTo>
                    <a:pt x="17956" y="41056"/>
                    <a:pt x="18347" y="40827"/>
                    <a:pt x="18760" y="40827"/>
                  </a:cubicBezTo>
                  <a:close/>
                  <a:moveTo>
                    <a:pt x="13281" y="1"/>
                  </a:moveTo>
                  <a:cubicBezTo>
                    <a:pt x="12193" y="1"/>
                    <a:pt x="11110" y="135"/>
                    <a:pt x="10067" y="396"/>
                  </a:cubicBezTo>
                  <a:cubicBezTo>
                    <a:pt x="10067" y="498"/>
                    <a:pt x="10032" y="532"/>
                    <a:pt x="9964" y="600"/>
                  </a:cubicBezTo>
                  <a:cubicBezTo>
                    <a:pt x="9776" y="1024"/>
                    <a:pt x="9360" y="1253"/>
                    <a:pt x="8940" y="1253"/>
                  </a:cubicBezTo>
                  <a:cubicBezTo>
                    <a:pt x="8752" y="1253"/>
                    <a:pt x="8564" y="1207"/>
                    <a:pt x="8395" y="1112"/>
                  </a:cubicBezTo>
                  <a:cubicBezTo>
                    <a:pt x="8326" y="1078"/>
                    <a:pt x="8258" y="1044"/>
                    <a:pt x="8224" y="1010"/>
                  </a:cubicBezTo>
                  <a:cubicBezTo>
                    <a:pt x="7200" y="1419"/>
                    <a:pt x="6279" y="1931"/>
                    <a:pt x="5358" y="2614"/>
                  </a:cubicBezTo>
                  <a:cubicBezTo>
                    <a:pt x="5801" y="2955"/>
                    <a:pt x="5938" y="3569"/>
                    <a:pt x="5665" y="4081"/>
                  </a:cubicBezTo>
                  <a:cubicBezTo>
                    <a:pt x="5448" y="4490"/>
                    <a:pt x="5045" y="4712"/>
                    <a:pt x="4623" y="4712"/>
                  </a:cubicBezTo>
                  <a:cubicBezTo>
                    <a:pt x="4446" y="4712"/>
                    <a:pt x="4266" y="4673"/>
                    <a:pt x="4095" y="4593"/>
                  </a:cubicBezTo>
                  <a:cubicBezTo>
                    <a:pt x="3890" y="4490"/>
                    <a:pt x="3754" y="4320"/>
                    <a:pt x="3617" y="4149"/>
                  </a:cubicBezTo>
                  <a:cubicBezTo>
                    <a:pt x="1775" y="6060"/>
                    <a:pt x="751" y="8244"/>
                    <a:pt x="307" y="10632"/>
                  </a:cubicBezTo>
                  <a:cubicBezTo>
                    <a:pt x="512" y="10632"/>
                    <a:pt x="717" y="10632"/>
                    <a:pt x="922" y="10769"/>
                  </a:cubicBezTo>
                  <a:cubicBezTo>
                    <a:pt x="1536" y="11076"/>
                    <a:pt x="1741" y="11759"/>
                    <a:pt x="1433" y="12339"/>
                  </a:cubicBezTo>
                  <a:cubicBezTo>
                    <a:pt x="1243" y="12747"/>
                    <a:pt x="813" y="13004"/>
                    <a:pt x="370" y="13004"/>
                  </a:cubicBezTo>
                  <a:cubicBezTo>
                    <a:pt x="257" y="13004"/>
                    <a:pt x="145" y="12987"/>
                    <a:pt x="34" y="12953"/>
                  </a:cubicBezTo>
                  <a:lnTo>
                    <a:pt x="34" y="12953"/>
                  </a:lnTo>
                  <a:cubicBezTo>
                    <a:pt x="0" y="13806"/>
                    <a:pt x="34" y="14693"/>
                    <a:pt x="137" y="15580"/>
                  </a:cubicBezTo>
                  <a:cubicBezTo>
                    <a:pt x="266" y="15516"/>
                    <a:pt x="410" y="15482"/>
                    <a:pt x="562" y="15482"/>
                  </a:cubicBezTo>
                  <a:cubicBezTo>
                    <a:pt x="732" y="15482"/>
                    <a:pt x="912" y="15524"/>
                    <a:pt x="1092" y="15614"/>
                  </a:cubicBezTo>
                  <a:cubicBezTo>
                    <a:pt x="1706" y="15922"/>
                    <a:pt x="1911" y="16638"/>
                    <a:pt x="1604" y="17218"/>
                  </a:cubicBezTo>
                  <a:cubicBezTo>
                    <a:pt x="1421" y="17585"/>
                    <a:pt x="1017" y="17843"/>
                    <a:pt x="616" y="17843"/>
                  </a:cubicBezTo>
                  <a:cubicBezTo>
                    <a:pt x="570" y="17843"/>
                    <a:pt x="524" y="17840"/>
                    <a:pt x="478" y="17832"/>
                  </a:cubicBezTo>
                  <a:lnTo>
                    <a:pt x="478" y="17832"/>
                  </a:lnTo>
                  <a:cubicBezTo>
                    <a:pt x="683" y="19027"/>
                    <a:pt x="990" y="20221"/>
                    <a:pt x="1365" y="21415"/>
                  </a:cubicBezTo>
                  <a:cubicBezTo>
                    <a:pt x="1775" y="21723"/>
                    <a:pt x="1945" y="22268"/>
                    <a:pt x="1775" y="22746"/>
                  </a:cubicBezTo>
                  <a:cubicBezTo>
                    <a:pt x="2525" y="24794"/>
                    <a:pt x="3413" y="26807"/>
                    <a:pt x="4402" y="28718"/>
                  </a:cubicBezTo>
                  <a:cubicBezTo>
                    <a:pt x="4635" y="28461"/>
                    <a:pt x="4980" y="28300"/>
                    <a:pt x="5327" y="28300"/>
                  </a:cubicBezTo>
                  <a:cubicBezTo>
                    <a:pt x="5488" y="28300"/>
                    <a:pt x="5650" y="28335"/>
                    <a:pt x="5801" y="28411"/>
                  </a:cubicBezTo>
                  <a:cubicBezTo>
                    <a:pt x="6381" y="28718"/>
                    <a:pt x="6620" y="29434"/>
                    <a:pt x="6313" y="30014"/>
                  </a:cubicBezTo>
                  <a:cubicBezTo>
                    <a:pt x="6142" y="30390"/>
                    <a:pt x="5767" y="30595"/>
                    <a:pt x="5358" y="30629"/>
                  </a:cubicBezTo>
                  <a:cubicBezTo>
                    <a:pt x="6552" y="32813"/>
                    <a:pt x="7814" y="34826"/>
                    <a:pt x="9009" y="36600"/>
                  </a:cubicBezTo>
                  <a:cubicBezTo>
                    <a:pt x="9222" y="36387"/>
                    <a:pt x="9515" y="36280"/>
                    <a:pt x="9822" y="36280"/>
                  </a:cubicBezTo>
                  <a:cubicBezTo>
                    <a:pt x="10006" y="36280"/>
                    <a:pt x="10195" y="36319"/>
                    <a:pt x="10374" y="36395"/>
                  </a:cubicBezTo>
                  <a:cubicBezTo>
                    <a:pt x="10954" y="36703"/>
                    <a:pt x="11159" y="37419"/>
                    <a:pt x="10886" y="37965"/>
                  </a:cubicBezTo>
                  <a:cubicBezTo>
                    <a:pt x="10749" y="38238"/>
                    <a:pt x="10544" y="38409"/>
                    <a:pt x="10305" y="38545"/>
                  </a:cubicBezTo>
                  <a:cubicBezTo>
                    <a:pt x="12353" y="41377"/>
                    <a:pt x="13854" y="43186"/>
                    <a:pt x="13854" y="43186"/>
                  </a:cubicBezTo>
                  <a:cubicBezTo>
                    <a:pt x="13854" y="43186"/>
                    <a:pt x="15507" y="43292"/>
                    <a:pt x="18116" y="43292"/>
                  </a:cubicBezTo>
                  <a:cubicBezTo>
                    <a:pt x="19420" y="43292"/>
                    <a:pt x="20963" y="43266"/>
                    <a:pt x="22658" y="43186"/>
                  </a:cubicBezTo>
                  <a:cubicBezTo>
                    <a:pt x="22802" y="43096"/>
                    <a:pt x="22965" y="43053"/>
                    <a:pt x="23137" y="43053"/>
                  </a:cubicBezTo>
                  <a:cubicBezTo>
                    <a:pt x="23291" y="43053"/>
                    <a:pt x="23452" y="43087"/>
                    <a:pt x="23613" y="43152"/>
                  </a:cubicBezTo>
                  <a:cubicBezTo>
                    <a:pt x="25934" y="43015"/>
                    <a:pt x="28493" y="42742"/>
                    <a:pt x="31052" y="42333"/>
                  </a:cubicBezTo>
                  <a:cubicBezTo>
                    <a:pt x="31281" y="42035"/>
                    <a:pt x="31618" y="41860"/>
                    <a:pt x="31970" y="41860"/>
                  </a:cubicBezTo>
                  <a:cubicBezTo>
                    <a:pt x="32142" y="41860"/>
                    <a:pt x="32317" y="41902"/>
                    <a:pt x="32485" y="41992"/>
                  </a:cubicBezTo>
                  <a:cubicBezTo>
                    <a:pt x="32554" y="41992"/>
                    <a:pt x="32554" y="42026"/>
                    <a:pt x="32588" y="42026"/>
                  </a:cubicBezTo>
                  <a:cubicBezTo>
                    <a:pt x="33577" y="41855"/>
                    <a:pt x="34601" y="41616"/>
                    <a:pt x="35556" y="41343"/>
                  </a:cubicBezTo>
                  <a:cubicBezTo>
                    <a:pt x="35147" y="41002"/>
                    <a:pt x="34976" y="40422"/>
                    <a:pt x="35215" y="39910"/>
                  </a:cubicBezTo>
                  <a:cubicBezTo>
                    <a:pt x="35427" y="39486"/>
                    <a:pt x="35818" y="39257"/>
                    <a:pt x="36242" y="39257"/>
                  </a:cubicBezTo>
                  <a:cubicBezTo>
                    <a:pt x="36432" y="39257"/>
                    <a:pt x="36629" y="39303"/>
                    <a:pt x="36819" y="39398"/>
                  </a:cubicBezTo>
                  <a:cubicBezTo>
                    <a:pt x="37365" y="39671"/>
                    <a:pt x="37570" y="40320"/>
                    <a:pt x="37365" y="40866"/>
                  </a:cubicBezTo>
                  <a:cubicBezTo>
                    <a:pt x="42921" y="39201"/>
                    <a:pt x="47938" y="36423"/>
                    <a:pt x="50242" y="31796"/>
                  </a:cubicBezTo>
                  <a:lnTo>
                    <a:pt x="50242" y="31796"/>
                  </a:lnTo>
                  <a:cubicBezTo>
                    <a:pt x="50035" y="32038"/>
                    <a:pt x="49735" y="32170"/>
                    <a:pt x="49413" y="32170"/>
                  </a:cubicBezTo>
                  <a:cubicBezTo>
                    <a:pt x="49222" y="32170"/>
                    <a:pt x="49023" y="32124"/>
                    <a:pt x="48830" y="32028"/>
                  </a:cubicBezTo>
                  <a:cubicBezTo>
                    <a:pt x="48250" y="31755"/>
                    <a:pt x="48011" y="31072"/>
                    <a:pt x="48318" y="30458"/>
                  </a:cubicBezTo>
                  <a:cubicBezTo>
                    <a:pt x="48534" y="30051"/>
                    <a:pt x="48935" y="29812"/>
                    <a:pt x="49355" y="29812"/>
                  </a:cubicBezTo>
                  <a:cubicBezTo>
                    <a:pt x="49533" y="29812"/>
                    <a:pt x="49715" y="29855"/>
                    <a:pt x="49888" y="29946"/>
                  </a:cubicBezTo>
                  <a:cubicBezTo>
                    <a:pt x="50379" y="30177"/>
                    <a:pt x="50601" y="30726"/>
                    <a:pt x="50492" y="31261"/>
                  </a:cubicBezTo>
                  <a:lnTo>
                    <a:pt x="50492" y="31261"/>
                  </a:lnTo>
                  <a:cubicBezTo>
                    <a:pt x="51110" y="29855"/>
                    <a:pt x="51485" y="28285"/>
                    <a:pt x="51560" y="26534"/>
                  </a:cubicBezTo>
                  <a:cubicBezTo>
                    <a:pt x="51833" y="21893"/>
                    <a:pt x="49513" y="17286"/>
                    <a:pt x="45520" y="14830"/>
                  </a:cubicBezTo>
                  <a:cubicBezTo>
                    <a:pt x="43395" y="13502"/>
                    <a:pt x="41288" y="12977"/>
                    <a:pt x="39270" y="12977"/>
                  </a:cubicBezTo>
                  <a:cubicBezTo>
                    <a:pt x="38436" y="12977"/>
                    <a:pt x="37617" y="13066"/>
                    <a:pt x="36819" y="13226"/>
                  </a:cubicBezTo>
                  <a:cubicBezTo>
                    <a:pt x="36921" y="13533"/>
                    <a:pt x="36921" y="13874"/>
                    <a:pt x="36751" y="14215"/>
                  </a:cubicBezTo>
                  <a:cubicBezTo>
                    <a:pt x="36562" y="14639"/>
                    <a:pt x="36146" y="14868"/>
                    <a:pt x="35727" y="14868"/>
                  </a:cubicBezTo>
                  <a:cubicBezTo>
                    <a:pt x="35539" y="14868"/>
                    <a:pt x="35350" y="14822"/>
                    <a:pt x="35181" y="14727"/>
                  </a:cubicBezTo>
                  <a:cubicBezTo>
                    <a:pt x="34840" y="14557"/>
                    <a:pt x="34635" y="14250"/>
                    <a:pt x="34533" y="13874"/>
                  </a:cubicBezTo>
                  <a:cubicBezTo>
                    <a:pt x="31462" y="15034"/>
                    <a:pt x="28868" y="17082"/>
                    <a:pt x="27265" y="18583"/>
                  </a:cubicBezTo>
                  <a:cubicBezTo>
                    <a:pt x="27333" y="18583"/>
                    <a:pt x="27469" y="18617"/>
                    <a:pt x="27538" y="18651"/>
                  </a:cubicBezTo>
                  <a:cubicBezTo>
                    <a:pt x="28152" y="18959"/>
                    <a:pt x="28357" y="19675"/>
                    <a:pt x="28049" y="20221"/>
                  </a:cubicBezTo>
                  <a:cubicBezTo>
                    <a:pt x="27858" y="20628"/>
                    <a:pt x="27431" y="20867"/>
                    <a:pt x="27004" y="20867"/>
                  </a:cubicBezTo>
                  <a:cubicBezTo>
                    <a:pt x="26823" y="20867"/>
                    <a:pt x="26642" y="20824"/>
                    <a:pt x="26480" y="20733"/>
                  </a:cubicBezTo>
                  <a:cubicBezTo>
                    <a:pt x="26139" y="20562"/>
                    <a:pt x="25934" y="20289"/>
                    <a:pt x="25831" y="19880"/>
                  </a:cubicBezTo>
                  <a:cubicBezTo>
                    <a:pt x="25558" y="20187"/>
                    <a:pt x="25388" y="20392"/>
                    <a:pt x="25388" y="20392"/>
                  </a:cubicBezTo>
                  <a:cubicBezTo>
                    <a:pt x="25388" y="20392"/>
                    <a:pt x="25900" y="18413"/>
                    <a:pt x="25968" y="15614"/>
                  </a:cubicBezTo>
                  <a:cubicBezTo>
                    <a:pt x="25661" y="15273"/>
                    <a:pt x="25593" y="14761"/>
                    <a:pt x="25797" y="14318"/>
                  </a:cubicBezTo>
                  <a:cubicBezTo>
                    <a:pt x="25831" y="14215"/>
                    <a:pt x="25934" y="14147"/>
                    <a:pt x="25968" y="14045"/>
                  </a:cubicBezTo>
                  <a:cubicBezTo>
                    <a:pt x="25831" y="9404"/>
                    <a:pt x="24296" y="3433"/>
                    <a:pt x="18051" y="907"/>
                  </a:cubicBezTo>
                  <a:cubicBezTo>
                    <a:pt x="16522" y="296"/>
                    <a:pt x="14896" y="1"/>
                    <a:pt x="13281" y="1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9" name="Google Shape;909;p24"/>
          <p:cNvGrpSpPr/>
          <p:nvPr/>
        </p:nvGrpSpPr>
        <p:grpSpPr>
          <a:xfrm rot="-999805">
            <a:off x="4890263" y="4284144"/>
            <a:ext cx="1018878" cy="713672"/>
            <a:chOff x="3059275" y="821125"/>
            <a:chExt cx="1546650" cy="1083350"/>
          </a:xfrm>
        </p:grpSpPr>
        <p:sp>
          <p:nvSpPr>
            <p:cNvPr id="910" name="Google Shape;910;p24"/>
            <p:cNvSpPr/>
            <p:nvPr/>
          </p:nvSpPr>
          <p:spPr>
            <a:xfrm>
              <a:off x="3059275" y="821400"/>
              <a:ext cx="1546650" cy="1083075"/>
            </a:xfrm>
            <a:custGeom>
              <a:avLst/>
              <a:gdLst/>
              <a:ahLst/>
              <a:cxnLst/>
              <a:rect l="l" t="t" r="r" b="b"/>
              <a:pathLst>
                <a:path w="61866" h="43323" extrusionOk="0">
                  <a:moveTo>
                    <a:pt x="23445" y="0"/>
                  </a:moveTo>
                  <a:cubicBezTo>
                    <a:pt x="20439" y="0"/>
                    <a:pt x="17431" y="1029"/>
                    <a:pt x="15049" y="2944"/>
                  </a:cubicBezTo>
                  <a:cubicBezTo>
                    <a:pt x="0" y="15023"/>
                    <a:pt x="23886" y="43209"/>
                    <a:pt x="23886" y="43209"/>
                  </a:cubicBezTo>
                  <a:cubicBezTo>
                    <a:pt x="23886" y="43209"/>
                    <a:pt x="25525" y="43323"/>
                    <a:pt x="28120" y="43323"/>
                  </a:cubicBezTo>
                  <a:cubicBezTo>
                    <a:pt x="37842" y="43323"/>
                    <a:pt x="60987" y="41728"/>
                    <a:pt x="61660" y="26591"/>
                  </a:cubicBezTo>
                  <a:cubicBezTo>
                    <a:pt x="61865" y="21882"/>
                    <a:pt x="59511" y="17275"/>
                    <a:pt x="55552" y="14819"/>
                  </a:cubicBezTo>
                  <a:cubicBezTo>
                    <a:pt x="53417" y="13493"/>
                    <a:pt x="51294" y="12969"/>
                    <a:pt x="49272" y="12969"/>
                  </a:cubicBezTo>
                  <a:cubicBezTo>
                    <a:pt x="41664" y="12969"/>
                    <a:pt x="35488" y="20381"/>
                    <a:pt x="35488" y="20381"/>
                  </a:cubicBezTo>
                  <a:cubicBezTo>
                    <a:pt x="35488" y="20381"/>
                    <a:pt x="39242" y="5332"/>
                    <a:pt x="28152" y="896"/>
                  </a:cubicBezTo>
                  <a:cubicBezTo>
                    <a:pt x="26646" y="292"/>
                    <a:pt x="25046" y="0"/>
                    <a:pt x="234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24"/>
            <p:cNvSpPr/>
            <p:nvPr/>
          </p:nvSpPr>
          <p:spPr>
            <a:xfrm>
              <a:off x="3309225" y="821125"/>
              <a:ext cx="1295850" cy="1082325"/>
            </a:xfrm>
            <a:custGeom>
              <a:avLst/>
              <a:gdLst/>
              <a:ahLst/>
              <a:cxnLst/>
              <a:rect l="l" t="t" r="r" b="b"/>
              <a:pathLst>
                <a:path w="51834" h="43293" extrusionOk="0">
                  <a:moveTo>
                    <a:pt x="13415" y="1210"/>
                  </a:moveTo>
                  <a:cubicBezTo>
                    <a:pt x="13604" y="1210"/>
                    <a:pt x="13801" y="1256"/>
                    <a:pt x="13991" y="1351"/>
                  </a:cubicBezTo>
                  <a:cubicBezTo>
                    <a:pt x="14571" y="1624"/>
                    <a:pt x="14810" y="2375"/>
                    <a:pt x="14503" y="2921"/>
                  </a:cubicBezTo>
                  <a:cubicBezTo>
                    <a:pt x="14287" y="3328"/>
                    <a:pt x="13886" y="3567"/>
                    <a:pt x="13466" y="3567"/>
                  </a:cubicBezTo>
                  <a:cubicBezTo>
                    <a:pt x="13288" y="3567"/>
                    <a:pt x="13106" y="3524"/>
                    <a:pt x="12933" y="3433"/>
                  </a:cubicBezTo>
                  <a:cubicBezTo>
                    <a:pt x="12319" y="3125"/>
                    <a:pt x="12114" y="2409"/>
                    <a:pt x="12421" y="1863"/>
                  </a:cubicBezTo>
                  <a:cubicBezTo>
                    <a:pt x="12610" y="1439"/>
                    <a:pt x="12993" y="1210"/>
                    <a:pt x="13415" y="1210"/>
                  </a:cubicBezTo>
                  <a:close/>
                  <a:moveTo>
                    <a:pt x="17881" y="3462"/>
                  </a:moveTo>
                  <a:cubicBezTo>
                    <a:pt x="18069" y="3462"/>
                    <a:pt x="18258" y="3508"/>
                    <a:pt x="18427" y="3603"/>
                  </a:cubicBezTo>
                  <a:cubicBezTo>
                    <a:pt x="19007" y="3910"/>
                    <a:pt x="19246" y="4627"/>
                    <a:pt x="18939" y="5173"/>
                  </a:cubicBezTo>
                  <a:cubicBezTo>
                    <a:pt x="18727" y="5597"/>
                    <a:pt x="18336" y="5826"/>
                    <a:pt x="17923" y="5826"/>
                  </a:cubicBezTo>
                  <a:cubicBezTo>
                    <a:pt x="17738" y="5826"/>
                    <a:pt x="17549" y="5780"/>
                    <a:pt x="17369" y="5685"/>
                  </a:cubicBezTo>
                  <a:cubicBezTo>
                    <a:pt x="16789" y="5378"/>
                    <a:pt x="16550" y="4661"/>
                    <a:pt x="16857" y="4115"/>
                  </a:cubicBezTo>
                  <a:cubicBezTo>
                    <a:pt x="17046" y="3691"/>
                    <a:pt x="17462" y="3462"/>
                    <a:pt x="17881" y="3462"/>
                  </a:cubicBezTo>
                  <a:close/>
                  <a:moveTo>
                    <a:pt x="9084" y="4656"/>
                  </a:moveTo>
                  <a:cubicBezTo>
                    <a:pt x="9269" y="4656"/>
                    <a:pt x="9454" y="4702"/>
                    <a:pt x="9623" y="4797"/>
                  </a:cubicBezTo>
                  <a:cubicBezTo>
                    <a:pt x="10203" y="5070"/>
                    <a:pt x="10442" y="5821"/>
                    <a:pt x="10135" y="6367"/>
                  </a:cubicBezTo>
                  <a:cubicBezTo>
                    <a:pt x="9946" y="6791"/>
                    <a:pt x="9563" y="7020"/>
                    <a:pt x="9141" y="7020"/>
                  </a:cubicBezTo>
                  <a:cubicBezTo>
                    <a:pt x="8952" y="7020"/>
                    <a:pt x="8755" y="6974"/>
                    <a:pt x="8565" y="6879"/>
                  </a:cubicBezTo>
                  <a:cubicBezTo>
                    <a:pt x="7985" y="6572"/>
                    <a:pt x="7746" y="5855"/>
                    <a:pt x="8053" y="5309"/>
                  </a:cubicBezTo>
                  <a:cubicBezTo>
                    <a:pt x="8265" y="4885"/>
                    <a:pt x="8673" y="4656"/>
                    <a:pt x="9084" y="4656"/>
                  </a:cubicBezTo>
                  <a:close/>
                  <a:moveTo>
                    <a:pt x="22358" y="5714"/>
                  </a:moveTo>
                  <a:cubicBezTo>
                    <a:pt x="22542" y="5714"/>
                    <a:pt x="22728" y="5760"/>
                    <a:pt x="22897" y="5855"/>
                  </a:cubicBezTo>
                  <a:cubicBezTo>
                    <a:pt x="23511" y="6162"/>
                    <a:pt x="23716" y="6879"/>
                    <a:pt x="23409" y="7425"/>
                  </a:cubicBezTo>
                  <a:cubicBezTo>
                    <a:pt x="23197" y="7849"/>
                    <a:pt x="22806" y="8078"/>
                    <a:pt x="22393" y="8078"/>
                  </a:cubicBezTo>
                  <a:cubicBezTo>
                    <a:pt x="22208" y="8078"/>
                    <a:pt x="22019" y="8032"/>
                    <a:pt x="21839" y="7937"/>
                  </a:cubicBezTo>
                  <a:cubicBezTo>
                    <a:pt x="21225" y="7630"/>
                    <a:pt x="21020" y="6913"/>
                    <a:pt x="21327" y="6367"/>
                  </a:cubicBezTo>
                  <a:cubicBezTo>
                    <a:pt x="21539" y="5943"/>
                    <a:pt x="21946" y="5714"/>
                    <a:pt x="22358" y="5714"/>
                  </a:cubicBezTo>
                  <a:close/>
                  <a:moveTo>
                    <a:pt x="13541" y="6915"/>
                  </a:moveTo>
                  <a:cubicBezTo>
                    <a:pt x="13719" y="6915"/>
                    <a:pt x="13896" y="6958"/>
                    <a:pt x="14059" y="7050"/>
                  </a:cubicBezTo>
                  <a:cubicBezTo>
                    <a:pt x="14639" y="7357"/>
                    <a:pt x="14878" y="8073"/>
                    <a:pt x="14571" y="8619"/>
                  </a:cubicBezTo>
                  <a:cubicBezTo>
                    <a:pt x="14382" y="9043"/>
                    <a:pt x="13999" y="9272"/>
                    <a:pt x="13577" y="9272"/>
                  </a:cubicBezTo>
                  <a:cubicBezTo>
                    <a:pt x="13388" y="9272"/>
                    <a:pt x="13191" y="9226"/>
                    <a:pt x="13001" y="9131"/>
                  </a:cubicBezTo>
                  <a:cubicBezTo>
                    <a:pt x="12455" y="8858"/>
                    <a:pt x="12182" y="8107"/>
                    <a:pt x="12489" y="7561"/>
                  </a:cubicBezTo>
                  <a:cubicBezTo>
                    <a:pt x="12705" y="7154"/>
                    <a:pt x="13122" y="6915"/>
                    <a:pt x="13541" y="6915"/>
                  </a:cubicBezTo>
                  <a:close/>
                  <a:moveTo>
                    <a:pt x="4806" y="7256"/>
                  </a:moveTo>
                  <a:cubicBezTo>
                    <a:pt x="4983" y="7256"/>
                    <a:pt x="5161" y="7299"/>
                    <a:pt x="5324" y="7391"/>
                  </a:cubicBezTo>
                  <a:cubicBezTo>
                    <a:pt x="5938" y="7698"/>
                    <a:pt x="6142" y="8414"/>
                    <a:pt x="5835" y="8960"/>
                  </a:cubicBezTo>
                  <a:cubicBezTo>
                    <a:pt x="5620" y="9368"/>
                    <a:pt x="5219" y="9607"/>
                    <a:pt x="4799" y="9607"/>
                  </a:cubicBezTo>
                  <a:cubicBezTo>
                    <a:pt x="4620" y="9607"/>
                    <a:pt x="4439" y="9564"/>
                    <a:pt x="4266" y="9472"/>
                  </a:cubicBezTo>
                  <a:cubicBezTo>
                    <a:pt x="3651" y="9199"/>
                    <a:pt x="3447" y="8449"/>
                    <a:pt x="3754" y="7903"/>
                  </a:cubicBezTo>
                  <a:cubicBezTo>
                    <a:pt x="3969" y="7495"/>
                    <a:pt x="4387" y="7256"/>
                    <a:pt x="4806" y="7256"/>
                  </a:cubicBezTo>
                  <a:close/>
                  <a:moveTo>
                    <a:pt x="18013" y="9182"/>
                  </a:moveTo>
                  <a:cubicBezTo>
                    <a:pt x="18195" y="9182"/>
                    <a:pt x="18382" y="9221"/>
                    <a:pt x="18563" y="9302"/>
                  </a:cubicBezTo>
                  <a:cubicBezTo>
                    <a:pt x="19143" y="9609"/>
                    <a:pt x="19348" y="10325"/>
                    <a:pt x="19075" y="10905"/>
                  </a:cubicBezTo>
                  <a:cubicBezTo>
                    <a:pt x="18855" y="11297"/>
                    <a:pt x="18441" y="11531"/>
                    <a:pt x="17998" y="11531"/>
                  </a:cubicBezTo>
                  <a:cubicBezTo>
                    <a:pt x="17824" y="11531"/>
                    <a:pt x="17645" y="11494"/>
                    <a:pt x="17471" y="11417"/>
                  </a:cubicBezTo>
                  <a:cubicBezTo>
                    <a:pt x="16891" y="11110"/>
                    <a:pt x="16686" y="10394"/>
                    <a:pt x="16959" y="9814"/>
                  </a:cubicBezTo>
                  <a:cubicBezTo>
                    <a:pt x="17176" y="9405"/>
                    <a:pt x="17579" y="9182"/>
                    <a:pt x="18013" y="9182"/>
                  </a:cubicBezTo>
                  <a:close/>
                  <a:moveTo>
                    <a:pt x="9242" y="9474"/>
                  </a:moveTo>
                  <a:cubicBezTo>
                    <a:pt x="9419" y="9474"/>
                    <a:pt x="9597" y="9517"/>
                    <a:pt x="9759" y="9609"/>
                  </a:cubicBezTo>
                  <a:cubicBezTo>
                    <a:pt x="10305" y="9916"/>
                    <a:pt x="10578" y="10632"/>
                    <a:pt x="10271" y="11178"/>
                  </a:cubicBezTo>
                  <a:cubicBezTo>
                    <a:pt x="10059" y="11603"/>
                    <a:pt x="9668" y="11831"/>
                    <a:pt x="9256" y="11831"/>
                  </a:cubicBezTo>
                  <a:cubicBezTo>
                    <a:pt x="9071" y="11831"/>
                    <a:pt x="8881" y="11785"/>
                    <a:pt x="8702" y="11690"/>
                  </a:cubicBezTo>
                  <a:cubicBezTo>
                    <a:pt x="8156" y="11451"/>
                    <a:pt x="7883" y="10735"/>
                    <a:pt x="8190" y="10121"/>
                  </a:cubicBezTo>
                  <a:cubicBezTo>
                    <a:pt x="8405" y="9713"/>
                    <a:pt x="8823" y="9474"/>
                    <a:pt x="9242" y="9474"/>
                  </a:cubicBezTo>
                  <a:close/>
                  <a:moveTo>
                    <a:pt x="22449" y="11400"/>
                  </a:moveTo>
                  <a:cubicBezTo>
                    <a:pt x="22631" y="11400"/>
                    <a:pt x="22818" y="11439"/>
                    <a:pt x="22999" y="11520"/>
                  </a:cubicBezTo>
                  <a:cubicBezTo>
                    <a:pt x="23579" y="11827"/>
                    <a:pt x="23784" y="12543"/>
                    <a:pt x="23511" y="13123"/>
                  </a:cubicBezTo>
                  <a:cubicBezTo>
                    <a:pt x="23295" y="13532"/>
                    <a:pt x="22892" y="13755"/>
                    <a:pt x="22457" y="13755"/>
                  </a:cubicBezTo>
                  <a:cubicBezTo>
                    <a:pt x="22276" y="13755"/>
                    <a:pt x="22088" y="13716"/>
                    <a:pt x="21907" y="13635"/>
                  </a:cubicBezTo>
                  <a:cubicBezTo>
                    <a:pt x="21361" y="13362"/>
                    <a:pt x="21122" y="12646"/>
                    <a:pt x="21395" y="12032"/>
                  </a:cubicBezTo>
                  <a:cubicBezTo>
                    <a:pt x="21612" y="11623"/>
                    <a:pt x="22015" y="11400"/>
                    <a:pt x="22449" y="11400"/>
                  </a:cubicBezTo>
                  <a:close/>
                  <a:moveTo>
                    <a:pt x="13717" y="11741"/>
                  </a:moveTo>
                  <a:cubicBezTo>
                    <a:pt x="13893" y="11741"/>
                    <a:pt x="14069" y="11780"/>
                    <a:pt x="14230" y="11861"/>
                  </a:cubicBezTo>
                  <a:cubicBezTo>
                    <a:pt x="14844" y="12168"/>
                    <a:pt x="15049" y="12885"/>
                    <a:pt x="14741" y="13465"/>
                  </a:cubicBezTo>
                  <a:cubicBezTo>
                    <a:pt x="14546" y="13856"/>
                    <a:pt x="14139" y="14090"/>
                    <a:pt x="13698" y="14090"/>
                  </a:cubicBezTo>
                  <a:cubicBezTo>
                    <a:pt x="13524" y="14090"/>
                    <a:pt x="13345" y="14054"/>
                    <a:pt x="13172" y="13977"/>
                  </a:cubicBezTo>
                  <a:cubicBezTo>
                    <a:pt x="12592" y="13704"/>
                    <a:pt x="12353" y="12987"/>
                    <a:pt x="12660" y="12373"/>
                  </a:cubicBezTo>
                  <a:cubicBezTo>
                    <a:pt x="12876" y="11964"/>
                    <a:pt x="13296" y="11741"/>
                    <a:pt x="13717" y="11741"/>
                  </a:cubicBezTo>
                  <a:close/>
                  <a:moveTo>
                    <a:pt x="4876" y="12936"/>
                  </a:moveTo>
                  <a:cubicBezTo>
                    <a:pt x="5058" y="12936"/>
                    <a:pt x="5245" y="12975"/>
                    <a:pt x="5426" y="13055"/>
                  </a:cubicBezTo>
                  <a:cubicBezTo>
                    <a:pt x="6006" y="13362"/>
                    <a:pt x="6211" y="14079"/>
                    <a:pt x="5938" y="14659"/>
                  </a:cubicBezTo>
                  <a:cubicBezTo>
                    <a:pt x="5742" y="15075"/>
                    <a:pt x="5319" y="15333"/>
                    <a:pt x="4894" y="15333"/>
                  </a:cubicBezTo>
                  <a:cubicBezTo>
                    <a:pt x="4726" y="15333"/>
                    <a:pt x="4557" y="15292"/>
                    <a:pt x="4402" y="15205"/>
                  </a:cubicBezTo>
                  <a:cubicBezTo>
                    <a:pt x="3788" y="14898"/>
                    <a:pt x="3549" y="14181"/>
                    <a:pt x="3822" y="13567"/>
                  </a:cubicBezTo>
                  <a:cubicBezTo>
                    <a:pt x="4039" y="13158"/>
                    <a:pt x="4442" y="12936"/>
                    <a:pt x="4876" y="12936"/>
                  </a:cubicBezTo>
                  <a:close/>
                  <a:moveTo>
                    <a:pt x="18112" y="14006"/>
                  </a:moveTo>
                  <a:cubicBezTo>
                    <a:pt x="18297" y="14006"/>
                    <a:pt x="18486" y="14052"/>
                    <a:pt x="18666" y="14147"/>
                  </a:cubicBezTo>
                  <a:cubicBezTo>
                    <a:pt x="19280" y="14420"/>
                    <a:pt x="19485" y="15171"/>
                    <a:pt x="19177" y="15717"/>
                  </a:cubicBezTo>
                  <a:cubicBezTo>
                    <a:pt x="18983" y="16106"/>
                    <a:pt x="18579" y="16357"/>
                    <a:pt x="18141" y="16357"/>
                  </a:cubicBezTo>
                  <a:cubicBezTo>
                    <a:pt x="17965" y="16357"/>
                    <a:pt x="17784" y="16317"/>
                    <a:pt x="17608" y="16229"/>
                  </a:cubicBezTo>
                  <a:cubicBezTo>
                    <a:pt x="17062" y="15956"/>
                    <a:pt x="16789" y="15239"/>
                    <a:pt x="17096" y="14659"/>
                  </a:cubicBezTo>
                  <a:cubicBezTo>
                    <a:pt x="17308" y="14235"/>
                    <a:pt x="17699" y="14006"/>
                    <a:pt x="18112" y="14006"/>
                  </a:cubicBezTo>
                  <a:close/>
                  <a:moveTo>
                    <a:pt x="40121" y="14723"/>
                  </a:moveTo>
                  <a:cubicBezTo>
                    <a:pt x="40306" y="14723"/>
                    <a:pt x="40495" y="14769"/>
                    <a:pt x="40675" y="14864"/>
                  </a:cubicBezTo>
                  <a:cubicBezTo>
                    <a:pt x="41289" y="15171"/>
                    <a:pt x="41494" y="15887"/>
                    <a:pt x="41187" y="16433"/>
                  </a:cubicBezTo>
                  <a:cubicBezTo>
                    <a:pt x="40968" y="16823"/>
                    <a:pt x="40540" y="17074"/>
                    <a:pt x="40115" y="17074"/>
                  </a:cubicBezTo>
                  <a:cubicBezTo>
                    <a:pt x="39944" y="17074"/>
                    <a:pt x="39773" y="17033"/>
                    <a:pt x="39617" y="16945"/>
                  </a:cubicBezTo>
                  <a:cubicBezTo>
                    <a:pt x="39071" y="16638"/>
                    <a:pt x="38798" y="15956"/>
                    <a:pt x="39105" y="15376"/>
                  </a:cubicBezTo>
                  <a:cubicBezTo>
                    <a:pt x="39317" y="14952"/>
                    <a:pt x="39708" y="14723"/>
                    <a:pt x="40121" y="14723"/>
                  </a:cubicBezTo>
                  <a:close/>
                  <a:moveTo>
                    <a:pt x="9320" y="15200"/>
                  </a:moveTo>
                  <a:cubicBezTo>
                    <a:pt x="9509" y="15200"/>
                    <a:pt x="9706" y="15246"/>
                    <a:pt x="9896" y="15341"/>
                  </a:cubicBezTo>
                  <a:cubicBezTo>
                    <a:pt x="10476" y="15614"/>
                    <a:pt x="10715" y="16297"/>
                    <a:pt x="10408" y="16911"/>
                  </a:cubicBezTo>
                  <a:cubicBezTo>
                    <a:pt x="10192" y="17318"/>
                    <a:pt x="9792" y="17558"/>
                    <a:pt x="9371" y="17558"/>
                  </a:cubicBezTo>
                  <a:cubicBezTo>
                    <a:pt x="9193" y="17558"/>
                    <a:pt x="9011" y="17514"/>
                    <a:pt x="8838" y="17423"/>
                  </a:cubicBezTo>
                  <a:cubicBezTo>
                    <a:pt x="8224" y="17150"/>
                    <a:pt x="8019" y="16433"/>
                    <a:pt x="8326" y="15853"/>
                  </a:cubicBezTo>
                  <a:cubicBezTo>
                    <a:pt x="8515" y="15429"/>
                    <a:pt x="8898" y="15200"/>
                    <a:pt x="9320" y="15200"/>
                  </a:cubicBezTo>
                  <a:close/>
                  <a:moveTo>
                    <a:pt x="31329" y="15917"/>
                  </a:moveTo>
                  <a:cubicBezTo>
                    <a:pt x="31518" y="15917"/>
                    <a:pt x="31715" y="15963"/>
                    <a:pt x="31905" y="16058"/>
                  </a:cubicBezTo>
                  <a:cubicBezTo>
                    <a:pt x="32485" y="16365"/>
                    <a:pt x="32724" y="17082"/>
                    <a:pt x="32417" y="17628"/>
                  </a:cubicBezTo>
                  <a:cubicBezTo>
                    <a:pt x="32198" y="18017"/>
                    <a:pt x="31770" y="18268"/>
                    <a:pt x="31345" y="18268"/>
                  </a:cubicBezTo>
                  <a:cubicBezTo>
                    <a:pt x="31174" y="18268"/>
                    <a:pt x="31004" y="18228"/>
                    <a:pt x="30847" y="18140"/>
                  </a:cubicBezTo>
                  <a:cubicBezTo>
                    <a:pt x="30267" y="17901"/>
                    <a:pt x="30029" y="17150"/>
                    <a:pt x="30336" y="16570"/>
                  </a:cubicBezTo>
                  <a:cubicBezTo>
                    <a:pt x="30524" y="16146"/>
                    <a:pt x="30908" y="15917"/>
                    <a:pt x="31329" y="15917"/>
                  </a:cubicBezTo>
                  <a:close/>
                  <a:moveTo>
                    <a:pt x="22548" y="16258"/>
                  </a:moveTo>
                  <a:cubicBezTo>
                    <a:pt x="22733" y="16258"/>
                    <a:pt x="22922" y="16304"/>
                    <a:pt x="23102" y="16399"/>
                  </a:cubicBezTo>
                  <a:cubicBezTo>
                    <a:pt x="23716" y="16706"/>
                    <a:pt x="23921" y="17423"/>
                    <a:pt x="23613" y="17969"/>
                  </a:cubicBezTo>
                  <a:cubicBezTo>
                    <a:pt x="23425" y="18393"/>
                    <a:pt x="23009" y="18622"/>
                    <a:pt x="22589" y="18622"/>
                  </a:cubicBezTo>
                  <a:cubicBezTo>
                    <a:pt x="22401" y="18622"/>
                    <a:pt x="22213" y="18576"/>
                    <a:pt x="22044" y="18481"/>
                  </a:cubicBezTo>
                  <a:cubicBezTo>
                    <a:pt x="21498" y="18174"/>
                    <a:pt x="21293" y="17491"/>
                    <a:pt x="21532" y="16911"/>
                  </a:cubicBezTo>
                  <a:cubicBezTo>
                    <a:pt x="21744" y="16487"/>
                    <a:pt x="22135" y="16258"/>
                    <a:pt x="22548" y="16258"/>
                  </a:cubicBezTo>
                  <a:close/>
                  <a:moveTo>
                    <a:pt x="44624" y="16981"/>
                  </a:moveTo>
                  <a:cubicBezTo>
                    <a:pt x="44807" y="16981"/>
                    <a:pt x="44996" y="17024"/>
                    <a:pt x="45179" y="17116"/>
                  </a:cubicBezTo>
                  <a:cubicBezTo>
                    <a:pt x="45759" y="17423"/>
                    <a:pt x="45964" y="18140"/>
                    <a:pt x="45691" y="18686"/>
                  </a:cubicBezTo>
                  <a:cubicBezTo>
                    <a:pt x="45479" y="19110"/>
                    <a:pt x="45055" y="19338"/>
                    <a:pt x="44634" y="19338"/>
                  </a:cubicBezTo>
                  <a:cubicBezTo>
                    <a:pt x="44445" y="19338"/>
                    <a:pt x="44256" y="19292"/>
                    <a:pt x="44087" y="19197"/>
                  </a:cubicBezTo>
                  <a:cubicBezTo>
                    <a:pt x="43507" y="18924"/>
                    <a:pt x="43268" y="18242"/>
                    <a:pt x="43575" y="17628"/>
                  </a:cubicBezTo>
                  <a:cubicBezTo>
                    <a:pt x="43791" y="17220"/>
                    <a:pt x="44192" y="16981"/>
                    <a:pt x="44624" y="16981"/>
                  </a:cubicBezTo>
                  <a:close/>
                  <a:moveTo>
                    <a:pt x="13756" y="17453"/>
                  </a:moveTo>
                  <a:cubicBezTo>
                    <a:pt x="13945" y="17453"/>
                    <a:pt x="14142" y="17499"/>
                    <a:pt x="14332" y="17594"/>
                  </a:cubicBezTo>
                  <a:cubicBezTo>
                    <a:pt x="14912" y="17901"/>
                    <a:pt x="15151" y="18617"/>
                    <a:pt x="14844" y="19163"/>
                  </a:cubicBezTo>
                  <a:cubicBezTo>
                    <a:pt x="14632" y="19587"/>
                    <a:pt x="14225" y="19816"/>
                    <a:pt x="13813" y="19816"/>
                  </a:cubicBezTo>
                  <a:cubicBezTo>
                    <a:pt x="13629" y="19816"/>
                    <a:pt x="13443" y="19770"/>
                    <a:pt x="13274" y="19675"/>
                  </a:cubicBezTo>
                  <a:cubicBezTo>
                    <a:pt x="12694" y="19436"/>
                    <a:pt x="12455" y="18686"/>
                    <a:pt x="12762" y="18105"/>
                  </a:cubicBezTo>
                  <a:cubicBezTo>
                    <a:pt x="12951" y="17681"/>
                    <a:pt x="13334" y="17453"/>
                    <a:pt x="13756" y="17453"/>
                  </a:cubicBezTo>
                  <a:close/>
                  <a:moveTo>
                    <a:pt x="4974" y="17794"/>
                  </a:moveTo>
                  <a:cubicBezTo>
                    <a:pt x="5159" y="17794"/>
                    <a:pt x="5349" y="17840"/>
                    <a:pt x="5528" y="17935"/>
                  </a:cubicBezTo>
                  <a:cubicBezTo>
                    <a:pt x="6142" y="18242"/>
                    <a:pt x="6347" y="18959"/>
                    <a:pt x="6040" y="19505"/>
                  </a:cubicBezTo>
                  <a:cubicBezTo>
                    <a:pt x="5852" y="19929"/>
                    <a:pt x="5468" y="20157"/>
                    <a:pt x="5046" y="20157"/>
                  </a:cubicBezTo>
                  <a:cubicBezTo>
                    <a:pt x="4857" y="20157"/>
                    <a:pt x="4661" y="20111"/>
                    <a:pt x="4470" y="20016"/>
                  </a:cubicBezTo>
                  <a:cubicBezTo>
                    <a:pt x="3924" y="19709"/>
                    <a:pt x="3720" y="19027"/>
                    <a:pt x="3959" y="18447"/>
                  </a:cubicBezTo>
                  <a:cubicBezTo>
                    <a:pt x="4171" y="18023"/>
                    <a:pt x="4562" y="17794"/>
                    <a:pt x="4974" y="17794"/>
                  </a:cubicBezTo>
                  <a:close/>
                  <a:moveTo>
                    <a:pt x="35857" y="18176"/>
                  </a:moveTo>
                  <a:cubicBezTo>
                    <a:pt x="36035" y="18176"/>
                    <a:pt x="36213" y="18219"/>
                    <a:pt x="36375" y="18310"/>
                  </a:cubicBezTo>
                  <a:cubicBezTo>
                    <a:pt x="36921" y="18617"/>
                    <a:pt x="37194" y="19334"/>
                    <a:pt x="36887" y="19880"/>
                  </a:cubicBezTo>
                  <a:cubicBezTo>
                    <a:pt x="36675" y="20304"/>
                    <a:pt x="36284" y="20533"/>
                    <a:pt x="35872" y="20533"/>
                  </a:cubicBezTo>
                  <a:cubicBezTo>
                    <a:pt x="35687" y="20533"/>
                    <a:pt x="35497" y="20487"/>
                    <a:pt x="35318" y="20392"/>
                  </a:cubicBezTo>
                  <a:cubicBezTo>
                    <a:pt x="34703" y="20119"/>
                    <a:pt x="34499" y="19436"/>
                    <a:pt x="34806" y="18822"/>
                  </a:cubicBezTo>
                  <a:cubicBezTo>
                    <a:pt x="35021" y="18415"/>
                    <a:pt x="35439" y="18176"/>
                    <a:pt x="35857" y="18176"/>
                  </a:cubicBezTo>
                  <a:close/>
                  <a:moveTo>
                    <a:pt x="49080" y="19249"/>
                  </a:moveTo>
                  <a:cubicBezTo>
                    <a:pt x="49261" y="19249"/>
                    <a:pt x="49444" y="19287"/>
                    <a:pt x="49615" y="19368"/>
                  </a:cubicBezTo>
                  <a:cubicBezTo>
                    <a:pt x="50195" y="19675"/>
                    <a:pt x="50400" y="20392"/>
                    <a:pt x="50127" y="20972"/>
                  </a:cubicBezTo>
                  <a:cubicBezTo>
                    <a:pt x="49907" y="21363"/>
                    <a:pt x="49493" y="21597"/>
                    <a:pt x="49050" y="21597"/>
                  </a:cubicBezTo>
                  <a:cubicBezTo>
                    <a:pt x="48876" y="21597"/>
                    <a:pt x="48697" y="21561"/>
                    <a:pt x="48523" y="21484"/>
                  </a:cubicBezTo>
                  <a:cubicBezTo>
                    <a:pt x="47977" y="21177"/>
                    <a:pt x="47738" y="20494"/>
                    <a:pt x="48011" y="19880"/>
                  </a:cubicBezTo>
                  <a:cubicBezTo>
                    <a:pt x="48228" y="19471"/>
                    <a:pt x="48648" y="19249"/>
                    <a:pt x="49080" y="19249"/>
                  </a:cubicBezTo>
                  <a:close/>
                  <a:moveTo>
                    <a:pt x="18269" y="19711"/>
                  </a:moveTo>
                  <a:cubicBezTo>
                    <a:pt x="18447" y="19711"/>
                    <a:pt x="18629" y="19754"/>
                    <a:pt x="18802" y="19846"/>
                  </a:cubicBezTo>
                  <a:cubicBezTo>
                    <a:pt x="19416" y="20153"/>
                    <a:pt x="19621" y="20869"/>
                    <a:pt x="19314" y="21415"/>
                  </a:cubicBezTo>
                  <a:cubicBezTo>
                    <a:pt x="19102" y="21839"/>
                    <a:pt x="18695" y="22068"/>
                    <a:pt x="18283" y="22068"/>
                  </a:cubicBezTo>
                  <a:cubicBezTo>
                    <a:pt x="18099" y="22068"/>
                    <a:pt x="17913" y="22022"/>
                    <a:pt x="17744" y="21927"/>
                  </a:cubicBezTo>
                  <a:cubicBezTo>
                    <a:pt x="17130" y="21654"/>
                    <a:pt x="16925" y="20972"/>
                    <a:pt x="17232" y="20358"/>
                  </a:cubicBezTo>
                  <a:cubicBezTo>
                    <a:pt x="17448" y="19950"/>
                    <a:pt x="17849" y="19711"/>
                    <a:pt x="18269" y="19711"/>
                  </a:cubicBezTo>
                  <a:close/>
                  <a:moveTo>
                    <a:pt x="9477" y="20052"/>
                  </a:moveTo>
                  <a:cubicBezTo>
                    <a:pt x="9660" y="20052"/>
                    <a:pt x="9850" y="20095"/>
                    <a:pt x="10032" y="20187"/>
                  </a:cubicBezTo>
                  <a:cubicBezTo>
                    <a:pt x="10613" y="20494"/>
                    <a:pt x="10817" y="21177"/>
                    <a:pt x="10544" y="21757"/>
                  </a:cubicBezTo>
                  <a:cubicBezTo>
                    <a:pt x="10332" y="22181"/>
                    <a:pt x="9925" y="22410"/>
                    <a:pt x="9502" y="22410"/>
                  </a:cubicBezTo>
                  <a:cubicBezTo>
                    <a:pt x="9313" y="22410"/>
                    <a:pt x="9120" y="22364"/>
                    <a:pt x="8941" y="22268"/>
                  </a:cubicBezTo>
                  <a:cubicBezTo>
                    <a:pt x="8395" y="21995"/>
                    <a:pt x="8156" y="21313"/>
                    <a:pt x="8429" y="20699"/>
                  </a:cubicBezTo>
                  <a:cubicBezTo>
                    <a:pt x="8644" y="20292"/>
                    <a:pt x="9045" y="20052"/>
                    <a:pt x="9477" y="20052"/>
                  </a:cubicBezTo>
                  <a:close/>
                  <a:moveTo>
                    <a:pt x="40287" y="20428"/>
                  </a:moveTo>
                  <a:cubicBezTo>
                    <a:pt x="40468" y="20428"/>
                    <a:pt x="40649" y="20471"/>
                    <a:pt x="40811" y="20562"/>
                  </a:cubicBezTo>
                  <a:cubicBezTo>
                    <a:pt x="41391" y="20869"/>
                    <a:pt x="41630" y="21586"/>
                    <a:pt x="41323" y="22166"/>
                  </a:cubicBezTo>
                  <a:cubicBezTo>
                    <a:pt x="41103" y="22558"/>
                    <a:pt x="40689" y="22791"/>
                    <a:pt x="40259" y="22791"/>
                  </a:cubicBezTo>
                  <a:cubicBezTo>
                    <a:pt x="40090" y="22791"/>
                    <a:pt x="39918" y="22755"/>
                    <a:pt x="39754" y="22678"/>
                  </a:cubicBezTo>
                  <a:cubicBezTo>
                    <a:pt x="39208" y="22371"/>
                    <a:pt x="38935" y="21688"/>
                    <a:pt x="39242" y="21074"/>
                  </a:cubicBezTo>
                  <a:cubicBezTo>
                    <a:pt x="39433" y="20667"/>
                    <a:pt x="39861" y="20428"/>
                    <a:pt x="40287" y="20428"/>
                  </a:cubicBezTo>
                  <a:close/>
                  <a:moveTo>
                    <a:pt x="31480" y="20784"/>
                  </a:moveTo>
                  <a:cubicBezTo>
                    <a:pt x="31656" y="20784"/>
                    <a:pt x="31837" y="20823"/>
                    <a:pt x="32008" y="20904"/>
                  </a:cubicBezTo>
                  <a:cubicBezTo>
                    <a:pt x="32622" y="21211"/>
                    <a:pt x="32827" y="21927"/>
                    <a:pt x="32520" y="22507"/>
                  </a:cubicBezTo>
                  <a:cubicBezTo>
                    <a:pt x="32327" y="22916"/>
                    <a:pt x="31897" y="23139"/>
                    <a:pt x="31469" y="23139"/>
                  </a:cubicBezTo>
                  <a:cubicBezTo>
                    <a:pt x="31290" y="23139"/>
                    <a:pt x="31111" y="23100"/>
                    <a:pt x="30950" y="23019"/>
                  </a:cubicBezTo>
                  <a:cubicBezTo>
                    <a:pt x="30404" y="22712"/>
                    <a:pt x="30165" y="22030"/>
                    <a:pt x="30438" y="21415"/>
                  </a:cubicBezTo>
                  <a:cubicBezTo>
                    <a:pt x="30655" y="21006"/>
                    <a:pt x="31058" y="20784"/>
                    <a:pt x="31480" y="20784"/>
                  </a:cubicBezTo>
                  <a:close/>
                  <a:moveTo>
                    <a:pt x="22725" y="21978"/>
                  </a:moveTo>
                  <a:cubicBezTo>
                    <a:pt x="22901" y="21978"/>
                    <a:pt x="23077" y="22017"/>
                    <a:pt x="23238" y="22098"/>
                  </a:cubicBezTo>
                  <a:cubicBezTo>
                    <a:pt x="23784" y="22405"/>
                    <a:pt x="24057" y="23087"/>
                    <a:pt x="23750" y="23702"/>
                  </a:cubicBezTo>
                  <a:cubicBezTo>
                    <a:pt x="23533" y="24111"/>
                    <a:pt x="23130" y="24333"/>
                    <a:pt x="22708" y="24333"/>
                  </a:cubicBezTo>
                  <a:cubicBezTo>
                    <a:pt x="22531" y="24333"/>
                    <a:pt x="22351" y="24294"/>
                    <a:pt x="22180" y="24213"/>
                  </a:cubicBezTo>
                  <a:cubicBezTo>
                    <a:pt x="21634" y="23906"/>
                    <a:pt x="21361" y="23224"/>
                    <a:pt x="21668" y="22610"/>
                  </a:cubicBezTo>
                  <a:cubicBezTo>
                    <a:pt x="21885" y="22201"/>
                    <a:pt x="22305" y="21978"/>
                    <a:pt x="22725" y="21978"/>
                  </a:cubicBezTo>
                  <a:close/>
                  <a:moveTo>
                    <a:pt x="13918" y="22320"/>
                  </a:moveTo>
                  <a:cubicBezTo>
                    <a:pt x="14100" y="22320"/>
                    <a:pt x="14287" y="22359"/>
                    <a:pt x="14468" y="22439"/>
                  </a:cubicBezTo>
                  <a:cubicBezTo>
                    <a:pt x="15049" y="22746"/>
                    <a:pt x="15253" y="23463"/>
                    <a:pt x="14980" y="24043"/>
                  </a:cubicBezTo>
                  <a:cubicBezTo>
                    <a:pt x="14764" y="24452"/>
                    <a:pt x="14344" y="24674"/>
                    <a:pt x="13912" y="24674"/>
                  </a:cubicBezTo>
                  <a:cubicBezTo>
                    <a:pt x="13731" y="24674"/>
                    <a:pt x="13548" y="24635"/>
                    <a:pt x="13377" y="24555"/>
                  </a:cubicBezTo>
                  <a:cubicBezTo>
                    <a:pt x="12831" y="24248"/>
                    <a:pt x="12592" y="23565"/>
                    <a:pt x="12865" y="22951"/>
                  </a:cubicBezTo>
                  <a:cubicBezTo>
                    <a:pt x="13081" y="22542"/>
                    <a:pt x="13484" y="22320"/>
                    <a:pt x="13918" y="22320"/>
                  </a:cubicBezTo>
                  <a:close/>
                  <a:moveTo>
                    <a:pt x="44743" y="22707"/>
                  </a:moveTo>
                  <a:cubicBezTo>
                    <a:pt x="44927" y="22707"/>
                    <a:pt x="45112" y="22753"/>
                    <a:pt x="45281" y="22849"/>
                  </a:cubicBezTo>
                  <a:cubicBezTo>
                    <a:pt x="45827" y="23122"/>
                    <a:pt x="46100" y="23872"/>
                    <a:pt x="45793" y="24418"/>
                  </a:cubicBezTo>
                  <a:cubicBezTo>
                    <a:pt x="45578" y="24826"/>
                    <a:pt x="45177" y="25065"/>
                    <a:pt x="44757" y="25065"/>
                  </a:cubicBezTo>
                  <a:cubicBezTo>
                    <a:pt x="44578" y="25065"/>
                    <a:pt x="44396" y="25022"/>
                    <a:pt x="44224" y="24930"/>
                  </a:cubicBezTo>
                  <a:cubicBezTo>
                    <a:pt x="43644" y="24623"/>
                    <a:pt x="43405" y="23941"/>
                    <a:pt x="43712" y="23360"/>
                  </a:cubicBezTo>
                  <a:cubicBezTo>
                    <a:pt x="43924" y="22936"/>
                    <a:pt x="44331" y="22707"/>
                    <a:pt x="44743" y="22707"/>
                  </a:cubicBezTo>
                  <a:close/>
                  <a:moveTo>
                    <a:pt x="35966" y="23049"/>
                  </a:moveTo>
                  <a:cubicBezTo>
                    <a:pt x="36154" y="23049"/>
                    <a:pt x="36343" y="23095"/>
                    <a:pt x="36512" y="23190"/>
                  </a:cubicBezTo>
                  <a:cubicBezTo>
                    <a:pt x="37092" y="23463"/>
                    <a:pt x="37297" y="24213"/>
                    <a:pt x="37024" y="24759"/>
                  </a:cubicBezTo>
                  <a:cubicBezTo>
                    <a:pt x="36808" y="25167"/>
                    <a:pt x="36407" y="25406"/>
                    <a:pt x="35975" y="25406"/>
                  </a:cubicBezTo>
                  <a:cubicBezTo>
                    <a:pt x="35792" y="25406"/>
                    <a:pt x="35603" y="25363"/>
                    <a:pt x="35420" y="25271"/>
                  </a:cubicBezTo>
                  <a:cubicBezTo>
                    <a:pt x="34840" y="24964"/>
                    <a:pt x="34635" y="24282"/>
                    <a:pt x="34942" y="23702"/>
                  </a:cubicBezTo>
                  <a:cubicBezTo>
                    <a:pt x="35131" y="23278"/>
                    <a:pt x="35547" y="23049"/>
                    <a:pt x="35966" y="23049"/>
                  </a:cubicBezTo>
                  <a:close/>
                  <a:moveTo>
                    <a:pt x="5171" y="23514"/>
                  </a:moveTo>
                  <a:cubicBezTo>
                    <a:pt x="5348" y="23514"/>
                    <a:pt x="5528" y="23553"/>
                    <a:pt x="5699" y="23633"/>
                  </a:cubicBezTo>
                  <a:cubicBezTo>
                    <a:pt x="6279" y="23941"/>
                    <a:pt x="6484" y="24623"/>
                    <a:pt x="6211" y="25237"/>
                  </a:cubicBezTo>
                  <a:cubicBezTo>
                    <a:pt x="5994" y="25646"/>
                    <a:pt x="5574" y="25869"/>
                    <a:pt x="5154" y="25869"/>
                  </a:cubicBezTo>
                  <a:cubicBezTo>
                    <a:pt x="4978" y="25869"/>
                    <a:pt x="4802" y="25830"/>
                    <a:pt x="4641" y="25749"/>
                  </a:cubicBezTo>
                  <a:cubicBezTo>
                    <a:pt x="4027" y="25442"/>
                    <a:pt x="3822" y="24759"/>
                    <a:pt x="4129" y="24145"/>
                  </a:cubicBezTo>
                  <a:cubicBezTo>
                    <a:pt x="4346" y="23736"/>
                    <a:pt x="4749" y="23514"/>
                    <a:pt x="5171" y="23514"/>
                  </a:cubicBezTo>
                  <a:close/>
                  <a:moveTo>
                    <a:pt x="27169" y="24243"/>
                  </a:moveTo>
                  <a:cubicBezTo>
                    <a:pt x="27354" y="24243"/>
                    <a:pt x="27539" y="24289"/>
                    <a:pt x="27708" y="24384"/>
                  </a:cubicBezTo>
                  <a:cubicBezTo>
                    <a:pt x="28322" y="24657"/>
                    <a:pt x="28527" y="25408"/>
                    <a:pt x="28220" y="25954"/>
                  </a:cubicBezTo>
                  <a:cubicBezTo>
                    <a:pt x="28028" y="26361"/>
                    <a:pt x="27635" y="26600"/>
                    <a:pt x="27205" y="26600"/>
                  </a:cubicBezTo>
                  <a:cubicBezTo>
                    <a:pt x="27022" y="26600"/>
                    <a:pt x="26833" y="26557"/>
                    <a:pt x="26650" y="26466"/>
                  </a:cubicBezTo>
                  <a:cubicBezTo>
                    <a:pt x="26070" y="26159"/>
                    <a:pt x="25831" y="25476"/>
                    <a:pt x="26139" y="24896"/>
                  </a:cubicBezTo>
                  <a:cubicBezTo>
                    <a:pt x="26351" y="24472"/>
                    <a:pt x="26758" y="24243"/>
                    <a:pt x="27169" y="24243"/>
                  </a:cubicBezTo>
                  <a:close/>
                  <a:moveTo>
                    <a:pt x="18363" y="24584"/>
                  </a:moveTo>
                  <a:cubicBezTo>
                    <a:pt x="18552" y="24584"/>
                    <a:pt x="18748" y="24630"/>
                    <a:pt x="18939" y="24725"/>
                  </a:cubicBezTo>
                  <a:cubicBezTo>
                    <a:pt x="19519" y="24998"/>
                    <a:pt x="19758" y="25681"/>
                    <a:pt x="19450" y="26295"/>
                  </a:cubicBezTo>
                  <a:cubicBezTo>
                    <a:pt x="19235" y="26702"/>
                    <a:pt x="18817" y="26941"/>
                    <a:pt x="18399" y="26941"/>
                  </a:cubicBezTo>
                  <a:cubicBezTo>
                    <a:pt x="18221" y="26941"/>
                    <a:pt x="18043" y="26898"/>
                    <a:pt x="17881" y="26807"/>
                  </a:cubicBezTo>
                  <a:cubicBezTo>
                    <a:pt x="17267" y="26500"/>
                    <a:pt x="17062" y="25817"/>
                    <a:pt x="17369" y="25237"/>
                  </a:cubicBezTo>
                  <a:cubicBezTo>
                    <a:pt x="17557" y="24813"/>
                    <a:pt x="17941" y="24584"/>
                    <a:pt x="18363" y="24584"/>
                  </a:cubicBezTo>
                  <a:close/>
                  <a:moveTo>
                    <a:pt x="49163" y="24960"/>
                  </a:moveTo>
                  <a:cubicBezTo>
                    <a:pt x="49348" y="24960"/>
                    <a:pt x="49538" y="25006"/>
                    <a:pt x="49717" y="25101"/>
                  </a:cubicBezTo>
                  <a:cubicBezTo>
                    <a:pt x="50332" y="25408"/>
                    <a:pt x="50536" y="26124"/>
                    <a:pt x="50229" y="26670"/>
                  </a:cubicBezTo>
                  <a:cubicBezTo>
                    <a:pt x="50041" y="27094"/>
                    <a:pt x="49641" y="27323"/>
                    <a:pt x="49220" y="27323"/>
                  </a:cubicBezTo>
                  <a:cubicBezTo>
                    <a:pt x="49032" y="27323"/>
                    <a:pt x="48839" y="27277"/>
                    <a:pt x="48660" y="27182"/>
                  </a:cubicBezTo>
                  <a:cubicBezTo>
                    <a:pt x="48114" y="26875"/>
                    <a:pt x="47841" y="26193"/>
                    <a:pt x="48148" y="25613"/>
                  </a:cubicBezTo>
                  <a:cubicBezTo>
                    <a:pt x="48360" y="25188"/>
                    <a:pt x="48751" y="24960"/>
                    <a:pt x="49163" y="24960"/>
                  </a:cubicBezTo>
                  <a:close/>
                  <a:moveTo>
                    <a:pt x="40402" y="25301"/>
                  </a:moveTo>
                  <a:cubicBezTo>
                    <a:pt x="40590" y="25301"/>
                    <a:pt x="40779" y="25347"/>
                    <a:pt x="40948" y="25442"/>
                  </a:cubicBezTo>
                  <a:cubicBezTo>
                    <a:pt x="41528" y="25749"/>
                    <a:pt x="41767" y="26466"/>
                    <a:pt x="41460" y="27012"/>
                  </a:cubicBezTo>
                  <a:cubicBezTo>
                    <a:pt x="41241" y="27401"/>
                    <a:pt x="40830" y="27652"/>
                    <a:pt x="40390" y="27652"/>
                  </a:cubicBezTo>
                  <a:cubicBezTo>
                    <a:pt x="40213" y="27652"/>
                    <a:pt x="40032" y="27611"/>
                    <a:pt x="39856" y="27523"/>
                  </a:cubicBezTo>
                  <a:cubicBezTo>
                    <a:pt x="39310" y="27216"/>
                    <a:pt x="39071" y="26500"/>
                    <a:pt x="39378" y="25954"/>
                  </a:cubicBezTo>
                  <a:cubicBezTo>
                    <a:pt x="39567" y="25530"/>
                    <a:pt x="39983" y="25301"/>
                    <a:pt x="40402" y="25301"/>
                  </a:cubicBezTo>
                  <a:close/>
                  <a:moveTo>
                    <a:pt x="9581" y="25779"/>
                  </a:moveTo>
                  <a:cubicBezTo>
                    <a:pt x="9766" y="25779"/>
                    <a:pt x="9955" y="25825"/>
                    <a:pt x="10135" y="25920"/>
                  </a:cubicBezTo>
                  <a:cubicBezTo>
                    <a:pt x="10749" y="26193"/>
                    <a:pt x="10954" y="26943"/>
                    <a:pt x="10647" y="27489"/>
                  </a:cubicBezTo>
                  <a:cubicBezTo>
                    <a:pt x="10455" y="27897"/>
                    <a:pt x="10062" y="28136"/>
                    <a:pt x="9631" y="28136"/>
                  </a:cubicBezTo>
                  <a:cubicBezTo>
                    <a:pt x="9449" y="28136"/>
                    <a:pt x="9260" y="28093"/>
                    <a:pt x="9077" y="28001"/>
                  </a:cubicBezTo>
                  <a:cubicBezTo>
                    <a:pt x="8463" y="27694"/>
                    <a:pt x="8258" y="27012"/>
                    <a:pt x="8565" y="26431"/>
                  </a:cubicBezTo>
                  <a:cubicBezTo>
                    <a:pt x="8777" y="26007"/>
                    <a:pt x="9168" y="25779"/>
                    <a:pt x="9581" y="25779"/>
                  </a:cubicBezTo>
                  <a:close/>
                  <a:moveTo>
                    <a:pt x="31605" y="26495"/>
                  </a:moveTo>
                  <a:cubicBezTo>
                    <a:pt x="31790" y="26495"/>
                    <a:pt x="31975" y="26541"/>
                    <a:pt x="32144" y="26636"/>
                  </a:cubicBezTo>
                  <a:cubicBezTo>
                    <a:pt x="32690" y="26943"/>
                    <a:pt x="32963" y="27626"/>
                    <a:pt x="32656" y="28206"/>
                  </a:cubicBezTo>
                  <a:cubicBezTo>
                    <a:pt x="32468" y="28630"/>
                    <a:pt x="32068" y="28859"/>
                    <a:pt x="31647" y="28859"/>
                  </a:cubicBezTo>
                  <a:cubicBezTo>
                    <a:pt x="31459" y="28859"/>
                    <a:pt x="31266" y="28813"/>
                    <a:pt x="31086" y="28718"/>
                  </a:cubicBezTo>
                  <a:cubicBezTo>
                    <a:pt x="30540" y="28411"/>
                    <a:pt x="30267" y="27728"/>
                    <a:pt x="30575" y="27148"/>
                  </a:cubicBezTo>
                  <a:cubicBezTo>
                    <a:pt x="30787" y="26724"/>
                    <a:pt x="31194" y="26495"/>
                    <a:pt x="31605" y="26495"/>
                  </a:cubicBezTo>
                  <a:close/>
                  <a:moveTo>
                    <a:pt x="22829" y="26836"/>
                  </a:moveTo>
                  <a:cubicBezTo>
                    <a:pt x="23017" y="26836"/>
                    <a:pt x="23206" y="26882"/>
                    <a:pt x="23375" y="26977"/>
                  </a:cubicBezTo>
                  <a:cubicBezTo>
                    <a:pt x="23955" y="27285"/>
                    <a:pt x="24194" y="27933"/>
                    <a:pt x="23886" y="28547"/>
                  </a:cubicBezTo>
                  <a:cubicBezTo>
                    <a:pt x="23674" y="28971"/>
                    <a:pt x="23283" y="29200"/>
                    <a:pt x="22871" y="29200"/>
                  </a:cubicBezTo>
                  <a:cubicBezTo>
                    <a:pt x="22686" y="29200"/>
                    <a:pt x="22496" y="29154"/>
                    <a:pt x="22317" y="29059"/>
                  </a:cubicBezTo>
                  <a:cubicBezTo>
                    <a:pt x="21737" y="28752"/>
                    <a:pt x="21498" y="28035"/>
                    <a:pt x="21805" y="27489"/>
                  </a:cubicBezTo>
                  <a:cubicBezTo>
                    <a:pt x="21993" y="27065"/>
                    <a:pt x="22410" y="26836"/>
                    <a:pt x="22829" y="26836"/>
                  </a:cubicBezTo>
                  <a:close/>
                  <a:moveTo>
                    <a:pt x="44885" y="27560"/>
                  </a:moveTo>
                  <a:cubicBezTo>
                    <a:pt x="45063" y="27560"/>
                    <a:pt x="45245" y="27603"/>
                    <a:pt x="45418" y="27694"/>
                  </a:cubicBezTo>
                  <a:cubicBezTo>
                    <a:pt x="46032" y="28001"/>
                    <a:pt x="46237" y="28718"/>
                    <a:pt x="45930" y="29264"/>
                  </a:cubicBezTo>
                  <a:cubicBezTo>
                    <a:pt x="45718" y="29688"/>
                    <a:pt x="45327" y="29917"/>
                    <a:pt x="44914" y="29917"/>
                  </a:cubicBezTo>
                  <a:cubicBezTo>
                    <a:pt x="44729" y="29917"/>
                    <a:pt x="44540" y="29871"/>
                    <a:pt x="44360" y="29776"/>
                  </a:cubicBezTo>
                  <a:cubicBezTo>
                    <a:pt x="43746" y="29503"/>
                    <a:pt x="43541" y="28752"/>
                    <a:pt x="43848" y="28206"/>
                  </a:cubicBezTo>
                  <a:cubicBezTo>
                    <a:pt x="44064" y="27799"/>
                    <a:pt x="44465" y="27560"/>
                    <a:pt x="44885" y="27560"/>
                  </a:cubicBezTo>
                  <a:close/>
                  <a:moveTo>
                    <a:pt x="14032" y="28031"/>
                  </a:moveTo>
                  <a:cubicBezTo>
                    <a:pt x="14216" y="28031"/>
                    <a:pt x="14402" y="28077"/>
                    <a:pt x="14571" y="28172"/>
                  </a:cubicBezTo>
                  <a:cubicBezTo>
                    <a:pt x="15185" y="28479"/>
                    <a:pt x="15390" y="29195"/>
                    <a:pt x="15083" y="29741"/>
                  </a:cubicBezTo>
                  <a:cubicBezTo>
                    <a:pt x="14894" y="30165"/>
                    <a:pt x="14511" y="30394"/>
                    <a:pt x="14089" y="30394"/>
                  </a:cubicBezTo>
                  <a:cubicBezTo>
                    <a:pt x="13900" y="30394"/>
                    <a:pt x="13703" y="30348"/>
                    <a:pt x="13513" y="30253"/>
                  </a:cubicBezTo>
                  <a:cubicBezTo>
                    <a:pt x="12967" y="29946"/>
                    <a:pt x="12694" y="29230"/>
                    <a:pt x="13001" y="28684"/>
                  </a:cubicBezTo>
                  <a:cubicBezTo>
                    <a:pt x="13213" y="28260"/>
                    <a:pt x="13620" y="28031"/>
                    <a:pt x="14032" y="28031"/>
                  </a:cubicBezTo>
                  <a:close/>
                  <a:moveTo>
                    <a:pt x="36071" y="28747"/>
                  </a:moveTo>
                  <a:cubicBezTo>
                    <a:pt x="36262" y="28747"/>
                    <a:pt x="36458" y="28793"/>
                    <a:pt x="36648" y="28888"/>
                  </a:cubicBezTo>
                  <a:cubicBezTo>
                    <a:pt x="37228" y="29195"/>
                    <a:pt x="37433" y="29878"/>
                    <a:pt x="37126" y="30458"/>
                  </a:cubicBezTo>
                  <a:cubicBezTo>
                    <a:pt x="36938" y="30882"/>
                    <a:pt x="36554" y="31111"/>
                    <a:pt x="36132" y="31111"/>
                  </a:cubicBezTo>
                  <a:cubicBezTo>
                    <a:pt x="35943" y="31111"/>
                    <a:pt x="35747" y="31065"/>
                    <a:pt x="35556" y="30970"/>
                  </a:cubicBezTo>
                  <a:cubicBezTo>
                    <a:pt x="34976" y="30697"/>
                    <a:pt x="34738" y="29946"/>
                    <a:pt x="35045" y="29400"/>
                  </a:cubicBezTo>
                  <a:cubicBezTo>
                    <a:pt x="35257" y="28976"/>
                    <a:pt x="35648" y="28747"/>
                    <a:pt x="36071" y="28747"/>
                  </a:cubicBezTo>
                  <a:close/>
                  <a:moveTo>
                    <a:pt x="27327" y="29095"/>
                  </a:moveTo>
                  <a:cubicBezTo>
                    <a:pt x="27504" y="29095"/>
                    <a:pt x="27682" y="29138"/>
                    <a:pt x="27845" y="29230"/>
                  </a:cubicBezTo>
                  <a:cubicBezTo>
                    <a:pt x="28391" y="29537"/>
                    <a:pt x="28664" y="30253"/>
                    <a:pt x="28357" y="30799"/>
                  </a:cubicBezTo>
                  <a:cubicBezTo>
                    <a:pt x="28144" y="31223"/>
                    <a:pt x="27754" y="31452"/>
                    <a:pt x="27341" y="31452"/>
                  </a:cubicBezTo>
                  <a:cubicBezTo>
                    <a:pt x="27156" y="31452"/>
                    <a:pt x="26966" y="31406"/>
                    <a:pt x="26787" y="31311"/>
                  </a:cubicBezTo>
                  <a:cubicBezTo>
                    <a:pt x="26173" y="31038"/>
                    <a:pt x="25968" y="30287"/>
                    <a:pt x="26275" y="29741"/>
                  </a:cubicBezTo>
                  <a:cubicBezTo>
                    <a:pt x="26491" y="29334"/>
                    <a:pt x="26908" y="29095"/>
                    <a:pt x="27327" y="29095"/>
                  </a:cubicBezTo>
                  <a:close/>
                  <a:moveTo>
                    <a:pt x="50492" y="31261"/>
                  </a:moveTo>
                  <a:lnTo>
                    <a:pt x="50492" y="31261"/>
                  </a:lnTo>
                  <a:cubicBezTo>
                    <a:pt x="50413" y="31442"/>
                    <a:pt x="50329" y="31620"/>
                    <a:pt x="50242" y="31796"/>
                  </a:cubicBezTo>
                  <a:lnTo>
                    <a:pt x="50242" y="31796"/>
                  </a:lnTo>
                  <a:cubicBezTo>
                    <a:pt x="50304" y="31724"/>
                    <a:pt x="50357" y="31642"/>
                    <a:pt x="50400" y="31550"/>
                  </a:cubicBezTo>
                  <a:cubicBezTo>
                    <a:pt x="50442" y="31455"/>
                    <a:pt x="50473" y="31359"/>
                    <a:pt x="50492" y="31261"/>
                  </a:cubicBezTo>
                  <a:close/>
                  <a:moveTo>
                    <a:pt x="18535" y="30289"/>
                  </a:moveTo>
                  <a:cubicBezTo>
                    <a:pt x="18717" y="30289"/>
                    <a:pt x="18902" y="30332"/>
                    <a:pt x="19075" y="30424"/>
                  </a:cubicBezTo>
                  <a:cubicBezTo>
                    <a:pt x="19655" y="30731"/>
                    <a:pt x="19860" y="31448"/>
                    <a:pt x="19587" y="31994"/>
                  </a:cubicBezTo>
                  <a:cubicBezTo>
                    <a:pt x="19368" y="32383"/>
                    <a:pt x="18957" y="32634"/>
                    <a:pt x="18517" y="32634"/>
                  </a:cubicBezTo>
                  <a:cubicBezTo>
                    <a:pt x="18341" y="32634"/>
                    <a:pt x="18159" y="32593"/>
                    <a:pt x="17983" y="32505"/>
                  </a:cubicBezTo>
                  <a:cubicBezTo>
                    <a:pt x="17403" y="32198"/>
                    <a:pt x="17198" y="31482"/>
                    <a:pt x="17471" y="30936"/>
                  </a:cubicBezTo>
                  <a:cubicBezTo>
                    <a:pt x="17687" y="30528"/>
                    <a:pt x="18104" y="30289"/>
                    <a:pt x="18535" y="30289"/>
                  </a:cubicBezTo>
                  <a:close/>
                  <a:moveTo>
                    <a:pt x="9732" y="30624"/>
                  </a:moveTo>
                  <a:cubicBezTo>
                    <a:pt x="9917" y="30624"/>
                    <a:pt x="10102" y="30670"/>
                    <a:pt x="10271" y="30765"/>
                  </a:cubicBezTo>
                  <a:cubicBezTo>
                    <a:pt x="10886" y="31038"/>
                    <a:pt x="11090" y="31755"/>
                    <a:pt x="10783" y="32335"/>
                  </a:cubicBezTo>
                  <a:cubicBezTo>
                    <a:pt x="10571" y="32759"/>
                    <a:pt x="10180" y="32988"/>
                    <a:pt x="9768" y="32988"/>
                  </a:cubicBezTo>
                  <a:cubicBezTo>
                    <a:pt x="9583" y="32988"/>
                    <a:pt x="9393" y="32942"/>
                    <a:pt x="9214" y="32847"/>
                  </a:cubicBezTo>
                  <a:cubicBezTo>
                    <a:pt x="8599" y="32574"/>
                    <a:pt x="8395" y="31823"/>
                    <a:pt x="8702" y="31277"/>
                  </a:cubicBezTo>
                  <a:cubicBezTo>
                    <a:pt x="8914" y="30853"/>
                    <a:pt x="9321" y="30624"/>
                    <a:pt x="9732" y="30624"/>
                  </a:cubicBezTo>
                  <a:close/>
                  <a:moveTo>
                    <a:pt x="40534" y="31021"/>
                  </a:moveTo>
                  <a:cubicBezTo>
                    <a:pt x="40716" y="31021"/>
                    <a:pt x="40903" y="31060"/>
                    <a:pt x="41084" y="31140"/>
                  </a:cubicBezTo>
                  <a:cubicBezTo>
                    <a:pt x="41664" y="31448"/>
                    <a:pt x="41869" y="32164"/>
                    <a:pt x="41562" y="32744"/>
                  </a:cubicBezTo>
                  <a:cubicBezTo>
                    <a:pt x="41370" y="33153"/>
                    <a:pt x="40974" y="33376"/>
                    <a:pt x="40542" y="33376"/>
                  </a:cubicBezTo>
                  <a:cubicBezTo>
                    <a:pt x="40361" y="33376"/>
                    <a:pt x="40174" y="33337"/>
                    <a:pt x="39992" y="33256"/>
                  </a:cubicBezTo>
                  <a:cubicBezTo>
                    <a:pt x="39446" y="32949"/>
                    <a:pt x="39208" y="32198"/>
                    <a:pt x="39481" y="31652"/>
                  </a:cubicBezTo>
                  <a:cubicBezTo>
                    <a:pt x="39697" y="31243"/>
                    <a:pt x="40100" y="31021"/>
                    <a:pt x="40534" y="31021"/>
                  </a:cubicBezTo>
                  <a:close/>
                  <a:moveTo>
                    <a:pt x="31741" y="31347"/>
                  </a:moveTo>
                  <a:cubicBezTo>
                    <a:pt x="31923" y="31347"/>
                    <a:pt x="32108" y="31390"/>
                    <a:pt x="32281" y="31482"/>
                  </a:cubicBezTo>
                  <a:cubicBezTo>
                    <a:pt x="32861" y="31789"/>
                    <a:pt x="33100" y="32471"/>
                    <a:pt x="32792" y="33051"/>
                  </a:cubicBezTo>
                  <a:cubicBezTo>
                    <a:pt x="32580" y="33475"/>
                    <a:pt x="32190" y="33704"/>
                    <a:pt x="31777" y="33704"/>
                  </a:cubicBezTo>
                  <a:cubicBezTo>
                    <a:pt x="31592" y="33704"/>
                    <a:pt x="31402" y="33658"/>
                    <a:pt x="31223" y="33563"/>
                  </a:cubicBezTo>
                  <a:cubicBezTo>
                    <a:pt x="30677" y="33290"/>
                    <a:pt x="30404" y="32574"/>
                    <a:pt x="30711" y="31994"/>
                  </a:cubicBezTo>
                  <a:cubicBezTo>
                    <a:pt x="30903" y="31586"/>
                    <a:pt x="31313" y="31347"/>
                    <a:pt x="31741" y="31347"/>
                  </a:cubicBezTo>
                  <a:close/>
                  <a:moveTo>
                    <a:pt x="22961" y="32557"/>
                  </a:moveTo>
                  <a:cubicBezTo>
                    <a:pt x="23143" y="32557"/>
                    <a:pt x="23330" y="32595"/>
                    <a:pt x="23511" y="32676"/>
                  </a:cubicBezTo>
                  <a:cubicBezTo>
                    <a:pt x="24091" y="32983"/>
                    <a:pt x="24296" y="33700"/>
                    <a:pt x="24023" y="34280"/>
                  </a:cubicBezTo>
                  <a:cubicBezTo>
                    <a:pt x="23812" y="34678"/>
                    <a:pt x="23424" y="34900"/>
                    <a:pt x="23002" y="34900"/>
                  </a:cubicBezTo>
                  <a:cubicBezTo>
                    <a:pt x="22810" y="34900"/>
                    <a:pt x="22611" y="34854"/>
                    <a:pt x="22419" y="34758"/>
                  </a:cubicBezTo>
                  <a:cubicBezTo>
                    <a:pt x="21873" y="34485"/>
                    <a:pt x="21634" y="33768"/>
                    <a:pt x="21907" y="33188"/>
                  </a:cubicBezTo>
                  <a:cubicBezTo>
                    <a:pt x="22124" y="32779"/>
                    <a:pt x="22527" y="32557"/>
                    <a:pt x="22961" y="32557"/>
                  </a:cubicBezTo>
                  <a:close/>
                  <a:moveTo>
                    <a:pt x="14168" y="32842"/>
                  </a:moveTo>
                  <a:cubicBezTo>
                    <a:pt x="14353" y="32842"/>
                    <a:pt x="14538" y="32888"/>
                    <a:pt x="14707" y="32983"/>
                  </a:cubicBezTo>
                  <a:cubicBezTo>
                    <a:pt x="15322" y="33290"/>
                    <a:pt x="15526" y="34007"/>
                    <a:pt x="15219" y="34553"/>
                  </a:cubicBezTo>
                  <a:cubicBezTo>
                    <a:pt x="15007" y="34977"/>
                    <a:pt x="14616" y="35206"/>
                    <a:pt x="14204" y="35206"/>
                  </a:cubicBezTo>
                  <a:cubicBezTo>
                    <a:pt x="14018" y="35206"/>
                    <a:pt x="13829" y="35160"/>
                    <a:pt x="13650" y="35065"/>
                  </a:cubicBezTo>
                  <a:cubicBezTo>
                    <a:pt x="13104" y="34826"/>
                    <a:pt x="12831" y="34109"/>
                    <a:pt x="13138" y="33495"/>
                  </a:cubicBezTo>
                  <a:cubicBezTo>
                    <a:pt x="13350" y="33071"/>
                    <a:pt x="13757" y="32842"/>
                    <a:pt x="14168" y="32842"/>
                  </a:cubicBezTo>
                  <a:close/>
                  <a:moveTo>
                    <a:pt x="45000" y="33224"/>
                  </a:moveTo>
                  <a:cubicBezTo>
                    <a:pt x="45182" y="33224"/>
                    <a:pt x="45372" y="33267"/>
                    <a:pt x="45554" y="33358"/>
                  </a:cubicBezTo>
                  <a:cubicBezTo>
                    <a:pt x="46100" y="33666"/>
                    <a:pt x="46373" y="34382"/>
                    <a:pt x="46066" y="34962"/>
                  </a:cubicBezTo>
                  <a:cubicBezTo>
                    <a:pt x="45855" y="35361"/>
                    <a:pt x="45451" y="35582"/>
                    <a:pt x="45042" y="35582"/>
                  </a:cubicBezTo>
                  <a:cubicBezTo>
                    <a:pt x="44855" y="35582"/>
                    <a:pt x="44668" y="35536"/>
                    <a:pt x="44497" y="35440"/>
                  </a:cubicBezTo>
                  <a:cubicBezTo>
                    <a:pt x="43882" y="35167"/>
                    <a:pt x="43678" y="34416"/>
                    <a:pt x="43985" y="33870"/>
                  </a:cubicBezTo>
                  <a:cubicBezTo>
                    <a:pt x="44176" y="33463"/>
                    <a:pt x="44570" y="33224"/>
                    <a:pt x="45000" y="33224"/>
                  </a:cubicBezTo>
                  <a:close/>
                  <a:moveTo>
                    <a:pt x="36223" y="33580"/>
                  </a:moveTo>
                  <a:cubicBezTo>
                    <a:pt x="36400" y="33580"/>
                    <a:pt x="36580" y="33619"/>
                    <a:pt x="36751" y="33700"/>
                  </a:cubicBezTo>
                  <a:cubicBezTo>
                    <a:pt x="37365" y="34007"/>
                    <a:pt x="37570" y="34723"/>
                    <a:pt x="37263" y="35304"/>
                  </a:cubicBezTo>
                  <a:cubicBezTo>
                    <a:pt x="37070" y="35712"/>
                    <a:pt x="36657" y="35935"/>
                    <a:pt x="36227" y="35935"/>
                  </a:cubicBezTo>
                  <a:cubicBezTo>
                    <a:pt x="36047" y="35935"/>
                    <a:pt x="35864" y="35896"/>
                    <a:pt x="35693" y="35815"/>
                  </a:cubicBezTo>
                  <a:cubicBezTo>
                    <a:pt x="35113" y="35508"/>
                    <a:pt x="34874" y="34758"/>
                    <a:pt x="35181" y="34212"/>
                  </a:cubicBezTo>
                  <a:cubicBezTo>
                    <a:pt x="35398" y="33803"/>
                    <a:pt x="35801" y="33580"/>
                    <a:pt x="36223" y="33580"/>
                  </a:cubicBezTo>
                  <a:close/>
                  <a:moveTo>
                    <a:pt x="27392" y="34760"/>
                  </a:moveTo>
                  <a:cubicBezTo>
                    <a:pt x="27575" y="34760"/>
                    <a:pt x="27764" y="34803"/>
                    <a:pt x="27947" y="34894"/>
                  </a:cubicBezTo>
                  <a:cubicBezTo>
                    <a:pt x="28527" y="35201"/>
                    <a:pt x="28732" y="35918"/>
                    <a:pt x="28459" y="36464"/>
                  </a:cubicBezTo>
                  <a:cubicBezTo>
                    <a:pt x="28247" y="36888"/>
                    <a:pt x="27856" y="37117"/>
                    <a:pt x="27432" y="37117"/>
                  </a:cubicBezTo>
                  <a:cubicBezTo>
                    <a:pt x="27242" y="37117"/>
                    <a:pt x="27045" y="37071"/>
                    <a:pt x="26855" y="36976"/>
                  </a:cubicBezTo>
                  <a:cubicBezTo>
                    <a:pt x="26309" y="36737"/>
                    <a:pt x="26104" y="36020"/>
                    <a:pt x="26343" y="35406"/>
                  </a:cubicBezTo>
                  <a:cubicBezTo>
                    <a:pt x="26559" y="34999"/>
                    <a:pt x="26960" y="34760"/>
                    <a:pt x="27392" y="34760"/>
                  </a:cubicBezTo>
                  <a:close/>
                  <a:moveTo>
                    <a:pt x="18665" y="35116"/>
                  </a:moveTo>
                  <a:cubicBezTo>
                    <a:pt x="18840" y="35116"/>
                    <a:pt x="19016" y="35155"/>
                    <a:pt x="19177" y="35235"/>
                  </a:cubicBezTo>
                  <a:cubicBezTo>
                    <a:pt x="19792" y="35542"/>
                    <a:pt x="19996" y="36259"/>
                    <a:pt x="19689" y="36839"/>
                  </a:cubicBezTo>
                  <a:cubicBezTo>
                    <a:pt x="19498" y="37221"/>
                    <a:pt x="19108" y="37452"/>
                    <a:pt x="18680" y="37452"/>
                  </a:cubicBezTo>
                  <a:cubicBezTo>
                    <a:pt x="18496" y="37452"/>
                    <a:pt x="18305" y="37409"/>
                    <a:pt x="18120" y="37317"/>
                  </a:cubicBezTo>
                  <a:cubicBezTo>
                    <a:pt x="17540" y="37078"/>
                    <a:pt x="17301" y="36361"/>
                    <a:pt x="17608" y="35747"/>
                  </a:cubicBezTo>
                  <a:cubicBezTo>
                    <a:pt x="17824" y="35338"/>
                    <a:pt x="18244" y="35116"/>
                    <a:pt x="18665" y="35116"/>
                  </a:cubicBezTo>
                  <a:close/>
                  <a:moveTo>
                    <a:pt x="40672" y="35844"/>
                  </a:moveTo>
                  <a:cubicBezTo>
                    <a:pt x="40864" y="35844"/>
                    <a:pt x="41063" y="35890"/>
                    <a:pt x="41255" y="35986"/>
                  </a:cubicBezTo>
                  <a:cubicBezTo>
                    <a:pt x="41801" y="36259"/>
                    <a:pt x="42006" y="37010"/>
                    <a:pt x="41767" y="37556"/>
                  </a:cubicBezTo>
                  <a:cubicBezTo>
                    <a:pt x="41551" y="37963"/>
                    <a:pt x="41117" y="38202"/>
                    <a:pt x="40688" y="38202"/>
                  </a:cubicBezTo>
                  <a:cubicBezTo>
                    <a:pt x="40506" y="38202"/>
                    <a:pt x="40326" y="38159"/>
                    <a:pt x="40163" y="38067"/>
                  </a:cubicBezTo>
                  <a:cubicBezTo>
                    <a:pt x="39583" y="37760"/>
                    <a:pt x="39378" y="37078"/>
                    <a:pt x="39651" y="36464"/>
                  </a:cubicBezTo>
                  <a:cubicBezTo>
                    <a:pt x="39862" y="36065"/>
                    <a:pt x="40250" y="35844"/>
                    <a:pt x="40672" y="35844"/>
                  </a:cubicBezTo>
                  <a:close/>
                  <a:moveTo>
                    <a:pt x="31841" y="37039"/>
                  </a:moveTo>
                  <a:cubicBezTo>
                    <a:pt x="32030" y="37039"/>
                    <a:pt x="32227" y="37085"/>
                    <a:pt x="32417" y="37180"/>
                  </a:cubicBezTo>
                  <a:cubicBezTo>
                    <a:pt x="32997" y="37453"/>
                    <a:pt x="33236" y="38170"/>
                    <a:pt x="32929" y="38750"/>
                  </a:cubicBezTo>
                  <a:cubicBezTo>
                    <a:pt x="32713" y="39157"/>
                    <a:pt x="32296" y="39396"/>
                    <a:pt x="31877" y="39396"/>
                  </a:cubicBezTo>
                  <a:cubicBezTo>
                    <a:pt x="31700" y="39396"/>
                    <a:pt x="31522" y="39353"/>
                    <a:pt x="31359" y="39262"/>
                  </a:cubicBezTo>
                  <a:cubicBezTo>
                    <a:pt x="30745" y="38955"/>
                    <a:pt x="30540" y="38238"/>
                    <a:pt x="30847" y="37692"/>
                  </a:cubicBezTo>
                  <a:cubicBezTo>
                    <a:pt x="31036" y="37268"/>
                    <a:pt x="31420" y="37039"/>
                    <a:pt x="31841" y="37039"/>
                  </a:cubicBezTo>
                  <a:close/>
                  <a:moveTo>
                    <a:pt x="23105" y="37380"/>
                  </a:moveTo>
                  <a:cubicBezTo>
                    <a:pt x="23295" y="37380"/>
                    <a:pt x="23492" y="37426"/>
                    <a:pt x="23682" y="37522"/>
                  </a:cubicBezTo>
                  <a:cubicBezTo>
                    <a:pt x="24228" y="37794"/>
                    <a:pt x="24432" y="38545"/>
                    <a:pt x="24194" y="39091"/>
                  </a:cubicBezTo>
                  <a:cubicBezTo>
                    <a:pt x="23978" y="39498"/>
                    <a:pt x="23577" y="39738"/>
                    <a:pt x="23145" y="39738"/>
                  </a:cubicBezTo>
                  <a:cubicBezTo>
                    <a:pt x="22962" y="39738"/>
                    <a:pt x="22773" y="39694"/>
                    <a:pt x="22590" y="39603"/>
                  </a:cubicBezTo>
                  <a:cubicBezTo>
                    <a:pt x="22010" y="39296"/>
                    <a:pt x="21805" y="38579"/>
                    <a:pt x="22078" y="38033"/>
                  </a:cubicBezTo>
                  <a:cubicBezTo>
                    <a:pt x="22290" y="37609"/>
                    <a:pt x="22681" y="37380"/>
                    <a:pt x="23105" y="37380"/>
                  </a:cubicBezTo>
                  <a:close/>
                  <a:moveTo>
                    <a:pt x="14268" y="38575"/>
                  </a:moveTo>
                  <a:cubicBezTo>
                    <a:pt x="14457" y="38575"/>
                    <a:pt x="14654" y="38621"/>
                    <a:pt x="14844" y="38716"/>
                  </a:cubicBezTo>
                  <a:cubicBezTo>
                    <a:pt x="15424" y="38989"/>
                    <a:pt x="15663" y="39740"/>
                    <a:pt x="15356" y="40285"/>
                  </a:cubicBezTo>
                  <a:cubicBezTo>
                    <a:pt x="15140" y="40693"/>
                    <a:pt x="14739" y="40932"/>
                    <a:pt x="14319" y="40932"/>
                  </a:cubicBezTo>
                  <a:cubicBezTo>
                    <a:pt x="14141" y="40932"/>
                    <a:pt x="13959" y="40889"/>
                    <a:pt x="13786" y="40797"/>
                  </a:cubicBezTo>
                  <a:cubicBezTo>
                    <a:pt x="13172" y="40490"/>
                    <a:pt x="12967" y="39774"/>
                    <a:pt x="13274" y="39228"/>
                  </a:cubicBezTo>
                  <a:cubicBezTo>
                    <a:pt x="13463" y="38804"/>
                    <a:pt x="13846" y="38575"/>
                    <a:pt x="14268" y="38575"/>
                  </a:cubicBezTo>
                  <a:close/>
                  <a:moveTo>
                    <a:pt x="27541" y="39633"/>
                  </a:moveTo>
                  <a:cubicBezTo>
                    <a:pt x="27731" y="39633"/>
                    <a:pt x="27927" y="39679"/>
                    <a:pt x="28118" y="39774"/>
                  </a:cubicBezTo>
                  <a:cubicBezTo>
                    <a:pt x="28698" y="40081"/>
                    <a:pt x="28902" y="40797"/>
                    <a:pt x="28629" y="41343"/>
                  </a:cubicBezTo>
                  <a:cubicBezTo>
                    <a:pt x="28417" y="41767"/>
                    <a:pt x="28027" y="41996"/>
                    <a:pt x="27603" y="41996"/>
                  </a:cubicBezTo>
                  <a:cubicBezTo>
                    <a:pt x="27413" y="41996"/>
                    <a:pt x="27216" y="41950"/>
                    <a:pt x="27026" y="41855"/>
                  </a:cubicBezTo>
                  <a:cubicBezTo>
                    <a:pt x="26446" y="41548"/>
                    <a:pt x="26207" y="40866"/>
                    <a:pt x="26514" y="40285"/>
                  </a:cubicBezTo>
                  <a:cubicBezTo>
                    <a:pt x="26726" y="39861"/>
                    <a:pt x="27117" y="39633"/>
                    <a:pt x="27541" y="39633"/>
                  </a:cubicBezTo>
                  <a:close/>
                  <a:moveTo>
                    <a:pt x="18760" y="40827"/>
                  </a:moveTo>
                  <a:cubicBezTo>
                    <a:pt x="18945" y="40827"/>
                    <a:pt x="19134" y="40873"/>
                    <a:pt x="19314" y="40968"/>
                  </a:cubicBezTo>
                  <a:cubicBezTo>
                    <a:pt x="19860" y="41275"/>
                    <a:pt x="20133" y="41992"/>
                    <a:pt x="19826" y="42538"/>
                  </a:cubicBezTo>
                  <a:cubicBezTo>
                    <a:pt x="19614" y="42962"/>
                    <a:pt x="19207" y="43191"/>
                    <a:pt x="18795" y="43191"/>
                  </a:cubicBezTo>
                  <a:cubicBezTo>
                    <a:pt x="18611" y="43191"/>
                    <a:pt x="18425" y="43145"/>
                    <a:pt x="18256" y="43049"/>
                  </a:cubicBezTo>
                  <a:cubicBezTo>
                    <a:pt x="17642" y="42742"/>
                    <a:pt x="17437" y="42060"/>
                    <a:pt x="17744" y="41480"/>
                  </a:cubicBezTo>
                  <a:cubicBezTo>
                    <a:pt x="17956" y="41056"/>
                    <a:pt x="18347" y="40827"/>
                    <a:pt x="18760" y="40827"/>
                  </a:cubicBezTo>
                  <a:close/>
                  <a:moveTo>
                    <a:pt x="13281" y="1"/>
                  </a:moveTo>
                  <a:cubicBezTo>
                    <a:pt x="12193" y="1"/>
                    <a:pt x="11110" y="135"/>
                    <a:pt x="10067" y="396"/>
                  </a:cubicBezTo>
                  <a:cubicBezTo>
                    <a:pt x="10067" y="498"/>
                    <a:pt x="10032" y="532"/>
                    <a:pt x="9964" y="600"/>
                  </a:cubicBezTo>
                  <a:cubicBezTo>
                    <a:pt x="9776" y="1024"/>
                    <a:pt x="9360" y="1253"/>
                    <a:pt x="8940" y="1253"/>
                  </a:cubicBezTo>
                  <a:cubicBezTo>
                    <a:pt x="8752" y="1253"/>
                    <a:pt x="8564" y="1207"/>
                    <a:pt x="8395" y="1112"/>
                  </a:cubicBezTo>
                  <a:cubicBezTo>
                    <a:pt x="8326" y="1078"/>
                    <a:pt x="8258" y="1044"/>
                    <a:pt x="8224" y="1010"/>
                  </a:cubicBezTo>
                  <a:cubicBezTo>
                    <a:pt x="7200" y="1419"/>
                    <a:pt x="6279" y="1931"/>
                    <a:pt x="5358" y="2614"/>
                  </a:cubicBezTo>
                  <a:cubicBezTo>
                    <a:pt x="5801" y="2955"/>
                    <a:pt x="5938" y="3569"/>
                    <a:pt x="5665" y="4081"/>
                  </a:cubicBezTo>
                  <a:cubicBezTo>
                    <a:pt x="5448" y="4490"/>
                    <a:pt x="5045" y="4712"/>
                    <a:pt x="4623" y="4712"/>
                  </a:cubicBezTo>
                  <a:cubicBezTo>
                    <a:pt x="4446" y="4712"/>
                    <a:pt x="4266" y="4673"/>
                    <a:pt x="4095" y="4593"/>
                  </a:cubicBezTo>
                  <a:cubicBezTo>
                    <a:pt x="3890" y="4490"/>
                    <a:pt x="3754" y="4320"/>
                    <a:pt x="3617" y="4149"/>
                  </a:cubicBezTo>
                  <a:cubicBezTo>
                    <a:pt x="1775" y="6060"/>
                    <a:pt x="751" y="8244"/>
                    <a:pt x="307" y="10632"/>
                  </a:cubicBezTo>
                  <a:cubicBezTo>
                    <a:pt x="512" y="10632"/>
                    <a:pt x="717" y="10632"/>
                    <a:pt x="922" y="10769"/>
                  </a:cubicBezTo>
                  <a:cubicBezTo>
                    <a:pt x="1536" y="11076"/>
                    <a:pt x="1741" y="11759"/>
                    <a:pt x="1433" y="12339"/>
                  </a:cubicBezTo>
                  <a:cubicBezTo>
                    <a:pt x="1243" y="12747"/>
                    <a:pt x="813" y="13004"/>
                    <a:pt x="370" y="13004"/>
                  </a:cubicBezTo>
                  <a:cubicBezTo>
                    <a:pt x="257" y="13004"/>
                    <a:pt x="145" y="12987"/>
                    <a:pt x="34" y="12953"/>
                  </a:cubicBezTo>
                  <a:lnTo>
                    <a:pt x="34" y="12953"/>
                  </a:lnTo>
                  <a:cubicBezTo>
                    <a:pt x="0" y="13806"/>
                    <a:pt x="34" y="14693"/>
                    <a:pt x="137" y="15580"/>
                  </a:cubicBezTo>
                  <a:cubicBezTo>
                    <a:pt x="266" y="15516"/>
                    <a:pt x="410" y="15482"/>
                    <a:pt x="562" y="15482"/>
                  </a:cubicBezTo>
                  <a:cubicBezTo>
                    <a:pt x="732" y="15482"/>
                    <a:pt x="912" y="15524"/>
                    <a:pt x="1092" y="15614"/>
                  </a:cubicBezTo>
                  <a:cubicBezTo>
                    <a:pt x="1706" y="15922"/>
                    <a:pt x="1911" y="16638"/>
                    <a:pt x="1604" y="17218"/>
                  </a:cubicBezTo>
                  <a:cubicBezTo>
                    <a:pt x="1421" y="17585"/>
                    <a:pt x="1017" y="17843"/>
                    <a:pt x="616" y="17843"/>
                  </a:cubicBezTo>
                  <a:cubicBezTo>
                    <a:pt x="570" y="17843"/>
                    <a:pt x="524" y="17840"/>
                    <a:pt x="478" y="17832"/>
                  </a:cubicBezTo>
                  <a:lnTo>
                    <a:pt x="478" y="17832"/>
                  </a:lnTo>
                  <a:cubicBezTo>
                    <a:pt x="683" y="19027"/>
                    <a:pt x="990" y="20221"/>
                    <a:pt x="1365" y="21415"/>
                  </a:cubicBezTo>
                  <a:cubicBezTo>
                    <a:pt x="1775" y="21723"/>
                    <a:pt x="1945" y="22268"/>
                    <a:pt x="1775" y="22746"/>
                  </a:cubicBezTo>
                  <a:cubicBezTo>
                    <a:pt x="2525" y="24794"/>
                    <a:pt x="3413" y="26807"/>
                    <a:pt x="4402" y="28718"/>
                  </a:cubicBezTo>
                  <a:cubicBezTo>
                    <a:pt x="4635" y="28461"/>
                    <a:pt x="4980" y="28300"/>
                    <a:pt x="5327" y="28300"/>
                  </a:cubicBezTo>
                  <a:cubicBezTo>
                    <a:pt x="5488" y="28300"/>
                    <a:pt x="5650" y="28335"/>
                    <a:pt x="5801" y="28411"/>
                  </a:cubicBezTo>
                  <a:cubicBezTo>
                    <a:pt x="6381" y="28718"/>
                    <a:pt x="6620" y="29434"/>
                    <a:pt x="6313" y="30014"/>
                  </a:cubicBezTo>
                  <a:cubicBezTo>
                    <a:pt x="6142" y="30390"/>
                    <a:pt x="5767" y="30595"/>
                    <a:pt x="5358" y="30629"/>
                  </a:cubicBezTo>
                  <a:cubicBezTo>
                    <a:pt x="6552" y="32813"/>
                    <a:pt x="7814" y="34826"/>
                    <a:pt x="9009" y="36600"/>
                  </a:cubicBezTo>
                  <a:cubicBezTo>
                    <a:pt x="9222" y="36387"/>
                    <a:pt x="9515" y="36280"/>
                    <a:pt x="9822" y="36280"/>
                  </a:cubicBezTo>
                  <a:cubicBezTo>
                    <a:pt x="10006" y="36280"/>
                    <a:pt x="10195" y="36319"/>
                    <a:pt x="10374" y="36395"/>
                  </a:cubicBezTo>
                  <a:cubicBezTo>
                    <a:pt x="10954" y="36703"/>
                    <a:pt x="11159" y="37419"/>
                    <a:pt x="10886" y="37965"/>
                  </a:cubicBezTo>
                  <a:cubicBezTo>
                    <a:pt x="10749" y="38238"/>
                    <a:pt x="10544" y="38409"/>
                    <a:pt x="10305" y="38545"/>
                  </a:cubicBezTo>
                  <a:cubicBezTo>
                    <a:pt x="12353" y="41377"/>
                    <a:pt x="13854" y="43186"/>
                    <a:pt x="13854" y="43186"/>
                  </a:cubicBezTo>
                  <a:cubicBezTo>
                    <a:pt x="13854" y="43186"/>
                    <a:pt x="15507" y="43292"/>
                    <a:pt x="18116" y="43292"/>
                  </a:cubicBezTo>
                  <a:cubicBezTo>
                    <a:pt x="19420" y="43292"/>
                    <a:pt x="20963" y="43266"/>
                    <a:pt x="22658" y="43186"/>
                  </a:cubicBezTo>
                  <a:cubicBezTo>
                    <a:pt x="22802" y="43096"/>
                    <a:pt x="22965" y="43053"/>
                    <a:pt x="23137" y="43053"/>
                  </a:cubicBezTo>
                  <a:cubicBezTo>
                    <a:pt x="23291" y="43053"/>
                    <a:pt x="23452" y="43087"/>
                    <a:pt x="23613" y="43152"/>
                  </a:cubicBezTo>
                  <a:cubicBezTo>
                    <a:pt x="25934" y="43015"/>
                    <a:pt x="28493" y="42742"/>
                    <a:pt x="31052" y="42333"/>
                  </a:cubicBezTo>
                  <a:cubicBezTo>
                    <a:pt x="31281" y="42035"/>
                    <a:pt x="31618" y="41860"/>
                    <a:pt x="31970" y="41860"/>
                  </a:cubicBezTo>
                  <a:cubicBezTo>
                    <a:pt x="32142" y="41860"/>
                    <a:pt x="32317" y="41902"/>
                    <a:pt x="32485" y="41992"/>
                  </a:cubicBezTo>
                  <a:cubicBezTo>
                    <a:pt x="32554" y="41992"/>
                    <a:pt x="32554" y="42026"/>
                    <a:pt x="32588" y="42026"/>
                  </a:cubicBezTo>
                  <a:cubicBezTo>
                    <a:pt x="33577" y="41855"/>
                    <a:pt x="34601" y="41616"/>
                    <a:pt x="35556" y="41343"/>
                  </a:cubicBezTo>
                  <a:cubicBezTo>
                    <a:pt x="35147" y="41002"/>
                    <a:pt x="34976" y="40422"/>
                    <a:pt x="35215" y="39910"/>
                  </a:cubicBezTo>
                  <a:cubicBezTo>
                    <a:pt x="35427" y="39486"/>
                    <a:pt x="35818" y="39257"/>
                    <a:pt x="36242" y="39257"/>
                  </a:cubicBezTo>
                  <a:cubicBezTo>
                    <a:pt x="36432" y="39257"/>
                    <a:pt x="36629" y="39303"/>
                    <a:pt x="36819" y="39398"/>
                  </a:cubicBezTo>
                  <a:cubicBezTo>
                    <a:pt x="37365" y="39671"/>
                    <a:pt x="37570" y="40320"/>
                    <a:pt x="37365" y="40866"/>
                  </a:cubicBezTo>
                  <a:cubicBezTo>
                    <a:pt x="42921" y="39201"/>
                    <a:pt x="47938" y="36423"/>
                    <a:pt x="50242" y="31796"/>
                  </a:cubicBezTo>
                  <a:lnTo>
                    <a:pt x="50242" y="31796"/>
                  </a:lnTo>
                  <a:cubicBezTo>
                    <a:pt x="50035" y="32038"/>
                    <a:pt x="49735" y="32170"/>
                    <a:pt x="49413" y="32170"/>
                  </a:cubicBezTo>
                  <a:cubicBezTo>
                    <a:pt x="49222" y="32170"/>
                    <a:pt x="49023" y="32124"/>
                    <a:pt x="48830" y="32028"/>
                  </a:cubicBezTo>
                  <a:cubicBezTo>
                    <a:pt x="48250" y="31755"/>
                    <a:pt x="48011" y="31072"/>
                    <a:pt x="48318" y="30458"/>
                  </a:cubicBezTo>
                  <a:cubicBezTo>
                    <a:pt x="48534" y="30051"/>
                    <a:pt x="48935" y="29812"/>
                    <a:pt x="49355" y="29812"/>
                  </a:cubicBezTo>
                  <a:cubicBezTo>
                    <a:pt x="49533" y="29812"/>
                    <a:pt x="49715" y="29855"/>
                    <a:pt x="49888" y="29946"/>
                  </a:cubicBezTo>
                  <a:cubicBezTo>
                    <a:pt x="50379" y="30177"/>
                    <a:pt x="50601" y="30726"/>
                    <a:pt x="50492" y="31261"/>
                  </a:cubicBezTo>
                  <a:lnTo>
                    <a:pt x="50492" y="31261"/>
                  </a:lnTo>
                  <a:cubicBezTo>
                    <a:pt x="51110" y="29855"/>
                    <a:pt x="51485" y="28285"/>
                    <a:pt x="51560" y="26534"/>
                  </a:cubicBezTo>
                  <a:cubicBezTo>
                    <a:pt x="51833" y="21893"/>
                    <a:pt x="49513" y="17286"/>
                    <a:pt x="45520" y="14830"/>
                  </a:cubicBezTo>
                  <a:cubicBezTo>
                    <a:pt x="43395" y="13502"/>
                    <a:pt x="41288" y="12977"/>
                    <a:pt x="39270" y="12977"/>
                  </a:cubicBezTo>
                  <a:cubicBezTo>
                    <a:pt x="38436" y="12977"/>
                    <a:pt x="37617" y="13066"/>
                    <a:pt x="36819" y="13226"/>
                  </a:cubicBezTo>
                  <a:cubicBezTo>
                    <a:pt x="36921" y="13533"/>
                    <a:pt x="36921" y="13874"/>
                    <a:pt x="36751" y="14215"/>
                  </a:cubicBezTo>
                  <a:cubicBezTo>
                    <a:pt x="36562" y="14639"/>
                    <a:pt x="36146" y="14868"/>
                    <a:pt x="35727" y="14868"/>
                  </a:cubicBezTo>
                  <a:cubicBezTo>
                    <a:pt x="35539" y="14868"/>
                    <a:pt x="35350" y="14822"/>
                    <a:pt x="35181" y="14727"/>
                  </a:cubicBezTo>
                  <a:cubicBezTo>
                    <a:pt x="34840" y="14557"/>
                    <a:pt x="34635" y="14250"/>
                    <a:pt x="34533" y="13874"/>
                  </a:cubicBezTo>
                  <a:cubicBezTo>
                    <a:pt x="31462" y="15034"/>
                    <a:pt x="28868" y="17082"/>
                    <a:pt x="27265" y="18583"/>
                  </a:cubicBezTo>
                  <a:cubicBezTo>
                    <a:pt x="27333" y="18583"/>
                    <a:pt x="27469" y="18617"/>
                    <a:pt x="27538" y="18651"/>
                  </a:cubicBezTo>
                  <a:cubicBezTo>
                    <a:pt x="28152" y="18959"/>
                    <a:pt x="28357" y="19675"/>
                    <a:pt x="28049" y="20221"/>
                  </a:cubicBezTo>
                  <a:cubicBezTo>
                    <a:pt x="27858" y="20628"/>
                    <a:pt x="27431" y="20867"/>
                    <a:pt x="27004" y="20867"/>
                  </a:cubicBezTo>
                  <a:cubicBezTo>
                    <a:pt x="26823" y="20867"/>
                    <a:pt x="26642" y="20824"/>
                    <a:pt x="26480" y="20733"/>
                  </a:cubicBezTo>
                  <a:cubicBezTo>
                    <a:pt x="26139" y="20562"/>
                    <a:pt x="25934" y="20289"/>
                    <a:pt x="25831" y="19880"/>
                  </a:cubicBezTo>
                  <a:cubicBezTo>
                    <a:pt x="25558" y="20187"/>
                    <a:pt x="25388" y="20392"/>
                    <a:pt x="25388" y="20392"/>
                  </a:cubicBezTo>
                  <a:cubicBezTo>
                    <a:pt x="25388" y="20392"/>
                    <a:pt x="25900" y="18413"/>
                    <a:pt x="25968" y="15614"/>
                  </a:cubicBezTo>
                  <a:cubicBezTo>
                    <a:pt x="25661" y="15273"/>
                    <a:pt x="25593" y="14761"/>
                    <a:pt x="25797" y="14318"/>
                  </a:cubicBezTo>
                  <a:cubicBezTo>
                    <a:pt x="25831" y="14215"/>
                    <a:pt x="25934" y="14147"/>
                    <a:pt x="25968" y="14045"/>
                  </a:cubicBezTo>
                  <a:cubicBezTo>
                    <a:pt x="25831" y="9404"/>
                    <a:pt x="24296" y="3433"/>
                    <a:pt x="18051" y="907"/>
                  </a:cubicBezTo>
                  <a:cubicBezTo>
                    <a:pt x="16522" y="296"/>
                    <a:pt x="14896" y="1"/>
                    <a:pt x="13281" y="1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2" name="Google Shape;912;p24"/>
          <p:cNvGrpSpPr/>
          <p:nvPr/>
        </p:nvGrpSpPr>
        <p:grpSpPr>
          <a:xfrm rot="-1388396">
            <a:off x="5533088" y="4168628"/>
            <a:ext cx="1466384" cy="1097097"/>
            <a:chOff x="2683075" y="2759700"/>
            <a:chExt cx="1544925" cy="1083825"/>
          </a:xfrm>
        </p:grpSpPr>
        <p:sp>
          <p:nvSpPr>
            <p:cNvPr id="913" name="Google Shape;913;p24"/>
            <p:cNvSpPr/>
            <p:nvPr/>
          </p:nvSpPr>
          <p:spPr>
            <a:xfrm>
              <a:off x="2683075" y="2759850"/>
              <a:ext cx="1544925" cy="1083675"/>
            </a:xfrm>
            <a:custGeom>
              <a:avLst/>
              <a:gdLst/>
              <a:ahLst/>
              <a:cxnLst/>
              <a:rect l="l" t="t" r="r" b="b"/>
              <a:pathLst>
                <a:path w="61797" h="43347" extrusionOk="0">
                  <a:moveTo>
                    <a:pt x="23324" y="1"/>
                  </a:moveTo>
                  <a:cubicBezTo>
                    <a:pt x="20321" y="1"/>
                    <a:pt x="17333" y="1037"/>
                    <a:pt x="14980" y="2968"/>
                  </a:cubicBezTo>
                  <a:cubicBezTo>
                    <a:pt x="0" y="14979"/>
                    <a:pt x="23886" y="43233"/>
                    <a:pt x="23886" y="43233"/>
                  </a:cubicBezTo>
                  <a:cubicBezTo>
                    <a:pt x="23886" y="43233"/>
                    <a:pt x="25517" y="43346"/>
                    <a:pt x="28101" y="43346"/>
                  </a:cubicBezTo>
                  <a:cubicBezTo>
                    <a:pt x="37799" y="43346"/>
                    <a:pt x="60918" y="41750"/>
                    <a:pt x="61592" y="26581"/>
                  </a:cubicBezTo>
                  <a:cubicBezTo>
                    <a:pt x="61797" y="21906"/>
                    <a:pt x="59476" y="17299"/>
                    <a:pt x="55484" y="14808"/>
                  </a:cubicBezTo>
                  <a:cubicBezTo>
                    <a:pt x="53361" y="13486"/>
                    <a:pt x="51246" y="12963"/>
                    <a:pt x="49230" y="12963"/>
                  </a:cubicBezTo>
                  <a:cubicBezTo>
                    <a:pt x="41625" y="12963"/>
                    <a:pt x="35420" y="20405"/>
                    <a:pt x="35420" y="20405"/>
                  </a:cubicBezTo>
                  <a:cubicBezTo>
                    <a:pt x="35420" y="20405"/>
                    <a:pt x="39173" y="5356"/>
                    <a:pt x="28083" y="920"/>
                  </a:cubicBezTo>
                  <a:cubicBezTo>
                    <a:pt x="26556" y="300"/>
                    <a:pt x="24938" y="1"/>
                    <a:pt x="23324" y="1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24"/>
            <p:cNvSpPr/>
            <p:nvPr/>
          </p:nvSpPr>
          <p:spPr>
            <a:xfrm>
              <a:off x="2932150" y="2759700"/>
              <a:ext cx="1295850" cy="1082300"/>
            </a:xfrm>
            <a:custGeom>
              <a:avLst/>
              <a:gdLst/>
              <a:ahLst/>
              <a:cxnLst/>
              <a:rect l="l" t="t" r="r" b="b"/>
              <a:pathLst>
                <a:path w="51834" h="43292" extrusionOk="0">
                  <a:moveTo>
                    <a:pt x="13424" y="1201"/>
                  </a:moveTo>
                  <a:cubicBezTo>
                    <a:pt x="13603" y="1201"/>
                    <a:pt x="13784" y="1244"/>
                    <a:pt x="13957" y="1336"/>
                  </a:cubicBezTo>
                  <a:cubicBezTo>
                    <a:pt x="14571" y="1643"/>
                    <a:pt x="14776" y="2359"/>
                    <a:pt x="14469" y="2905"/>
                  </a:cubicBezTo>
                  <a:cubicBezTo>
                    <a:pt x="14281" y="3329"/>
                    <a:pt x="13897" y="3558"/>
                    <a:pt x="13475" y="3558"/>
                  </a:cubicBezTo>
                  <a:cubicBezTo>
                    <a:pt x="13286" y="3558"/>
                    <a:pt x="13090" y="3512"/>
                    <a:pt x="12899" y="3417"/>
                  </a:cubicBezTo>
                  <a:cubicBezTo>
                    <a:pt x="12319" y="3144"/>
                    <a:pt x="12081" y="2394"/>
                    <a:pt x="12388" y="1848"/>
                  </a:cubicBezTo>
                  <a:cubicBezTo>
                    <a:pt x="12603" y="1440"/>
                    <a:pt x="13004" y="1201"/>
                    <a:pt x="13424" y="1201"/>
                  </a:cubicBezTo>
                  <a:close/>
                  <a:moveTo>
                    <a:pt x="17875" y="3419"/>
                  </a:moveTo>
                  <a:cubicBezTo>
                    <a:pt x="18053" y="3419"/>
                    <a:pt x="18231" y="3462"/>
                    <a:pt x="18393" y="3554"/>
                  </a:cubicBezTo>
                  <a:cubicBezTo>
                    <a:pt x="19007" y="3861"/>
                    <a:pt x="19212" y="4577"/>
                    <a:pt x="18905" y="5123"/>
                  </a:cubicBezTo>
                  <a:cubicBezTo>
                    <a:pt x="18717" y="5547"/>
                    <a:pt x="18333" y="5776"/>
                    <a:pt x="17911" y="5776"/>
                  </a:cubicBezTo>
                  <a:cubicBezTo>
                    <a:pt x="17722" y="5776"/>
                    <a:pt x="17526" y="5730"/>
                    <a:pt x="17335" y="5635"/>
                  </a:cubicBezTo>
                  <a:cubicBezTo>
                    <a:pt x="16789" y="5396"/>
                    <a:pt x="16516" y="4680"/>
                    <a:pt x="16824" y="4066"/>
                  </a:cubicBezTo>
                  <a:cubicBezTo>
                    <a:pt x="17039" y="3658"/>
                    <a:pt x="17457" y="3419"/>
                    <a:pt x="17875" y="3419"/>
                  </a:cubicBezTo>
                  <a:close/>
                  <a:moveTo>
                    <a:pt x="9104" y="4663"/>
                  </a:moveTo>
                  <a:cubicBezTo>
                    <a:pt x="9284" y="4663"/>
                    <a:pt x="9463" y="4702"/>
                    <a:pt x="9624" y="4782"/>
                  </a:cubicBezTo>
                  <a:cubicBezTo>
                    <a:pt x="10170" y="5089"/>
                    <a:pt x="10443" y="5806"/>
                    <a:pt x="10135" y="6386"/>
                  </a:cubicBezTo>
                  <a:cubicBezTo>
                    <a:pt x="9919" y="6795"/>
                    <a:pt x="9516" y="7017"/>
                    <a:pt x="9094" y="7017"/>
                  </a:cubicBezTo>
                  <a:cubicBezTo>
                    <a:pt x="8917" y="7017"/>
                    <a:pt x="8737" y="6978"/>
                    <a:pt x="8566" y="6898"/>
                  </a:cubicBezTo>
                  <a:cubicBezTo>
                    <a:pt x="7986" y="6591"/>
                    <a:pt x="7747" y="5874"/>
                    <a:pt x="8054" y="5294"/>
                  </a:cubicBezTo>
                  <a:cubicBezTo>
                    <a:pt x="8246" y="4885"/>
                    <a:pt x="8676" y="4663"/>
                    <a:pt x="9104" y="4663"/>
                  </a:cubicBezTo>
                  <a:close/>
                  <a:moveTo>
                    <a:pt x="22362" y="5686"/>
                  </a:moveTo>
                  <a:cubicBezTo>
                    <a:pt x="22543" y="5686"/>
                    <a:pt x="22726" y="5725"/>
                    <a:pt x="22897" y="5806"/>
                  </a:cubicBezTo>
                  <a:cubicBezTo>
                    <a:pt x="23478" y="6113"/>
                    <a:pt x="23682" y="6830"/>
                    <a:pt x="23409" y="7410"/>
                  </a:cubicBezTo>
                  <a:cubicBezTo>
                    <a:pt x="23193" y="7819"/>
                    <a:pt x="22790" y="8041"/>
                    <a:pt x="22356" y="8041"/>
                  </a:cubicBezTo>
                  <a:cubicBezTo>
                    <a:pt x="22174" y="8041"/>
                    <a:pt x="21987" y="8002"/>
                    <a:pt x="21806" y="7921"/>
                  </a:cubicBezTo>
                  <a:cubicBezTo>
                    <a:pt x="21225" y="7648"/>
                    <a:pt x="20987" y="6932"/>
                    <a:pt x="21294" y="6318"/>
                  </a:cubicBezTo>
                  <a:cubicBezTo>
                    <a:pt x="21510" y="5909"/>
                    <a:pt x="21930" y="5686"/>
                    <a:pt x="22362" y="5686"/>
                  </a:cubicBezTo>
                  <a:close/>
                  <a:moveTo>
                    <a:pt x="13540" y="6881"/>
                  </a:moveTo>
                  <a:cubicBezTo>
                    <a:pt x="13720" y="6881"/>
                    <a:pt x="13899" y="6920"/>
                    <a:pt x="14060" y="7000"/>
                  </a:cubicBezTo>
                  <a:cubicBezTo>
                    <a:pt x="14606" y="7307"/>
                    <a:pt x="14879" y="8024"/>
                    <a:pt x="14571" y="8604"/>
                  </a:cubicBezTo>
                  <a:cubicBezTo>
                    <a:pt x="14355" y="9013"/>
                    <a:pt x="13952" y="9235"/>
                    <a:pt x="13530" y="9235"/>
                  </a:cubicBezTo>
                  <a:cubicBezTo>
                    <a:pt x="13353" y="9235"/>
                    <a:pt x="13173" y="9196"/>
                    <a:pt x="13002" y="9116"/>
                  </a:cubicBezTo>
                  <a:cubicBezTo>
                    <a:pt x="12422" y="8843"/>
                    <a:pt x="12217" y="8126"/>
                    <a:pt x="12490" y="7512"/>
                  </a:cubicBezTo>
                  <a:cubicBezTo>
                    <a:pt x="12682" y="7103"/>
                    <a:pt x="13112" y="6881"/>
                    <a:pt x="13540" y="6881"/>
                  </a:cubicBezTo>
                  <a:close/>
                  <a:moveTo>
                    <a:pt x="4789" y="7222"/>
                  </a:moveTo>
                  <a:cubicBezTo>
                    <a:pt x="4970" y="7222"/>
                    <a:pt x="5153" y="7261"/>
                    <a:pt x="5324" y="7341"/>
                  </a:cubicBezTo>
                  <a:cubicBezTo>
                    <a:pt x="5904" y="7648"/>
                    <a:pt x="6109" y="8365"/>
                    <a:pt x="5836" y="8945"/>
                  </a:cubicBezTo>
                  <a:cubicBezTo>
                    <a:pt x="5616" y="9337"/>
                    <a:pt x="5202" y="9570"/>
                    <a:pt x="4759" y="9570"/>
                  </a:cubicBezTo>
                  <a:cubicBezTo>
                    <a:pt x="4585" y="9570"/>
                    <a:pt x="4406" y="9534"/>
                    <a:pt x="4232" y="9457"/>
                  </a:cubicBezTo>
                  <a:cubicBezTo>
                    <a:pt x="3652" y="9184"/>
                    <a:pt x="3447" y="8467"/>
                    <a:pt x="3720" y="7853"/>
                  </a:cubicBezTo>
                  <a:cubicBezTo>
                    <a:pt x="3937" y="7444"/>
                    <a:pt x="4357" y="7222"/>
                    <a:pt x="4789" y="7222"/>
                  </a:cubicBezTo>
                  <a:close/>
                  <a:moveTo>
                    <a:pt x="17954" y="9144"/>
                  </a:moveTo>
                  <a:cubicBezTo>
                    <a:pt x="18142" y="9144"/>
                    <a:pt x="18337" y="9190"/>
                    <a:pt x="18530" y="9286"/>
                  </a:cubicBezTo>
                  <a:cubicBezTo>
                    <a:pt x="19144" y="9559"/>
                    <a:pt x="19349" y="10276"/>
                    <a:pt x="19042" y="10856"/>
                  </a:cubicBezTo>
                  <a:cubicBezTo>
                    <a:pt x="18821" y="11248"/>
                    <a:pt x="18408" y="11481"/>
                    <a:pt x="17978" y="11481"/>
                  </a:cubicBezTo>
                  <a:cubicBezTo>
                    <a:pt x="17808" y="11481"/>
                    <a:pt x="17636" y="11445"/>
                    <a:pt x="17472" y="11368"/>
                  </a:cubicBezTo>
                  <a:cubicBezTo>
                    <a:pt x="16926" y="11095"/>
                    <a:pt x="16653" y="10378"/>
                    <a:pt x="16960" y="9764"/>
                  </a:cubicBezTo>
                  <a:cubicBezTo>
                    <a:pt x="17171" y="9366"/>
                    <a:pt x="17543" y="9144"/>
                    <a:pt x="17954" y="9144"/>
                  </a:cubicBezTo>
                  <a:close/>
                  <a:moveTo>
                    <a:pt x="9198" y="9487"/>
                  </a:moveTo>
                  <a:cubicBezTo>
                    <a:pt x="9388" y="9487"/>
                    <a:pt x="9581" y="9533"/>
                    <a:pt x="9760" y="9628"/>
                  </a:cubicBezTo>
                  <a:cubicBezTo>
                    <a:pt x="10306" y="9901"/>
                    <a:pt x="10545" y="10617"/>
                    <a:pt x="10272" y="11197"/>
                  </a:cubicBezTo>
                  <a:cubicBezTo>
                    <a:pt x="10055" y="11606"/>
                    <a:pt x="9652" y="11829"/>
                    <a:pt x="9218" y="11829"/>
                  </a:cubicBezTo>
                  <a:cubicBezTo>
                    <a:pt x="9037" y="11829"/>
                    <a:pt x="8849" y="11790"/>
                    <a:pt x="8668" y="11709"/>
                  </a:cubicBezTo>
                  <a:cubicBezTo>
                    <a:pt x="8122" y="11436"/>
                    <a:pt x="7883" y="10720"/>
                    <a:pt x="8156" y="10139"/>
                  </a:cubicBezTo>
                  <a:cubicBezTo>
                    <a:pt x="8368" y="9715"/>
                    <a:pt x="8776" y="9487"/>
                    <a:pt x="9198" y="9487"/>
                  </a:cubicBezTo>
                  <a:close/>
                  <a:moveTo>
                    <a:pt x="22412" y="11397"/>
                  </a:moveTo>
                  <a:cubicBezTo>
                    <a:pt x="22597" y="11397"/>
                    <a:pt x="22786" y="11443"/>
                    <a:pt x="22966" y="11539"/>
                  </a:cubicBezTo>
                  <a:cubicBezTo>
                    <a:pt x="23580" y="11846"/>
                    <a:pt x="23785" y="12562"/>
                    <a:pt x="23478" y="13108"/>
                  </a:cubicBezTo>
                  <a:cubicBezTo>
                    <a:pt x="23262" y="13515"/>
                    <a:pt x="22861" y="13755"/>
                    <a:pt x="22441" y="13755"/>
                  </a:cubicBezTo>
                  <a:cubicBezTo>
                    <a:pt x="22263" y="13755"/>
                    <a:pt x="22081" y="13712"/>
                    <a:pt x="21908" y="13620"/>
                  </a:cubicBezTo>
                  <a:cubicBezTo>
                    <a:pt x="21362" y="13381"/>
                    <a:pt x="21089" y="12630"/>
                    <a:pt x="21396" y="12050"/>
                  </a:cubicBezTo>
                  <a:cubicBezTo>
                    <a:pt x="21608" y="11626"/>
                    <a:pt x="21999" y="11397"/>
                    <a:pt x="22412" y="11397"/>
                  </a:cubicBezTo>
                  <a:close/>
                  <a:moveTo>
                    <a:pt x="13685" y="11739"/>
                  </a:moveTo>
                  <a:cubicBezTo>
                    <a:pt x="13873" y="11739"/>
                    <a:pt x="14061" y="11785"/>
                    <a:pt x="14230" y="11880"/>
                  </a:cubicBezTo>
                  <a:cubicBezTo>
                    <a:pt x="14810" y="12187"/>
                    <a:pt x="15049" y="12903"/>
                    <a:pt x="14742" y="13449"/>
                  </a:cubicBezTo>
                  <a:cubicBezTo>
                    <a:pt x="14523" y="13839"/>
                    <a:pt x="14113" y="14090"/>
                    <a:pt x="13685" y="14090"/>
                  </a:cubicBezTo>
                  <a:cubicBezTo>
                    <a:pt x="13513" y="14090"/>
                    <a:pt x="13339" y="14049"/>
                    <a:pt x="13172" y="13961"/>
                  </a:cubicBezTo>
                  <a:cubicBezTo>
                    <a:pt x="12558" y="13654"/>
                    <a:pt x="12353" y="12972"/>
                    <a:pt x="12661" y="12392"/>
                  </a:cubicBezTo>
                  <a:cubicBezTo>
                    <a:pt x="12849" y="11968"/>
                    <a:pt x="13265" y="11739"/>
                    <a:pt x="13685" y="11739"/>
                  </a:cubicBezTo>
                  <a:close/>
                  <a:moveTo>
                    <a:pt x="4823" y="12933"/>
                  </a:moveTo>
                  <a:cubicBezTo>
                    <a:pt x="5009" y="12933"/>
                    <a:pt x="5202" y="12979"/>
                    <a:pt x="5392" y="13074"/>
                  </a:cubicBezTo>
                  <a:cubicBezTo>
                    <a:pt x="6007" y="13381"/>
                    <a:pt x="6211" y="14098"/>
                    <a:pt x="5904" y="14644"/>
                  </a:cubicBezTo>
                  <a:cubicBezTo>
                    <a:pt x="5692" y="15068"/>
                    <a:pt x="5301" y="15297"/>
                    <a:pt x="4889" y="15297"/>
                  </a:cubicBezTo>
                  <a:cubicBezTo>
                    <a:pt x="4704" y="15297"/>
                    <a:pt x="4514" y="15251"/>
                    <a:pt x="4335" y="15156"/>
                  </a:cubicBezTo>
                  <a:cubicBezTo>
                    <a:pt x="3789" y="14883"/>
                    <a:pt x="3550" y="14166"/>
                    <a:pt x="3823" y="13586"/>
                  </a:cubicBezTo>
                  <a:cubicBezTo>
                    <a:pt x="4035" y="13162"/>
                    <a:pt x="4409" y="12933"/>
                    <a:pt x="4823" y="12933"/>
                  </a:cubicBezTo>
                  <a:close/>
                  <a:moveTo>
                    <a:pt x="18112" y="13997"/>
                  </a:moveTo>
                  <a:cubicBezTo>
                    <a:pt x="18294" y="13997"/>
                    <a:pt x="18483" y="14040"/>
                    <a:pt x="18666" y="14132"/>
                  </a:cubicBezTo>
                  <a:cubicBezTo>
                    <a:pt x="19246" y="14439"/>
                    <a:pt x="19485" y="15156"/>
                    <a:pt x="19178" y="15702"/>
                  </a:cubicBezTo>
                  <a:cubicBezTo>
                    <a:pt x="18962" y="16109"/>
                    <a:pt x="18562" y="16348"/>
                    <a:pt x="18141" y="16348"/>
                  </a:cubicBezTo>
                  <a:cubicBezTo>
                    <a:pt x="17963" y="16348"/>
                    <a:pt x="17781" y="16305"/>
                    <a:pt x="17608" y="16213"/>
                  </a:cubicBezTo>
                  <a:cubicBezTo>
                    <a:pt x="17028" y="15940"/>
                    <a:pt x="16789" y="15258"/>
                    <a:pt x="17097" y="14644"/>
                  </a:cubicBezTo>
                  <a:cubicBezTo>
                    <a:pt x="17288" y="14236"/>
                    <a:pt x="17682" y="13997"/>
                    <a:pt x="18112" y="13997"/>
                  </a:cubicBezTo>
                  <a:close/>
                  <a:moveTo>
                    <a:pt x="40126" y="14729"/>
                  </a:moveTo>
                  <a:cubicBezTo>
                    <a:pt x="40307" y="14729"/>
                    <a:pt x="40494" y="14768"/>
                    <a:pt x="40676" y="14848"/>
                  </a:cubicBezTo>
                  <a:cubicBezTo>
                    <a:pt x="41256" y="15156"/>
                    <a:pt x="41495" y="15872"/>
                    <a:pt x="41187" y="16452"/>
                  </a:cubicBezTo>
                  <a:cubicBezTo>
                    <a:pt x="40967" y="16844"/>
                    <a:pt x="40536" y="17078"/>
                    <a:pt x="40108" y="17078"/>
                  </a:cubicBezTo>
                  <a:cubicBezTo>
                    <a:pt x="39940" y="17078"/>
                    <a:pt x="39772" y="17041"/>
                    <a:pt x="39618" y="16964"/>
                  </a:cubicBezTo>
                  <a:cubicBezTo>
                    <a:pt x="39038" y="16657"/>
                    <a:pt x="38833" y="15975"/>
                    <a:pt x="39106" y="15360"/>
                  </a:cubicBezTo>
                  <a:cubicBezTo>
                    <a:pt x="39298" y="14951"/>
                    <a:pt x="39694" y="14729"/>
                    <a:pt x="40126" y="14729"/>
                  </a:cubicBezTo>
                  <a:close/>
                  <a:moveTo>
                    <a:pt x="9329" y="15192"/>
                  </a:moveTo>
                  <a:cubicBezTo>
                    <a:pt x="9508" y="15192"/>
                    <a:pt x="9690" y="15235"/>
                    <a:pt x="9863" y="15326"/>
                  </a:cubicBezTo>
                  <a:cubicBezTo>
                    <a:pt x="10477" y="15633"/>
                    <a:pt x="10681" y="16316"/>
                    <a:pt x="10374" y="16896"/>
                  </a:cubicBezTo>
                  <a:cubicBezTo>
                    <a:pt x="10186" y="17320"/>
                    <a:pt x="9802" y="17549"/>
                    <a:pt x="9381" y="17549"/>
                  </a:cubicBezTo>
                  <a:cubicBezTo>
                    <a:pt x="9192" y="17549"/>
                    <a:pt x="8995" y="17503"/>
                    <a:pt x="8805" y="17408"/>
                  </a:cubicBezTo>
                  <a:cubicBezTo>
                    <a:pt x="8225" y="17135"/>
                    <a:pt x="7986" y="16452"/>
                    <a:pt x="8293" y="15838"/>
                  </a:cubicBezTo>
                  <a:cubicBezTo>
                    <a:pt x="8508" y="15431"/>
                    <a:pt x="8909" y="15192"/>
                    <a:pt x="9329" y="15192"/>
                  </a:cubicBezTo>
                  <a:close/>
                  <a:moveTo>
                    <a:pt x="31344" y="15923"/>
                  </a:moveTo>
                  <a:cubicBezTo>
                    <a:pt x="31521" y="15923"/>
                    <a:pt x="31701" y="15962"/>
                    <a:pt x="31872" y="16043"/>
                  </a:cubicBezTo>
                  <a:cubicBezTo>
                    <a:pt x="32486" y="16350"/>
                    <a:pt x="32691" y="17066"/>
                    <a:pt x="32384" y="17647"/>
                  </a:cubicBezTo>
                  <a:cubicBezTo>
                    <a:pt x="32188" y="18038"/>
                    <a:pt x="31746" y="18272"/>
                    <a:pt x="31311" y="18272"/>
                  </a:cubicBezTo>
                  <a:cubicBezTo>
                    <a:pt x="31139" y="18272"/>
                    <a:pt x="30968" y="18236"/>
                    <a:pt x="30814" y="18158"/>
                  </a:cubicBezTo>
                  <a:cubicBezTo>
                    <a:pt x="30268" y="17851"/>
                    <a:pt x="29995" y="17169"/>
                    <a:pt x="30302" y="16555"/>
                  </a:cubicBezTo>
                  <a:cubicBezTo>
                    <a:pt x="30519" y="16146"/>
                    <a:pt x="30922" y="15923"/>
                    <a:pt x="31344" y="15923"/>
                  </a:cubicBezTo>
                  <a:close/>
                  <a:moveTo>
                    <a:pt x="22608" y="16265"/>
                  </a:moveTo>
                  <a:cubicBezTo>
                    <a:pt x="22785" y="16265"/>
                    <a:pt x="22965" y="16303"/>
                    <a:pt x="23136" y="16384"/>
                  </a:cubicBezTo>
                  <a:cubicBezTo>
                    <a:pt x="23751" y="16691"/>
                    <a:pt x="23955" y="17408"/>
                    <a:pt x="23648" y="17988"/>
                  </a:cubicBezTo>
                  <a:cubicBezTo>
                    <a:pt x="23432" y="18397"/>
                    <a:pt x="23012" y="18619"/>
                    <a:pt x="22591" y="18619"/>
                  </a:cubicBezTo>
                  <a:cubicBezTo>
                    <a:pt x="22416" y="18619"/>
                    <a:pt x="22240" y="18580"/>
                    <a:pt x="22079" y="18500"/>
                  </a:cubicBezTo>
                  <a:cubicBezTo>
                    <a:pt x="21464" y="18193"/>
                    <a:pt x="21260" y="17510"/>
                    <a:pt x="21567" y="16896"/>
                  </a:cubicBezTo>
                  <a:cubicBezTo>
                    <a:pt x="21783" y="16487"/>
                    <a:pt x="22186" y="16265"/>
                    <a:pt x="22608" y="16265"/>
                  </a:cubicBezTo>
                  <a:close/>
                  <a:moveTo>
                    <a:pt x="44585" y="16994"/>
                  </a:moveTo>
                  <a:cubicBezTo>
                    <a:pt x="44773" y="16994"/>
                    <a:pt x="44966" y="17040"/>
                    <a:pt x="45146" y="17135"/>
                  </a:cubicBezTo>
                  <a:cubicBezTo>
                    <a:pt x="45760" y="17408"/>
                    <a:pt x="45965" y="18158"/>
                    <a:pt x="45658" y="18704"/>
                  </a:cubicBezTo>
                  <a:cubicBezTo>
                    <a:pt x="45442" y="19112"/>
                    <a:pt x="45024" y="19351"/>
                    <a:pt x="44606" y="19351"/>
                  </a:cubicBezTo>
                  <a:cubicBezTo>
                    <a:pt x="44428" y="19351"/>
                    <a:pt x="44250" y="19308"/>
                    <a:pt x="44088" y="19216"/>
                  </a:cubicBezTo>
                  <a:cubicBezTo>
                    <a:pt x="43542" y="18909"/>
                    <a:pt x="43269" y="18227"/>
                    <a:pt x="43576" y="17647"/>
                  </a:cubicBezTo>
                  <a:cubicBezTo>
                    <a:pt x="43764" y="17222"/>
                    <a:pt x="44164" y="16994"/>
                    <a:pt x="44585" y="16994"/>
                  </a:cubicBezTo>
                  <a:close/>
                  <a:moveTo>
                    <a:pt x="13771" y="17459"/>
                  </a:moveTo>
                  <a:cubicBezTo>
                    <a:pt x="13947" y="17459"/>
                    <a:pt x="14127" y="17498"/>
                    <a:pt x="14299" y="17578"/>
                  </a:cubicBezTo>
                  <a:cubicBezTo>
                    <a:pt x="14913" y="17885"/>
                    <a:pt x="15117" y="18602"/>
                    <a:pt x="14810" y="19148"/>
                  </a:cubicBezTo>
                  <a:cubicBezTo>
                    <a:pt x="14622" y="19572"/>
                    <a:pt x="14206" y="19801"/>
                    <a:pt x="13786" y="19801"/>
                  </a:cubicBezTo>
                  <a:cubicBezTo>
                    <a:pt x="13598" y="19801"/>
                    <a:pt x="13410" y="19755"/>
                    <a:pt x="13241" y="19660"/>
                  </a:cubicBezTo>
                  <a:cubicBezTo>
                    <a:pt x="12695" y="19387"/>
                    <a:pt x="12422" y="18704"/>
                    <a:pt x="12729" y="18090"/>
                  </a:cubicBezTo>
                  <a:cubicBezTo>
                    <a:pt x="12945" y="17681"/>
                    <a:pt x="13348" y="17459"/>
                    <a:pt x="13771" y="17459"/>
                  </a:cubicBezTo>
                  <a:close/>
                  <a:moveTo>
                    <a:pt x="5035" y="17800"/>
                  </a:moveTo>
                  <a:cubicBezTo>
                    <a:pt x="5212" y="17800"/>
                    <a:pt x="5392" y="17839"/>
                    <a:pt x="5563" y="17920"/>
                  </a:cubicBezTo>
                  <a:cubicBezTo>
                    <a:pt x="6177" y="18227"/>
                    <a:pt x="6382" y="18943"/>
                    <a:pt x="6075" y="19523"/>
                  </a:cubicBezTo>
                  <a:cubicBezTo>
                    <a:pt x="5864" y="19922"/>
                    <a:pt x="5476" y="20143"/>
                    <a:pt x="5065" y="20143"/>
                  </a:cubicBezTo>
                  <a:cubicBezTo>
                    <a:pt x="4878" y="20143"/>
                    <a:pt x="4687" y="20097"/>
                    <a:pt x="4505" y="20001"/>
                  </a:cubicBezTo>
                  <a:cubicBezTo>
                    <a:pt x="3891" y="19728"/>
                    <a:pt x="3686" y="19046"/>
                    <a:pt x="3993" y="18431"/>
                  </a:cubicBezTo>
                  <a:cubicBezTo>
                    <a:pt x="4210" y="18022"/>
                    <a:pt x="4613" y="17800"/>
                    <a:pt x="5035" y="17800"/>
                  </a:cubicBezTo>
                  <a:close/>
                  <a:moveTo>
                    <a:pt x="35814" y="18188"/>
                  </a:moveTo>
                  <a:cubicBezTo>
                    <a:pt x="36004" y="18188"/>
                    <a:pt x="36196" y="18234"/>
                    <a:pt x="36376" y="18329"/>
                  </a:cubicBezTo>
                  <a:cubicBezTo>
                    <a:pt x="36922" y="18602"/>
                    <a:pt x="37161" y="19353"/>
                    <a:pt x="36888" y="19899"/>
                  </a:cubicBezTo>
                  <a:cubicBezTo>
                    <a:pt x="36672" y="20306"/>
                    <a:pt x="36272" y="20545"/>
                    <a:pt x="35839" y="20545"/>
                  </a:cubicBezTo>
                  <a:cubicBezTo>
                    <a:pt x="35656" y="20545"/>
                    <a:pt x="35467" y="20502"/>
                    <a:pt x="35284" y="20411"/>
                  </a:cubicBezTo>
                  <a:cubicBezTo>
                    <a:pt x="34704" y="20103"/>
                    <a:pt x="34499" y="19421"/>
                    <a:pt x="34772" y="18841"/>
                  </a:cubicBezTo>
                  <a:cubicBezTo>
                    <a:pt x="34984" y="18417"/>
                    <a:pt x="35392" y="18188"/>
                    <a:pt x="35814" y="18188"/>
                  </a:cubicBezTo>
                  <a:close/>
                  <a:moveTo>
                    <a:pt x="49043" y="19246"/>
                  </a:moveTo>
                  <a:cubicBezTo>
                    <a:pt x="49227" y="19246"/>
                    <a:pt x="49413" y="19292"/>
                    <a:pt x="49582" y="19387"/>
                  </a:cubicBezTo>
                  <a:cubicBezTo>
                    <a:pt x="50196" y="19694"/>
                    <a:pt x="50401" y="20411"/>
                    <a:pt x="50093" y="20956"/>
                  </a:cubicBezTo>
                  <a:cubicBezTo>
                    <a:pt x="49874" y="21346"/>
                    <a:pt x="49464" y="21597"/>
                    <a:pt x="49036" y="21597"/>
                  </a:cubicBezTo>
                  <a:cubicBezTo>
                    <a:pt x="48865" y="21597"/>
                    <a:pt x="48690" y="21556"/>
                    <a:pt x="48524" y="21468"/>
                  </a:cubicBezTo>
                  <a:cubicBezTo>
                    <a:pt x="47978" y="21161"/>
                    <a:pt x="47739" y="20445"/>
                    <a:pt x="48012" y="19899"/>
                  </a:cubicBezTo>
                  <a:cubicBezTo>
                    <a:pt x="48224" y="19475"/>
                    <a:pt x="48631" y="19246"/>
                    <a:pt x="49043" y="19246"/>
                  </a:cubicBezTo>
                  <a:close/>
                  <a:moveTo>
                    <a:pt x="18226" y="19723"/>
                  </a:moveTo>
                  <a:cubicBezTo>
                    <a:pt x="18416" y="19723"/>
                    <a:pt x="18613" y="19769"/>
                    <a:pt x="18803" y="19865"/>
                  </a:cubicBezTo>
                  <a:cubicBezTo>
                    <a:pt x="19383" y="20138"/>
                    <a:pt x="19588" y="20854"/>
                    <a:pt x="19315" y="21434"/>
                  </a:cubicBezTo>
                  <a:cubicBezTo>
                    <a:pt x="19098" y="21843"/>
                    <a:pt x="18678" y="22066"/>
                    <a:pt x="18246" y="22066"/>
                  </a:cubicBezTo>
                  <a:cubicBezTo>
                    <a:pt x="18065" y="22066"/>
                    <a:pt x="17882" y="22027"/>
                    <a:pt x="17711" y="21946"/>
                  </a:cubicBezTo>
                  <a:cubicBezTo>
                    <a:pt x="17131" y="21639"/>
                    <a:pt x="16926" y="20956"/>
                    <a:pt x="17199" y="20376"/>
                  </a:cubicBezTo>
                  <a:cubicBezTo>
                    <a:pt x="17411" y="19952"/>
                    <a:pt x="17802" y="19723"/>
                    <a:pt x="18226" y="19723"/>
                  </a:cubicBezTo>
                  <a:close/>
                  <a:moveTo>
                    <a:pt x="9445" y="20065"/>
                  </a:moveTo>
                  <a:cubicBezTo>
                    <a:pt x="9630" y="20065"/>
                    <a:pt x="9819" y="20111"/>
                    <a:pt x="9999" y="20206"/>
                  </a:cubicBezTo>
                  <a:cubicBezTo>
                    <a:pt x="10613" y="20479"/>
                    <a:pt x="10818" y="21161"/>
                    <a:pt x="10511" y="21775"/>
                  </a:cubicBezTo>
                  <a:cubicBezTo>
                    <a:pt x="10294" y="22184"/>
                    <a:pt x="9874" y="22407"/>
                    <a:pt x="9454" y="22407"/>
                  </a:cubicBezTo>
                  <a:cubicBezTo>
                    <a:pt x="9278" y="22407"/>
                    <a:pt x="9102" y="22368"/>
                    <a:pt x="8941" y="22287"/>
                  </a:cubicBezTo>
                  <a:cubicBezTo>
                    <a:pt x="8395" y="21980"/>
                    <a:pt x="8122" y="21298"/>
                    <a:pt x="8429" y="20718"/>
                  </a:cubicBezTo>
                  <a:cubicBezTo>
                    <a:pt x="8641" y="20294"/>
                    <a:pt x="9032" y="20065"/>
                    <a:pt x="9445" y="20065"/>
                  </a:cubicBezTo>
                  <a:close/>
                  <a:moveTo>
                    <a:pt x="40250" y="20440"/>
                  </a:moveTo>
                  <a:cubicBezTo>
                    <a:pt x="40440" y="20440"/>
                    <a:pt x="40632" y="20486"/>
                    <a:pt x="40812" y="20581"/>
                  </a:cubicBezTo>
                  <a:cubicBezTo>
                    <a:pt x="41392" y="20854"/>
                    <a:pt x="41597" y="21605"/>
                    <a:pt x="41324" y="22151"/>
                  </a:cubicBezTo>
                  <a:cubicBezTo>
                    <a:pt x="41105" y="22540"/>
                    <a:pt x="40694" y="22791"/>
                    <a:pt x="40254" y="22791"/>
                  </a:cubicBezTo>
                  <a:cubicBezTo>
                    <a:pt x="40078" y="22791"/>
                    <a:pt x="39896" y="22751"/>
                    <a:pt x="39720" y="22663"/>
                  </a:cubicBezTo>
                  <a:cubicBezTo>
                    <a:pt x="39174" y="22356"/>
                    <a:pt x="38935" y="21673"/>
                    <a:pt x="39208" y="21093"/>
                  </a:cubicBezTo>
                  <a:cubicBezTo>
                    <a:pt x="39420" y="20669"/>
                    <a:pt x="39828" y="20440"/>
                    <a:pt x="40250" y="20440"/>
                  </a:cubicBezTo>
                  <a:close/>
                  <a:moveTo>
                    <a:pt x="31454" y="20781"/>
                  </a:moveTo>
                  <a:cubicBezTo>
                    <a:pt x="31639" y="20781"/>
                    <a:pt x="31829" y="20827"/>
                    <a:pt x="32008" y="20922"/>
                  </a:cubicBezTo>
                  <a:cubicBezTo>
                    <a:pt x="32623" y="21229"/>
                    <a:pt x="32827" y="21946"/>
                    <a:pt x="32520" y="22492"/>
                  </a:cubicBezTo>
                  <a:cubicBezTo>
                    <a:pt x="32305" y="22899"/>
                    <a:pt x="31887" y="23138"/>
                    <a:pt x="31469" y="23138"/>
                  </a:cubicBezTo>
                  <a:cubicBezTo>
                    <a:pt x="31291" y="23138"/>
                    <a:pt x="31113" y="23095"/>
                    <a:pt x="30951" y="23004"/>
                  </a:cubicBezTo>
                  <a:cubicBezTo>
                    <a:pt x="30405" y="22697"/>
                    <a:pt x="30166" y="21980"/>
                    <a:pt x="30439" y="21434"/>
                  </a:cubicBezTo>
                  <a:cubicBezTo>
                    <a:pt x="30651" y="21010"/>
                    <a:pt x="31042" y="20781"/>
                    <a:pt x="31454" y="20781"/>
                  </a:cubicBezTo>
                  <a:close/>
                  <a:moveTo>
                    <a:pt x="22677" y="21976"/>
                  </a:moveTo>
                  <a:cubicBezTo>
                    <a:pt x="22866" y="21976"/>
                    <a:pt x="23059" y="22022"/>
                    <a:pt x="23239" y="22117"/>
                  </a:cubicBezTo>
                  <a:cubicBezTo>
                    <a:pt x="23785" y="22424"/>
                    <a:pt x="24024" y="23106"/>
                    <a:pt x="23751" y="23686"/>
                  </a:cubicBezTo>
                  <a:cubicBezTo>
                    <a:pt x="23535" y="24094"/>
                    <a:pt x="23134" y="24333"/>
                    <a:pt x="22702" y="24333"/>
                  </a:cubicBezTo>
                  <a:cubicBezTo>
                    <a:pt x="22519" y="24333"/>
                    <a:pt x="22330" y="24290"/>
                    <a:pt x="22147" y="24198"/>
                  </a:cubicBezTo>
                  <a:cubicBezTo>
                    <a:pt x="21601" y="23891"/>
                    <a:pt x="21362" y="23209"/>
                    <a:pt x="21635" y="22629"/>
                  </a:cubicBezTo>
                  <a:cubicBezTo>
                    <a:pt x="21847" y="22204"/>
                    <a:pt x="22254" y="21976"/>
                    <a:pt x="22677" y="21976"/>
                  </a:cubicBezTo>
                  <a:close/>
                  <a:moveTo>
                    <a:pt x="13881" y="22317"/>
                  </a:moveTo>
                  <a:cubicBezTo>
                    <a:pt x="14066" y="22317"/>
                    <a:pt x="14255" y="22363"/>
                    <a:pt x="14435" y="22458"/>
                  </a:cubicBezTo>
                  <a:cubicBezTo>
                    <a:pt x="15049" y="22765"/>
                    <a:pt x="15254" y="23482"/>
                    <a:pt x="14947" y="24028"/>
                  </a:cubicBezTo>
                  <a:cubicBezTo>
                    <a:pt x="14735" y="24452"/>
                    <a:pt x="14328" y="24681"/>
                    <a:pt x="13916" y="24681"/>
                  </a:cubicBezTo>
                  <a:cubicBezTo>
                    <a:pt x="13732" y="24681"/>
                    <a:pt x="13546" y="24635"/>
                    <a:pt x="13377" y="24539"/>
                  </a:cubicBezTo>
                  <a:cubicBezTo>
                    <a:pt x="12831" y="24232"/>
                    <a:pt x="12592" y="23516"/>
                    <a:pt x="12865" y="22970"/>
                  </a:cubicBezTo>
                  <a:cubicBezTo>
                    <a:pt x="13077" y="22546"/>
                    <a:pt x="13468" y="22317"/>
                    <a:pt x="13881" y="22317"/>
                  </a:cubicBezTo>
                  <a:close/>
                  <a:moveTo>
                    <a:pt x="44743" y="22699"/>
                  </a:moveTo>
                  <a:cubicBezTo>
                    <a:pt x="44924" y="22699"/>
                    <a:pt x="45109" y="22742"/>
                    <a:pt x="45282" y="22833"/>
                  </a:cubicBezTo>
                  <a:cubicBezTo>
                    <a:pt x="45828" y="23140"/>
                    <a:pt x="46101" y="23857"/>
                    <a:pt x="45794" y="24403"/>
                  </a:cubicBezTo>
                  <a:cubicBezTo>
                    <a:pt x="45582" y="24827"/>
                    <a:pt x="45191" y="25056"/>
                    <a:pt x="44778" y="25056"/>
                  </a:cubicBezTo>
                  <a:cubicBezTo>
                    <a:pt x="44593" y="25056"/>
                    <a:pt x="44404" y="25010"/>
                    <a:pt x="44224" y="24915"/>
                  </a:cubicBezTo>
                  <a:cubicBezTo>
                    <a:pt x="43610" y="24642"/>
                    <a:pt x="43405" y="23891"/>
                    <a:pt x="43712" y="23345"/>
                  </a:cubicBezTo>
                  <a:cubicBezTo>
                    <a:pt x="43904" y="22938"/>
                    <a:pt x="44314" y="22699"/>
                    <a:pt x="44743" y="22699"/>
                  </a:cubicBezTo>
                  <a:close/>
                  <a:moveTo>
                    <a:pt x="35960" y="23040"/>
                  </a:moveTo>
                  <a:cubicBezTo>
                    <a:pt x="36138" y="23040"/>
                    <a:pt x="36316" y="23083"/>
                    <a:pt x="36478" y="23175"/>
                  </a:cubicBezTo>
                  <a:cubicBezTo>
                    <a:pt x="37093" y="23482"/>
                    <a:pt x="37297" y="24198"/>
                    <a:pt x="36990" y="24744"/>
                  </a:cubicBezTo>
                  <a:cubicBezTo>
                    <a:pt x="36802" y="25168"/>
                    <a:pt x="36418" y="25397"/>
                    <a:pt x="35997" y="25397"/>
                  </a:cubicBezTo>
                  <a:cubicBezTo>
                    <a:pt x="35807" y="25397"/>
                    <a:pt x="35611" y="25351"/>
                    <a:pt x="35421" y="25256"/>
                  </a:cubicBezTo>
                  <a:cubicBezTo>
                    <a:pt x="34875" y="24983"/>
                    <a:pt x="34602" y="24232"/>
                    <a:pt x="34909" y="23686"/>
                  </a:cubicBezTo>
                  <a:cubicBezTo>
                    <a:pt x="35124" y="23279"/>
                    <a:pt x="35542" y="23040"/>
                    <a:pt x="35960" y="23040"/>
                  </a:cubicBezTo>
                  <a:close/>
                  <a:moveTo>
                    <a:pt x="5123" y="23511"/>
                  </a:moveTo>
                  <a:cubicBezTo>
                    <a:pt x="5313" y="23511"/>
                    <a:pt x="5509" y="23557"/>
                    <a:pt x="5700" y="23652"/>
                  </a:cubicBezTo>
                  <a:cubicBezTo>
                    <a:pt x="6245" y="23959"/>
                    <a:pt x="6518" y="24642"/>
                    <a:pt x="6211" y="25222"/>
                  </a:cubicBezTo>
                  <a:cubicBezTo>
                    <a:pt x="5999" y="25646"/>
                    <a:pt x="5592" y="25875"/>
                    <a:pt x="5169" y="25875"/>
                  </a:cubicBezTo>
                  <a:cubicBezTo>
                    <a:pt x="4980" y="25875"/>
                    <a:pt x="4787" y="25829"/>
                    <a:pt x="4608" y="25734"/>
                  </a:cubicBezTo>
                  <a:cubicBezTo>
                    <a:pt x="4027" y="25427"/>
                    <a:pt x="3823" y="24744"/>
                    <a:pt x="4096" y="24164"/>
                  </a:cubicBezTo>
                  <a:cubicBezTo>
                    <a:pt x="4308" y="23740"/>
                    <a:pt x="4699" y="23511"/>
                    <a:pt x="5123" y="23511"/>
                  </a:cubicBezTo>
                  <a:close/>
                  <a:moveTo>
                    <a:pt x="27184" y="24234"/>
                  </a:moveTo>
                  <a:cubicBezTo>
                    <a:pt x="27365" y="24234"/>
                    <a:pt x="27546" y="24277"/>
                    <a:pt x="27709" y="24369"/>
                  </a:cubicBezTo>
                  <a:cubicBezTo>
                    <a:pt x="28289" y="24676"/>
                    <a:pt x="28528" y="25393"/>
                    <a:pt x="28221" y="25938"/>
                  </a:cubicBezTo>
                  <a:cubicBezTo>
                    <a:pt x="28009" y="26363"/>
                    <a:pt x="27618" y="26591"/>
                    <a:pt x="27205" y="26591"/>
                  </a:cubicBezTo>
                  <a:cubicBezTo>
                    <a:pt x="27020" y="26591"/>
                    <a:pt x="26831" y="26545"/>
                    <a:pt x="26651" y="26450"/>
                  </a:cubicBezTo>
                  <a:cubicBezTo>
                    <a:pt x="26037" y="26177"/>
                    <a:pt x="25832" y="25427"/>
                    <a:pt x="26139" y="24881"/>
                  </a:cubicBezTo>
                  <a:cubicBezTo>
                    <a:pt x="26331" y="24473"/>
                    <a:pt x="26758" y="24234"/>
                    <a:pt x="27184" y="24234"/>
                  </a:cubicBezTo>
                  <a:close/>
                  <a:moveTo>
                    <a:pt x="18372" y="24576"/>
                  </a:moveTo>
                  <a:cubicBezTo>
                    <a:pt x="18550" y="24576"/>
                    <a:pt x="18732" y="24619"/>
                    <a:pt x="18905" y="24710"/>
                  </a:cubicBezTo>
                  <a:cubicBezTo>
                    <a:pt x="19519" y="25017"/>
                    <a:pt x="19724" y="25700"/>
                    <a:pt x="19417" y="26280"/>
                  </a:cubicBezTo>
                  <a:cubicBezTo>
                    <a:pt x="19228" y="26704"/>
                    <a:pt x="18812" y="26933"/>
                    <a:pt x="18393" y="26933"/>
                  </a:cubicBezTo>
                  <a:cubicBezTo>
                    <a:pt x="18205" y="26933"/>
                    <a:pt x="18016" y="26887"/>
                    <a:pt x="17847" y="26792"/>
                  </a:cubicBezTo>
                  <a:cubicBezTo>
                    <a:pt x="17301" y="26519"/>
                    <a:pt x="17028" y="25768"/>
                    <a:pt x="17335" y="25222"/>
                  </a:cubicBezTo>
                  <a:cubicBezTo>
                    <a:pt x="17551" y="24815"/>
                    <a:pt x="17952" y="24576"/>
                    <a:pt x="18372" y="24576"/>
                  </a:cubicBezTo>
                  <a:close/>
                  <a:moveTo>
                    <a:pt x="49168" y="24966"/>
                  </a:moveTo>
                  <a:cubicBezTo>
                    <a:pt x="49350" y="24966"/>
                    <a:pt x="49537" y="25005"/>
                    <a:pt x="49718" y="25085"/>
                  </a:cubicBezTo>
                  <a:cubicBezTo>
                    <a:pt x="50298" y="25393"/>
                    <a:pt x="50503" y="26109"/>
                    <a:pt x="50230" y="26689"/>
                  </a:cubicBezTo>
                  <a:cubicBezTo>
                    <a:pt x="50013" y="27098"/>
                    <a:pt x="49610" y="27321"/>
                    <a:pt x="49176" y="27321"/>
                  </a:cubicBezTo>
                  <a:cubicBezTo>
                    <a:pt x="48995" y="27321"/>
                    <a:pt x="48807" y="27282"/>
                    <a:pt x="48626" y="27201"/>
                  </a:cubicBezTo>
                  <a:cubicBezTo>
                    <a:pt x="48080" y="26894"/>
                    <a:pt x="47841" y="26177"/>
                    <a:pt x="48114" y="25597"/>
                  </a:cubicBezTo>
                  <a:cubicBezTo>
                    <a:pt x="48331" y="25188"/>
                    <a:pt x="48734" y="24966"/>
                    <a:pt x="49168" y="24966"/>
                  </a:cubicBezTo>
                  <a:close/>
                  <a:moveTo>
                    <a:pt x="40402" y="25307"/>
                  </a:moveTo>
                  <a:cubicBezTo>
                    <a:pt x="40577" y="25307"/>
                    <a:pt x="40753" y="25346"/>
                    <a:pt x="40914" y="25427"/>
                  </a:cubicBezTo>
                  <a:cubicBezTo>
                    <a:pt x="41529" y="25734"/>
                    <a:pt x="41733" y="26450"/>
                    <a:pt x="41426" y="27030"/>
                  </a:cubicBezTo>
                  <a:cubicBezTo>
                    <a:pt x="41230" y="27422"/>
                    <a:pt x="40824" y="27656"/>
                    <a:pt x="40383" y="27656"/>
                  </a:cubicBezTo>
                  <a:cubicBezTo>
                    <a:pt x="40209" y="27656"/>
                    <a:pt x="40030" y="27619"/>
                    <a:pt x="39857" y="27542"/>
                  </a:cubicBezTo>
                  <a:cubicBezTo>
                    <a:pt x="39311" y="27235"/>
                    <a:pt x="39038" y="26519"/>
                    <a:pt x="39345" y="25938"/>
                  </a:cubicBezTo>
                  <a:cubicBezTo>
                    <a:pt x="39561" y="25530"/>
                    <a:pt x="39981" y="25307"/>
                    <a:pt x="40402" y="25307"/>
                  </a:cubicBezTo>
                  <a:close/>
                  <a:moveTo>
                    <a:pt x="9581" y="25770"/>
                  </a:moveTo>
                  <a:cubicBezTo>
                    <a:pt x="9764" y="25770"/>
                    <a:pt x="9953" y="25813"/>
                    <a:pt x="10135" y="25904"/>
                  </a:cubicBezTo>
                  <a:cubicBezTo>
                    <a:pt x="10716" y="26211"/>
                    <a:pt x="10954" y="26928"/>
                    <a:pt x="10647" y="27474"/>
                  </a:cubicBezTo>
                  <a:cubicBezTo>
                    <a:pt x="10435" y="27898"/>
                    <a:pt x="10044" y="28127"/>
                    <a:pt x="9632" y="28127"/>
                  </a:cubicBezTo>
                  <a:cubicBezTo>
                    <a:pt x="9447" y="28127"/>
                    <a:pt x="9257" y="28081"/>
                    <a:pt x="9078" y="27986"/>
                  </a:cubicBezTo>
                  <a:cubicBezTo>
                    <a:pt x="8463" y="27679"/>
                    <a:pt x="8259" y="26962"/>
                    <a:pt x="8566" y="26416"/>
                  </a:cubicBezTo>
                  <a:cubicBezTo>
                    <a:pt x="8758" y="26009"/>
                    <a:pt x="9151" y="25770"/>
                    <a:pt x="9581" y="25770"/>
                  </a:cubicBezTo>
                  <a:close/>
                  <a:moveTo>
                    <a:pt x="31626" y="26501"/>
                  </a:moveTo>
                  <a:cubicBezTo>
                    <a:pt x="31805" y="26501"/>
                    <a:pt x="31984" y="26540"/>
                    <a:pt x="32145" y="26621"/>
                  </a:cubicBezTo>
                  <a:cubicBezTo>
                    <a:pt x="32691" y="26928"/>
                    <a:pt x="32964" y="27611"/>
                    <a:pt x="32657" y="28225"/>
                  </a:cubicBezTo>
                  <a:cubicBezTo>
                    <a:pt x="32440" y="28634"/>
                    <a:pt x="32037" y="28856"/>
                    <a:pt x="31615" y="28856"/>
                  </a:cubicBezTo>
                  <a:cubicBezTo>
                    <a:pt x="31438" y="28856"/>
                    <a:pt x="31258" y="28817"/>
                    <a:pt x="31087" y="28737"/>
                  </a:cubicBezTo>
                  <a:cubicBezTo>
                    <a:pt x="30507" y="28429"/>
                    <a:pt x="30268" y="27679"/>
                    <a:pt x="30575" y="27133"/>
                  </a:cubicBezTo>
                  <a:cubicBezTo>
                    <a:pt x="30768" y="26724"/>
                    <a:pt x="31197" y="26501"/>
                    <a:pt x="31626" y="26501"/>
                  </a:cubicBezTo>
                  <a:close/>
                  <a:moveTo>
                    <a:pt x="22828" y="26843"/>
                  </a:moveTo>
                  <a:cubicBezTo>
                    <a:pt x="23004" y="26843"/>
                    <a:pt x="23180" y="26882"/>
                    <a:pt x="23341" y="26962"/>
                  </a:cubicBezTo>
                  <a:cubicBezTo>
                    <a:pt x="23955" y="27269"/>
                    <a:pt x="24160" y="27952"/>
                    <a:pt x="23853" y="28532"/>
                  </a:cubicBezTo>
                  <a:cubicBezTo>
                    <a:pt x="23664" y="28956"/>
                    <a:pt x="23281" y="29185"/>
                    <a:pt x="22859" y="29185"/>
                  </a:cubicBezTo>
                  <a:cubicBezTo>
                    <a:pt x="22670" y="29185"/>
                    <a:pt x="22473" y="29139"/>
                    <a:pt x="22283" y="29044"/>
                  </a:cubicBezTo>
                  <a:cubicBezTo>
                    <a:pt x="21737" y="28771"/>
                    <a:pt x="21533" y="28054"/>
                    <a:pt x="21771" y="27474"/>
                  </a:cubicBezTo>
                  <a:cubicBezTo>
                    <a:pt x="21988" y="27065"/>
                    <a:pt x="22408" y="26843"/>
                    <a:pt x="22828" y="26843"/>
                  </a:cubicBezTo>
                  <a:close/>
                  <a:moveTo>
                    <a:pt x="44857" y="27525"/>
                  </a:moveTo>
                  <a:cubicBezTo>
                    <a:pt x="45033" y="27525"/>
                    <a:pt x="45213" y="27564"/>
                    <a:pt x="45385" y="27645"/>
                  </a:cubicBezTo>
                  <a:cubicBezTo>
                    <a:pt x="45999" y="27952"/>
                    <a:pt x="46203" y="28668"/>
                    <a:pt x="45896" y="29248"/>
                  </a:cubicBezTo>
                  <a:cubicBezTo>
                    <a:pt x="45704" y="29657"/>
                    <a:pt x="45308" y="29880"/>
                    <a:pt x="44876" y="29880"/>
                  </a:cubicBezTo>
                  <a:cubicBezTo>
                    <a:pt x="44695" y="29880"/>
                    <a:pt x="44508" y="29841"/>
                    <a:pt x="44327" y="29760"/>
                  </a:cubicBezTo>
                  <a:cubicBezTo>
                    <a:pt x="43747" y="29487"/>
                    <a:pt x="43542" y="28771"/>
                    <a:pt x="43815" y="28156"/>
                  </a:cubicBezTo>
                  <a:cubicBezTo>
                    <a:pt x="44031" y="27748"/>
                    <a:pt x="44434" y="27525"/>
                    <a:pt x="44857" y="27525"/>
                  </a:cubicBezTo>
                  <a:close/>
                  <a:moveTo>
                    <a:pt x="14052" y="28037"/>
                  </a:moveTo>
                  <a:cubicBezTo>
                    <a:pt x="14232" y="28037"/>
                    <a:pt x="14410" y="28076"/>
                    <a:pt x="14571" y="28156"/>
                  </a:cubicBezTo>
                  <a:cubicBezTo>
                    <a:pt x="15152" y="28464"/>
                    <a:pt x="15390" y="29180"/>
                    <a:pt x="15083" y="29760"/>
                  </a:cubicBezTo>
                  <a:cubicBezTo>
                    <a:pt x="14872" y="30159"/>
                    <a:pt x="14484" y="30380"/>
                    <a:pt x="14074" y="30380"/>
                  </a:cubicBezTo>
                  <a:cubicBezTo>
                    <a:pt x="13887" y="30380"/>
                    <a:pt x="13695" y="30334"/>
                    <a:pt x="13514" y="30238"/>
                  </a:cubicBezTo>
                  <a:cubicBezTo>
                    <a:pt x="12934" y="29965"/>
                    <a:pt x="12695" y="29248"/>
                    <a:pt x="13002" y="28668"/>
                  </a:cubicBezTo>
                  <a:cubicBezTo>
                    <a:pt x="13194" y="28259"/>
                    <a:pt x="13624" y="28037"/>
                    <a:pt x="14052" y="28037"/>
                  </a:cubicBezTo>
                  <a:close/>
                  <a:moveTo>
                    <a:pt x="36055" y="28765"/>
                  </a:moveTo>
                  <a:cubicBezTo>
                    <a:pt x="36242" y="28765"/>
                    <a:pt x="36433" y="28811"/>
                    <a:pt x="36615" y="28907"/>
                  </a:cubicBezTo>
                  <a:cubicBezTo>
                    <a:pt x="37229" y="29180"/>
                    <a:pt x="37434" y="29863"/>
                    <a:pt x="37127" y="30477"/>
                  </a:cubicBezTo>
                  <a:cubicBezTo>
                    <a:pt x="36910" y="30886"/>
                    <a:pt x="36507" y="31108"/>
                    <a:pt x="36085" y="31108"/>
                  </a:cubicBezTo>
                  <a:cubicBezTo>
                    <a:pt x="35908" y="31108"/>
                    <a:pt x="35728" y="31069"/>
                    <a:pt x="35557" y="30989"/>
                  </a:cubicBezTo>
                  <a:cubicBezTo>
                    <a:pt x="34943" y="30682"/>
                    <a:pt x="34738" y="29965"/>
                    <a:pt x="35045" y="29385"/>
                  </a:cubicBezTo>
                  <a:cubicBezTo>
                    <a:pt x="35256" y="28986"/>
                    <a:pt x="35644" y="28765"/>
                    <a:pt x="36055" y="28765"/>
                  </a:cubicBezTo>
                  <a:close/>
                  <a:moveTo>
                    <a:pt x="27310" y="29061"/>
                  </a:moveTo>
                  <a:cubicBezTo>
                    <a:pt x="27491" y="29061"/>
                    <a:pt x="27674" y="29100"/>
                    <a:pt x="27845" y="29180"/>
                  </a:cubicBezTo>
                  <a:cubicBezTo>
                    <a:pt x="28391" y="29487"/>
                    <a:pt x="28630" y="30204"/>
                    <a:pt x="28357" y="30784"/>
                  </a:cubicBezTo>
                  <a:cubicBezTo>
                    <a:pt x="28141" y="31193"/>
                    <a:pt x="27738" y="31415"/>
                    <a:pt x="27303" y="31415"/>
                  </a:cubicBezTo>
                  <a:cubicBezTo>
                    <a:pt x="27122" y="31415"/>
                    <a:pt x="26935" y="31376"/>
                    <a:pt x="26753" y="31296"/>
                  </a:cubicBezTo>
                  <a:cubicBezTo>
                    <a:pt x="26173" y="31023"/>
                    <a:pt x="25969" y="30306"/>
                    <a:pt x="26242" y="29692"/>
                  </a:cubicBezTo>
                  <a:cubicBezTo>
                    <a:pt x="26458" y="29283"/>
                    <a:pt x="26878" y="29061"/>
                    <a:pt x="27310" y="29061"/>
                  </a:cubicBezTo>
                  <a:close/>
                  <a:moveTo>
                    <a:pt x="49313" y="29790"/>
                  </a:moveTo>
                  <a:cubicBezTo>
                    <a:pt x="49502" y="29790"/>
                    <a:pt x="49699" y="29836"/>
                    <a:pt x="49889" y="29931"/>
                  </a:cubicBezTo>
                  <a:cubicBezTo>
                    <a:pt x="50435" y="30204"/>
                    <a:pt x="50674" y="30955"/>
                    <a:pt x="50401" y="31501"/>
                  </a:cubicBezTo>
                  <a:cubicBezTo>
                    <a:pt x="50185" y="31908"/>
                    <a:pt x="49784" y="32147"/>
                    <a:pt x="49364" y="32147"/>
                  </a:cubicBezTo>
                  <a:cubicBezTo>
                    <a:pt x="49186" y="32147"/>
                    <a:pt x="49004" y="32104"/>
                    <a:pt x="48831" y="32012"/>
                  </a:cubicBezTo>
                  <a:cubicBezTo>
                    <a:pt x="48217" y="31705"/>
                    <a:pt x="48012" y="31023"/>
                    <a:pt x="48319" y="30443"/>
                  </a:cubicBezTo>
                  <a:cubicBezTo>
                    <a:pt x="48508" y="30019"/>
                    <a:pt x="48891" y="29790"/>
                    <a:pt x="49313" y="29790"/>
                  </a:cubicBezTo>
                  <a:close/>
                  <a:moveTo>
                    <a:pt x="18529" y="30255"/>
                  </a:moveTo>
                  <a:cubicBezTo>
                    <a:pt x="18705" y="30255"/>
                    <a:pt x="18881" y="30294"/>
                    <a:pt x="19042" y="30374"/>
                  </a:cubicBezTo>
                  <a:cubicBezTo>
                    <a:pt x="19656" y="30682"/>
                    <a:pt x="19861" y="31398"/>
                    <a:pt x="19553" y="31944"/>
                  </a:cubicBezTo>
                  <a:cubicBezTo>
                    <a:pt x="19338" y="32351"/>
                    <a:pt x="18937" y="32591"/>
                    <a:pt x="18517" y="32591"/>
                  </a:cubicBezTo>
                  <a:cubicBezTo>
                    <a:pt x="18338" y="32591"/>
                    <a:pt x="18157" y="32547"/>
                    <a:pt x="17984" y="32456"/>
                  </a:cubicBezTo>
                  <a:cubicBezTo>
                    <a:pt x="17370" y="32217"/>
                    <a:pt x="17165" y="31501"/>
                    <a:pt x="17472" y="30886"/>
                  </a:cubicBezTo>
                  <a:cubicBezTo>
                    <a:pt x="17688" y="30477"/>
                    <a:pt x="18108" y="30255"/>
                    <a:pt x="18529" y="30255"/>
                  </a:cubicBezTo>
                  <a:close/>
                  <a:moveTo>
                    <a:pt x="9737" y="30596"/>
                  </a:moveTo>
                  <a:cubicBezTo>
                    <a:pt x="9918" y="30596"/>
                    <a:pt x="10101" y="30635"/>
                    <a:pt x="10272" y="30716"/>
                  </a:cubicBezTo>
                  <a:cubicBezTo>
                    <a:pt x="10852" y="31023"/>
                    <a:pt x="11057" y="31739"/>
                    <a:pt x="10784" y="32319"/>
                  </a:cubicBezTo>
                  <a:cubicBezTo>
                    <a:pt x="10573" y="32718"/>
                    <a:pt x="10185" y="32939"/>
                    <a:pt x="9763" y="32939"/>
                  </a:cubicBezTo>
                  <a:cubicBezTo>
                    <a:pt x="9571" y="32939"/>
                    <a:pt x="9372" y="32893"/>
                    <a:pt x="9180" y="32797"/>
                  </a:cubicBezTo>
                  <a:cubicBezTo>
                    <a:pt x="8600" y="32524"/>
                    <a:pt x="8395" y="31808"/>
                    <a:pt x="8668" y="31228"/>
                  </a:cubicBezTo>
                  <a:cubicBezTo>
                    <a:pt x="8885" y="30819"/>
                    <a:pt x="9305" y="30596"/>
                    <a:pt x="9737" y="30596"/>
                  </a:cubicBezTo>
                  <a:close/>
                  <a:moveTo>
                    <a:pt x="40497" y="30984"/>
                  </a:moveTo>
                  <a:cubicBezTo>
                    <a:pt x="40682" y="30984"/>
                    <a:pt x="40871" y="31030"/>
                    <a:pt x="41051" y="31125"/>
                  </a:cubicBezTo>
                  <a:cubicBezTo>
                    <a:pt x="41665" y="31398"/>
                    <a:pt x="41870" y="32149"/>
                    <a:pt x="41563" y="32695"/>
                  </a:cubicBezTo>
                  <a:cubicBezTo>
                    <a:pt x="41347" y="33102"/>
                    <a:pt x="40946" y="33341"/>
                    <a:pt x="40526" y="33341"/>
                  </a:cubicBezTo>
                  <a:cubicBezTo>
                    <a:pt x="40348" y="33341"/>
                    <a:pt x="40166" y="33298"/>
                    <a:pt x="39993" y="33207"/>
                  </a:cubicBezTo>
                  <a:cubicBezTo>
                    <a:pt x="39447" y="32934"/>
                    <a:pt x="39174" y="32217"/>
                    <a:pt x="39481" y="31637"/>
                  </a:cubicBezTo>
                  <a:cubicBezTo>
                    <a:pt x="39693" y="31213"/>
                    <a:pt x="40084" y="30984"/>
                    <a:pt x="40497" y="30984"/>
                  </a:cubicBezTo>
                  <a:close/>
                  <a:moveTo>
                    <a:pt x="31698" y="31324"/>
                  </a:moveTo>
                  <a:cubicBezTo>
                    <a:pt x="31890" y="31324"/>
                    <a:pt x="32089" y="31370"/>
                    <a:pt x="32281" y="31466"/>
                  </a:cubicBezTo>
                  <a:cubicBezTo>
                    <a:pt x="32861" y="31739"/>
                    <a:pt x="33066" y="32422"/>
                    <a:pt x="32793" y="33036"/>
                  </a:cubicBezTo>
                  <a:cubicBezTo>
                    <a:pt x="32577" y="33445"/>
                    <a:pt x="32174" y="33667"/>
                    <a:pt x="31739" y="33667"/>
                  </a:cubicBezTo>
                  <a:cubicBezTo>
                    <a:pt x="31558" y="33667"/>
                    <a:pt x="31371" y="33628"/>
                    <a:pt x="31189" y="33548"/>
                  </a:cubicBezTo>
                  <a:cubicBezTo>
                    <a:pt x="30643" y="33275"/>
                    <a:pt x="30405" y="32558"/>
                    <a:pt x="30678" y="31944"/>
                  </a:cubicBezTo>
                  <a:cubicBezTo>
                    <a:pt x="30888" y="31546"/>
                    <a:pt x="31277" y="31324"/>
                    <a:pt x="31698" y="31324"/>
                  </a:cubicBezTo>
                  <a:close/>
                  <a:moveTo>
                    <a:pt x="22924" y="32520"/>
                  </a:moveTo>
                  <a:cubicBezTo>
                    <a:pt x="23109" y="32520"/>
                    <a:pt x="23298" y="32566"/>
                    <a:pt x="23478" y="32661"/>
                  </a:cubicBezTo>
                  <a:cubicBezTo>
                    <a:pt x="24092" y="32934"/>
                    <a:pt x="24297" y="33650"/>
                    <a:pt x="23989" y="34230"/>
                  </a:cubicBezTo>
                  <a:cubicBezTo>
                    <a:pt x="23773" y="34639"/>
                    <a:pt x="23370" y="34862"/>
                    <a:pt x="22948" y="34862"/>
                  </a:cubicBezTo>
                  <a:cubicBezTo>
                    <a:pt x="22771" y="34862"/>
                    <a:pt x="22591" y="34823"/>
                    <a:pt x="22420" y="34742"/>
                  </a:cubicBezTo>
                  <a:cubicBezTo>
                    <a:pt x="21840" y="34469"/>
                    <a:pt x="21601" y="33753"/>
                    <a:pt x="21908" y="33173"/>
                  </a:cubicBezTo>
                  <a:cubicBezTo>
                    <a:pt x="22120" y="32749"/>
                    <a:pt x="22511" y="32520"/>
                    <a:pt x="22924" y="32520"/>
                  </a:cubicBezTo>
                  <a:close/>
                  <a:moveTo>
                    <a:pt x="14146" y="32861"/>
                  </a:moveTo>
                  <a:cubicBezTo>
                    <a:pt x="14336" y="32861"/>
                    <a:pt x="14528" y="32907"/>
                    <a:pt x="14708" y="33002"/>
                  </a:cubicBezTo>
                  <a:cubicBezTo>
                    <a:pt x="15288" y="33275"/>
                    <a:pt x="15493" y="34026"/>
                    <a:pt x="15220" y="34572"/>
                  </a:cubicBezTo>
                  <a:cubicBezTo>
                    <a:pt x="15003" y="34981"/>
                    <a:pt x="14600" y="35203"/>
                    <a:pt x="14166" y="35203"/>
                  </a:cubicBezTo>
                  <a:cubicBezTo>
                    <a:pt x="13984" y="35203"/>
                    <a:pt x="13797" y="35164"/>
                    <a:pt x="13616" y="35083"/>
                  </a:cubicBezTo>
                  <a:cubicBezTo>
                    <a:pt x="13070" y="34810"/>
                    <a:pt x="12831" y="34094"/>
                    <a:pt x="13104" y="33514"/>
                  </a:cubicBezTo>
                  <a:cubicBezTo>
                    <a:pt x="13316" y="33090"/>
                    <a:pt x="13723" y="32861"/>
                    <a:pt x="14146" y="32861"/>
                  </a:cubicBezTo>
                  <a:close/>
                  <a:moveTo>
                    <a:pt x="44967" y="33236"/>
                  </a:moveTo>
                  <a:cubicBezTo>
                    <a:pt x="45152" y="33236"/>
                    <a:pt x="45341" y="33282"/>
                    <a:pt x="45521" y="33377"/>
                  </a:cubicBezTo>
                  <a:cubicBezTo>
                    <a:pt x="46101" y="33650"/>
                    <a:pt x="46340" y="34401"/>
                    <a:pt x="46033" y="34947"/>
                  </a:cubicBezTo>
                  <a:cubicBezTo>
                    <a:pt x="45841" y="35354"/>
                    <a:pt x="45414" y="35593"/>
                    <a:pt x="44988" y="35593"/>
                  </a:cubicBezTo>
                  <a:cubicBezTo>
                    <a:pt x="44807" y="35593"/>
                    <a:pt x="44626" y="35550"/>
                    <a:pt x="44463" y="35459"/>
                  </a:cubicBezTo>
                  <a:cubicBezTo>
                    <a:pt x="43883" y="35152"/>
                    <a:pt x="43644" y="34435"/>
                    <a:pt x="43951" y="33889"/>
                  </a:cubicBezTo>
                  <a:cubicBezTo>
                    <a:pt x="44163" y="33465"/>
                    <a:pt x="44554" y="33236"/>
                    <a:pt x="44967" y="33236"/>
                  </a:cubicBezTo>
                  <a:close/>
                  <a:moveTo>
                    <a:pt x="36176" y="33577"/>
                  </a:moveTo>
                  <a:cubicBezTo>
                    <a:pt x="36365" y="33577"/>
                    <a:pt x="36561" y="33623"/>
                    <a:pt x="36751" y="33719"/>
                  </a:cubicBezTo>
                  <a:cubicBezTo>
                    <a:pt x="37332" y="34026"/>
                    <a:pt x="37570" y="34742"/>
                    <a:pt x="37263" y="35288"/>
                  </a:cubicBezTo>
                  <a:cubicBezTo>
                    <a:pt x="37048" y="35695"/>
                    <a:pt x="36647" y="35935"/>
                    <a:pt x="36227" y="35935"/>
                  </a:cubicBezTo>
                  <a:cubicBezTo>
                    <a:pt x="36048" y="35935"/>
                    <a:pt x="35866" y="35892"/>
                    <a:pt x="35694" y="35800"/>
                  </a:cubicBezTo>
                  <a:cubicBezTo>
                    <a:pt x="35079" y="35493"/>
                    <a:pt x="34875" y="34776"/>
                    <a:pt x="35182" y="34230"/>
                  </a:cubicBezTo>
                  <a:cubicBezTo>
                    <a:pt x="35370" y="33806"/>
                    <a:pt x="35754" y="33577"/>
                    <a:pt x="36176" y="33577"/>
                  </a:cubicBezTo>
                  <a:close/>
                  <a:moveTo>
                    <a:pt x="27394" y="34772"/>
                  </a:moveTo>
                  <a:cubicBezTo>
                    <a:pt x="27579" y="34772"/>
                    <a:pt x="27768" y="34818"/>
                    <a:pt x="27948" y="34913"/>
                  </a:cubicBezTo>
                  <a:cubicBezTo>
                    <a:pt x="28562" y="35220"/>
                    <a:pt x="28767" y="35937"/>
                    <a:pt x="28460" y="36483"/>
                  </a:cubicBezTo>
                  <a:cubicBezTo>
                    <a:pt x="28268" y="36890"/>
                    <a:pt x="27874" y="37129"/>
                    <a:pt x="27444" y="37129"/>
                  </a:cubicBezTo>
                  <a:cubicBezTo>
                    <a:pt x="27262" y="37129"/>
                    <a:pt x="27073" y="37086"/>
                    <a:pt x="26890" y="36994"/>
                  </a:cubicBezTo>
                  <a:cubicBezTo>
                    <a:pt x="26310" y="36755"/>
                    <a:pt x="26071" y="36005"/>
                    <a:pt x="26378" y="35425"/>
                  </a:cubicBezTo>
                  <a:cubicBezTo>
                    <a:pt x="26590" y="35001"/>
                    <a:pt x="26981" y="34772"/>
                    <a:pt x="27394" y="34772"/>
                  </a:cubicBezTo>
                  <a:close/>
                  <a:moveTo>
                    <a:pt x="18631" y="35113"/>
                  </a:moveTo>
                  <a:cubicBezTo>
                    <a:pt x="18820" y="35113"/>
                    <a:pt x="19009" y="35159"/>
                    <a:pt x="19178" y="35254"/>
                  </a:cubicBezTo>
                  <a:cubicBezTo>
                    <a:pt x="19758" y="35561"/>
                    <a:pt x="19997" y="36278"/>
                    <a:pt x="19690" y="36824"/>
                  </a:cubicBezTo>
                  <a:cubicBezTo>
                    <a:pt x="19471" y="37213"/>
                    <a:pt x="19061" y="37464"/>
                    <a:pt x="18633" y="37464"/>
                  </a:cubicBezTo>
                  <a:cubicBezTo>
                    <a:pt x="18461" y="37464"/>
                    <a:pt x="18286" y="37424"/>
                    <a:pt x="18120" y="37336"/>
                  </a:cubicBezTo>
                  <a:cubicBezTo>
                    <a:pt x="17506" y="37028"/>
                    <a:pt x="17301" y="36346"/>
                    <a:pt x="17574" y="35766"/>
                  </a:cubicBezTo>
                  <a:cubicBezTo>
                    <a:pt x="17786" y="35342"/>
                    <a:pt x="18210" y="35113"/>
                    <a:pt x="18631" y="35113"/>
                  </a:cubicBezTo>
                  <a:close/>
                  <a:moveTo>
                    <a:pt x="40688" y="35836"/>
                  </a:moveTo>
                  <a:cubicBezTo>
                    <a:pt x="40867" y="35836"/>
                    <a:pt x="41049" y="35879"/>
                    <a:pt x="41222" y="35971"/>
                  </a:cubicBezTo>
                  <a:cubicBezTo>
                    <a:pt x="41767" y="36278"/>
                    <a:pt x="42040" y="36960"/>
                    <a:pt x="41733" y="37540"/>
                  </a:cubicBezTo>
                  <a:cubicBezTo>
                    <a:pt x="41521" y="37964"/>
                    <a:pt x="41114" y="38193"/>
                    <a:pt x="40703" y="38193"/>
                  </a:cubicBezTo>
                  <a:cubicBezTo>
                    <a:pt x="40518" y="38193"/>
                    <a:pt x="40333" y="38147"/>
                    <a:pt x="40164" y="38052"/>
                  </a:cubicBezTo>
                  <a:cubicBezTo>
                    <a:pt x="39549" y="37779"/>
                    <a:pt x="39345" y="37063"/>
                    <a:pt x="39652" y="36483"/>
                  </a:cubicBezTo>
                  <a:cubicBezTo>
                    <a:pt x="39867" y="36075"/>
                    <a:pt x="40268" y="35836"/>
                    <a:pt x="40688" y="35836"/>
                  </a:cubicBezTo>
                  <a:close/>
                  <a:moveTo>
                    <a:pt x="31851" y="37030"/>
                  </a:moveTo>
                  <a:cubicBezTo>
                    <a:pt x="32029" y="37030"/>
                    <a:pt x="32211" y="37073"/>
                    <a:pt x="32384" y="37165"/>
                  </a:cubicBezTo>
                  <a:cubicBezTo>
                    <a:pt x="32998" y="37472"/>
                    <a:pt x="33203" y="38189"/>
                    <a:pt x="32896" y="38735"/>
                  </a:cubicBezTo>
                  <a:cubicBezTo>
                    <a:pt x="32707" y="39159"/>
                    <a:pt x="32291" y="39388"/>
                    <a:pt x="31872" y="39388"/>
                  </a:cubicBezTo>
                  <a:cubicBezTo>
                    <a:pt x="31684" y="39388"/>
                    <a:pt x="31495" y="39342"/>
                    <a:pt x="31326" y="39246"/>
                  </a:cubicBezTo>
                  <a:cubicBezTo>
                    <a:pt x="30746" y="38974"/>
                    <a:pt x="30507" y="38223"/>
                    <a:pt x="30814" y="37677"/>
                  </a:cubicBezTo>
                  <a:cubicBezTo>
                    <a:pt x="31030" y="37270"/>
                    <a:pt x="31430" y="37030"/>
                    <a:pt x="31851" y="37030"/>
                  </a:cubicBezTo>
                  <a:close/>
                  <a:moveTo>
                    <a:pt x="23100" y="37372"/>
                  </a:moveTo>
                  <a:cubicBezTo>
                    <a:pt x="23279" y="37372"/>
                    <a:pt x="23465" y="37415"/>
                    <a:pt x="23648" y="37506"/>
                  </a:cubicBezTo>
                  <a:cubicBezTo>
                    <a:pt x="24194" y="37813"/>
                    <a:pt x="24467" y="38496"/>
                    <a:pt x="24160" y="39076"/>
                  </a:cubicBezTo>
                  <a:cubicBezTo>
                    <a:pt x="23948" y="39500"/>
                    <a:pt x="23557" y="39729"/>
                    <a:pt x="23144" y="39729"/>
                  </a:cubicBezTo>
                  <a:cubicBezTo>
                    <a:pt x="22959" y="39729"/>
                    <a:pt x="22770" y="39683"/>
                    <a:pt x="22590" y="39588"/>
                  </a:cubicBezTo>
                  <a:cubicBezTo>
                    <a:pt x="21976" y="39315"/>
                    <a:pt x="21771" y="38564"/>
                    <a:pt x="22079" y="38018"/>
                  </a:cubicBezTo>
                  <a:cubicBezTo>
                    <a:pt x="22294" y="37611"/>
                    <a:pt x="22678" y="37372"/>
                    <a:pt x="23100" y="37372"/>
                  </a:cubicBezTo>
                  <a:close/>
                  <a:moveTo>
                    <a:pt x="14277" y="38566"/>
                  </a:moveTo>
                  <a:cubicBezTo>
                    <a:pt x="14456" y="38566"/>
                    <a:pt x="14638" y="38609"/>
                    <a:pt x="14810" y="38701"/>
                  </a:cubicBezTo>
                  <a:cubicBezTo>
                    <a:pt x="15425" y="39008"/>
                    <a:pt x="15629" y="39724"/>
                    <a:pt x="15322" y="40270"/>
                  </a:cubicBezTo>
                  <a:cubicBezTo>
                    <a:pt x="15110" y="40694"/>
                    <a:pt x="14735" y="40923"/>
                    <a:pt x="14322" y="40923"/>
                  </a:cubicBezTo>
                  <a:cubicBezTo>
                    <a:pt x="14136" y="40923"/>
                    <a:pt x="13943" y="40877"/>
                    <a:pt x="13753" y="40782"/>
                  </a:cubicBezTo>
                  <a:cubicBezTo>
                    <a:pt x="13172" y="40509"/>
                    <a:pt x="12934" y="39758"/>
                    <a:pt x="13241" y="39212"/>
                  </a:cubicBezTo>
                  <a:cubicBezTo>
                    <a:pt x="13456" y="38805"/>
                    <a:pt x="13857" y="38566"/>
                    <a:pt x="14277" y="38566"/>
                  </a:cubicBezTo>
                  <a:close/>
                  <a:moveTo>
                    <a:pt x="27556" y="39639"/>
                  </a:moveTo>
                  <a:cubicBezTo>
                    <a:pt x="27733" y="39639"/>
                    <a:pt x="27913" y="39678"/>
                    <a:pt x="28084" y="39758"/>
                  </a:cubicBezTo>
                  <a:cubicBezTo>
                    <a:pt x="28698" y="40065"/>
                    <a:pt x="28903" y="40748"/>
                    <a:pt x="28596" y="41362"/>
                  </a:cubicBezTo>
                  <a:cubicBezTo>
                    <a:pt x="28380" y="41771"/>
                    <a:pt x="27976" y="41993"/>
                    <a:pt x="27554" y="41993"/>
                  </a:cubicBezTo>
                  <a:cubicBezTo>
                    <a:pt x="27378" y="41993"/>
                    <a:pt x="27198" y="41955"/>
                    <a:pt x="27026" y="41874"/>
                  </a:cubicBezTo>
                  <a:cubicBezTo>
                    <a:pt x="26412" y="41567"/>
                    <a:pt x="26207" y="40884"/>
                    <a:pt x="26515" y="40270"/>
                  </a:cubicBezTo>
                  <a:cubicBezTo>
                    <a:pt x="26731" y="39861"/>
                    <a:pt x="27134" y="39639"/>
                    <a:pt x="27556" y="39639"/>
                  </a:cubicBezTo>
                  <a:close/>
                  <a:moveTo>
                    <a:pt x="18753" y="40833"/>
                  </a:moveTo>
                  <a:cubicBezTo>
                    <a:pt x="18929" y="40833"/>
                    <a:pt x="19109" y="40872"/>
                    <a:pt x="19280" y="40953"/>
                  </a:cubicBezTo>
                  <a:cubicBezTo>
                    <a:pt x="19861" y="41260"/>
                    <a:pt x="20099" y="41942"/>
                    <a:pt x="19826" y="42556"/>
                  </a:cubicBezTo>
                  <a:cubicBezTo>
                    <a:pt x="19610" y="42965"/>
                    <a:pt x="19173" y="43188"/>
                    <a:pt x="18743" y="43188"/>
                  </a:cubicBezTo>
                  <a:cubicBezTo>
                    <a:pt x="18563" y="43188"/>
                    <a:pt x="18384" y="43149"/>
                    <a:pt x="18223" y="43068"/>
                  </a:cubicBezTo>
                  <a:cubicBezTo>
                    <a:pt x="17643" y="42761"/>
                    <a:pt x="17404" y="42079"/>
                    <a:pt x="17711" y="41464"/>
                  </a:cubicBezTo>
                  <a:cubicBezTo>
                    <a:pt x="17927" y="41056"/>
                    <a:pt x="18330" y="40833"/>
                    <a:pt x="18753" y="40833"/>
                  </a:cubicBezTo>
                  <a:close/>
                  <a:moveTo>
                    <a:pt x="13317" y="0"/>
                  </a:moveTo>
                  <a:cubicBezTo>
                    <a:pt x="12224" y="0"/>
                    <a:pt x="11132" y="131"/>
                    <a:pt x="10067" y="380"/>
                  </a:cubicBezTo>
                  <a:cubicBezTo>
                    <a:pt x="10067" y="483"/>
                    <a:pt x="10033" y="517"/>
                    <a:pt x="9999" y="619"/>
                  </a:cubicBezTo>
                  <a:cubicBezTo>
                    <a:pt x="9783" y="1028"/>
                    <a:pt x="9363" y="1250"/>
                    <a:pt x="8942" y="1250"/>
                  </a:cubicBezTo>
                  <a:cubicBezTo>
                    <a:pt x="8766" y="1250"/>
                    <a:pt x="8590" y="1212"/>
                    <a:pt x="8429" y="1131"/>
                  </a:cubicBezTo>
                  <a:cubicBezTo>
                    <a:pt x="8327" y="1063"/>
                    <a:pt x="8293" y="1029"/>
                    <a:pt x="8259" y="994"/>
                  </a:cubicBezTo>
                  <a:cubicBezTo>
                    <a:pt x="7235" y="1404"/>
                    <a:pt x="6280" y="1916"/>
                    <a:pt x="5392" y="2598"/>
                  </a:cubicBezTo>
                  <a:cubicBezTo>
                    <a:pt x="5802" y="2939"/>
                    <a:pt x="5938" y="3554"/>
                    <a:pt x="5700" y="4066"/>
                  </a:cubicBezTo>
                  <a:cubicBezTo>
                    <a:pt x="5484" y="4473"/>
                    <a:pt x="5083" y="4712"/>
                    <a:pt x="4651" y="4712"/>
                  </a:cubicBezTo>
                  <a:cubicBezTo>
                    <a:pt x="4468" y="4712"/>
                    <a:pt x="4279" y="4669"/>
                    <a:pt x="4096" y="4577"/>
                  </a:cubicBezTo>
                  <a:cubicBezTo>
                    <a:pt x="3891" y="4475"/>
                    <a:pt x="3755" y="4304"/>
                    <a:pt x="3652" y="4134"/>
                  </a:cubicBezTo>
                  <a:cubicBezTo>
                    <a:pt x="1809" y="6079"/>
                    <a:pt x="786" y="8229"/>
                    <a:pt x="308" y="10617"/>
                  </a:cubicBezTo>
                  <a:cubicBezTo>
                    <a:pt x="513" y="10617"/>
                    <a:pt x="752" y="10617"/>
                    <a:pt x="956" y="10754"/>
                  </a:cubicBezTo>
                  <a:cubicBezTo>
                    <a:pt x="1537" y="11061"/>
                    <a:pt x="1775" y="11743"/>
                    <a:pt x="1468" y="12323"/>
                  </a:cubicBezTo>
                  <a:cubicBezTo>
                    <a:pt x="1250" y="12732"/>
                    <a:pt x="837" y="12988"/>
                    <a:pt x="401" y="12988"/>
                  </a:cubicBezTo>
                  <a:cubicBezTo>
                    <a:pt x="291" y="12988"/>
                    <a:pt x="179" y="12972"/>
                    <a:pt x="69" y="12938"/>
                  </a:cubicBezTo>
                  <a:lnTo>
                    <a:pt x="69" y="12938"/>
                  </a:lnTo>
                  <a:cubicBezTo>
                    <a:pt x="1" y="13791"/>
                    <a:pt x="69" y="14678"/>
                    <a:pt x="137" y="15565"/>
                  </a:cubicBezTo>
                  <a:cubicBezTo>
                    <a:pt x="272" y="15520"/>
                    <a:pt x="412" y="15495"/>
                    <a:pt x="556" y="15495"/>
                  </a:cubicBezTo>
                  <a:cubicBezTo>
                    <a:pt x="742" y="15495"/>
                    <a:pt x="935" y="15537"/>
                    <a:pt x="1127" y="15633"/>
                  </a:cubicBezTo>
                  <a:cubicBezTo>
                    <a:pt x="1707" y="15906"/>
                    <a:pt x="1946" y="16657"/>
                    <a:pt x="1639" y="17203"/>
                  </a:cubicBezTo>
                  <a:cubicBezTo>
                    <a:pt x="1446" y="17589"/>
                    <a:pt x="1009" y="17854"/>
                    <a:pt x="560" y="17854"/>
                  </a:cubicBezTo>
                  <a:cubicBezTo>
                    <a:pt x="533" y="17854"/>
                    <a:pt x="506" y="17853"/>
                    <a:pt x="479" y="17851"/>
                  </a:cubicBezTo>
                  <a:lnTo>
                    <a:pt x="479" y="17851"/>
                  </a:lnTo>
                  <a:cubicBezTo>
                    <a:pt x="683" y="19046"/>
                    <a:pt x="991" y="20240"/>
                    <a:pt x="1366" y="21434"/>
                  </a:cubicBezTo>
                  <a:cubicBezTo>
                    <a:pt x="1809" y="21707"/>
                    <a:pt x="1980" y="22287"/>
                    <a:pt x="1809" y="22731"/>
                  </a:cubicBezTo>
                  <a:cubicBezTo>
                    <a:pt x="2526" y="24778"/>
                    <a:pt x="3413" y="26792"/>
                    <a:pt x="4403" y="28702"/>
                  </a:cubicBezTo>
                  <a:cubicBezTo>
                    <a:pt x="4629" y="28454"/>
                    <a:pt x="4974" y="28295"/>
                    <a:pt x="5310" y="28295"/>
                  </a:cubicBezTo>
                  <a:cubicBezTo>
                    <a:pt x="5482" y="28295"/>
                    <a:pt x="5652" y="28337"/>
                    <a:pt x="5802" y="28429"/>
                  </a:cubicBezTo>
                  <a:cubicBezTo>
                    <a:pt x="6416" y="28702"/>
                    <a:pt x="6621" y="29453"/>
                    <a:pt x="6314" y="29999"/>
                  </a:cubicBezTo>
                  <a:cubicBezTo>
                    <a:pt x="6143" y="30374"/>
                    <a:pt x="5768" y="30579"/>
                    <a:pt x="5392" y="30647"/>
                  </a:cubicBezTo>
                  <a:cubicBezTo>
                    <a:pt x="6587" y="32797"/>
                    <a:pt x="7815" y="34810"/>
                    <a:pt x="9009" y="36619"/>
                  </a:cubicBezTo>
                  <a:cubicBezTo>
                    <a:pt x="9232" y="36396"/>
                    <a:pt x="9543" y="36275"/>
                    <a:pt x="9864" y="36275"/>
                  </a:cubicBezTo>
                  <a:cubicBezTo>
                    <a:pt x="10035" y="36275"/>
                    <a:pt x="10209" y="36309"/>
                    <a:pt x="10374" y="36380"/>
                  </a:cubicBezTo>
                  <a:cubicBezTo>
                    <a:pt x="10989" y="36687"/>
                    <a:pt x="11193" y="37404"/>
                    <a:pt x="10886" y="37984"/>
                  </a:cubicBezTo>
                  <a:cubicBezTo>
                    <a:pt x="10750" y="38223"/>
                    <a:pt x="10545" y="38393"/>
                    <a:pt x="10340" y="38530"/>
                  </a:cubicBezTo>
                  <a:cubicBezTo>
                    <a:pt x="12388" y="41396"/>
                    <a:pt x="13889" y="43171"/>
                    <a:pt x="13889" y="43171"/>
                  </a:cubicBezTo>
                  <a:cubicBezTo>
                    <a:pt x="13889" y="43171"/>
                    <a:pt x="15527" y="43292"/>
                    <a:pt x="18125" y="43292"/>
                  </a:cubicBezTo>
                  <a:cubicBezTo>
                    <a:pt x="19425" y="43292"/>
                    <a:pt x="20964" y="43262"/>
                    <a:pt x="22659" y="43171"/>
                  </a:cubicBezTo>
                  <a:cubicBezTo>
                    <a:pt x="22821" y="43081"/>
                    <a:pt x="22992" y="43038"/>
                    <a:pt x="23168" y="43038"/>
                  </a:cubicBezTo>
                  <a:cubicBezTo>
                    <a:pt x="23326" y="43038"/>
                    <a:pt x="23487" y="43072"/>
                    <a:pt x="23648" y="43137"/>
                  </a:cubicBezTo>
                  <a:cubicBezTo>
                    <a:pt x="25934" y="43000"/>
                    <a:pt x="28494" y="42761"/>
                    <a:pt x="31053" y="42318"/>
                  </a:cubicBezTo>
                  <a:cubicBezTo>
                    <a:pt x="31288" y="42036"/>
                    <a:pt x="31652" y="41867"/>
                    <a:pt x="32023" y="41867"/>
                  </a:cubicBezTo>
                  <a:cubicBezTo>
                    <a:pt x="32191" y="41867"/>
                    <a:pt x="32360" y="41902"/>
                    <a:pt x="32520" y="41976"/>
                  </a:cubicBezTo>
                  <a:cubicBezTo>
                    <a:pt x="32554" y="41976"/>
                    <a:pt x="32554" y="42010"/>
                    <a:pt x="32588" y="42010"/>
                  </a:cubicBezTo>
                  <a:cubicBezTo>
                    <a:pt x="33578" y="41840"/>
                    <a:pt x="34602" y="41601"/>
                    <a:pt x="35591" y="41328"/>
                  </a:cubicBezTo>
                  <a:cubicBezTo>
                    <a:pt x="35148" y="40987"/>
                    <a:pt x="34977" y="40407"/>
                    <a:pt x="35250" y="39895"/>
                  </a:cubicBezTo>
                  <a:cubicBezTo>
                    <a:pt x="35462" y="39471"/>
                    <a:pt x="35853" y="39242"/>
                    <a:pt x="36266" y="39242"/>
                  </a:cubicBezTo>
                  <a:cubicBezTo>
                    <a:pt x="36451" y="39242"/>
                    <a:pt x="36640" y="39288"/>
                    <a:pt x="36820" y="39383"/>
                  </a:cubicBezTo>
                  <a:cubicBezTo>
                    <a:pt x="37366" y="39690"/>
                    <a:pt x="37604" y="40304"/>
                    <a:pt x="37366" y="40884"/>
                  </a:cubicBezTo>
                  <a:cubicBezTo>
                    <a:pt x="44804" y="38666"/>
                    <a:pt x="51254" y="34435"/>
                    <a:pt x="51595" y="26553"/>
                  </a:cubicBezTo>
                  <a:cubicBezTo>
                    <a:pt x="51834" y="21912"/>
                    <a:pt x="49513" y="17305"/>
                    <a:pt x="45521" y="14814"/>
                  </a:cubicBezTo>
                  <a:cubicBezTo>
                    <a:pt x="43440" y="13499"/>
                    <a:pt x="41343" y="12988"/>
                    <a:pt x="39335" y="12988"/>
                  </a:cubicBezTo>
                  <a:cubicBezTo>
                    <a:pt x="38478" y="12988"/>
                    <a:pt x="37636" y="13081"/>
                    <a:pt x="36820" y="13245"/>
                  </a:cubicBezTo>
                  <a:cubicBezTo>
                    <a:pt x="36956" y="13552"/>
                    <a:pt x="36956" y="13893"/>
                    <a:pt x="36786" y="14234"/>
                  </a:cubicBezTo>
                  <a:cubicBezTo>
                    <a:pt x="36569" y="14643"/>
                    <a:pt x="36149" y="14866"/>
                    <a:pt x="35729" y="14866"/>
                  </a:cubicBezTo>
                  <a:cubicBezTo>
                    <a:pt x="35553" y="14866"/>
                    <a:pt x="35377" y="14827"/>
                    <a:pt x="35216" y="14746"/>
                  </a:cubicBezTo>
                  <a:cubicBezTo>
                    <a:pt x="34875" y="14575"/>
                    <a:pt x="34670" y="14268"/>
                    <a:pt x="34568" y="13893"/>
                  </a:cubicBezTo>
                  <a:cubicBezTo>
                    <a:pt x="31496" y="15019"/>
                    <a:pt x="28903" y="17066"/>
                    <a:pt x="27265" y="18568"/>
                  </a:cubicBezTo>
                  <a:cubicBezTo>
                    <a:pt x="27368" y="18568"/>
                    <a:pt x="27470" y="18602"/>
                    <a:pt x="27572" y="18670"/>
                  </a:cubicBezTo>
                  <a:cubicBezTo>
                    <a:pt x="28187" y="18943"/>
                    <a:pt x="28391" y="19660"/>
                    <a:pt x="28084" y="20240"/>
                  </a:cubicBezTo>
                  <a:cubicBezTo>
                    <a:pt x="27864" y="20632"/>
                    <a:pt x="27433" y="20865"/>
                    <a:pt x="27005" y="20865"/>
                  </a:cubicBezTo>
                  <a:cubicBezTo>
                    <a:pt x="26837" y="20865"/>
                    <a:pt x="26669" y="20829"/>
                    <a:pt x="26515" y="20752"/>
                  </a:cubicBezTo>
                  <a:cubicBezTo>
                    <a:pt x="26173" y="20581"/>
                    <a:pt x="25934" y="20274"/>
                    <a:pt x="25866" y="19899"/>
                  </a:cubicBezTo>
                  <a:cubicBezTo>
                    <a:pt x="25559" y="20172"/>
                    <a:pt x="25388" y="20411"/>
                    <a:pt x="25388" y="20411"/>
                  </a:cubicBezTo>
                  <a:cubicBezTo>
                    <a:pt x="25388" y="20411"/>
                    <a:pt x="25900" y="18397"/>
                    <a:pt x="26003" y="15633"/>
                  </a:cubicBezTo>
                  <a:cubicBezTo>
                    <a:pt x="25696" y="15292"/>
                    <a:pt x="25627" y="14780"/>
                    <a:pt x="25832" y="14302"/>
                  </a:cubicBezTo>
                  <a:cubicBezTo>
                    <a:pt x="25866" y="14200"/>
                    <a:pt x="25934" y="14132"/>
                    <a:pt x="26003" y="14030"/>
                  </a:cubicBezTo>
                  <a:cubicBezTo>
                    <a:pt x="25866" y="9389"/>
                    <a:pt x="24331" y="3417"/>
                    <a:pt x="18052" y="892"/>
                  </a:cubicBezTo>
                  <a:cubicBezTo>
                    <a:pt x="16530" y="283"/>
                    <a:pt x="14923" y="0"/>
                    <a:pt x="13317" y="0"/>
                  </a:cubicBezTo>
                  <a:close/>
                </a:path>
              </a:pathLst>
            </a:custGeom>
            <a:solidFill>
              <a:srgbClr val="EE5E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5" name="Google Shape;915;p24"/>
          <p:cNvGrpSpPr/>
          <p:nvPr/>
        </p:nvGrpSpPr>
        <p:grpSpPr>
          <a:xfrm rot="-2888655">
            <a:off x="7973112" y="4034117"/>
            <a:ext cx="1187038" cy="847235"/>
            <a:chOff x="3505425" y="4142475"/>
            <a:chExt cx="1167025" cy="812525"/>
          </a:xfrm>
        </p:grpSpPr>
        <p:sp>
          <p:nvSpPr>
            <p:cNvPr id="916" name="Google Shape;916;p24"/>
            <p:cNvSpPr/>
            <p:nvPr/>
          </p:nvSpPr>
          <p:spPr>
            <a:xfrm>
              <a:off x="3595000" y="4153750"/>
              <a:ext cx="33300" cy="26650"/>
            </a:xfrm>
            <a:custGeom>
              <a:avLst/>
              <a:gdLst/>
              <a:ahLst/>
              <a:cxnLst/>
              <a:rect l="l" t="t" r="r" b="b"/>
              <a:pathLst>
                <a:path w="1332" h="1066" extrusionOk="0">
                  <a:moveTo>
                    <a:pt x="1331" y="0"/>
                  </a:moveTo>
                  <a:cubicBezTo>
                    <a:pt x="854" y="307"/>
                    <a:pt x="410" y="648"/>
                    <a:pt x="1" y="1024"/>
                  </a:cubicBezTo>
                  <a:cubicBezTo>
                    <a:pt x="35" y="1024"/>
                    <a:pt x="137" y="1058"/>
                    <a:pt x="171" y="1058"/>
                  </a:cubicBezTo>
                  <a:cubicBezTo>
                    <a:pt x="214" y="1063"/>
                    <a:pt x="256" y="1065"/>
                    <a:pt x="298" y="1065"/>
                  </a:cubicBezTo>
                  <a:cubicBezTo>
                    <a:pt x="824" y="1065"/>
                    <a:pt x="1268" y="677"/>
                    <a:pt x="1331" y="171"/>
                  </a:cubicBezTo>
                  <a:lnTo>
                    <a:pt x="1331" y="0"/>
                  </a:ln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24"/>
            <p:cNvSpPr/>
            <p:nvPr/>
          </p:nvSpPr>
          <p:spPr>
            <a:xfrm>
              <a:off x="3683725" y="4142475"/>
              <a:ext cx="52900" cy="50900"/>
            </a:xfrm>
            <a:custGeom>
              <a:avLst/>
              <a:gdLst/>
              <a:ahLst/>
              <a:cxnLst/>
              <a:rect l="l" t="t" r="r" b="b"/>
              <a:pathLst>
                <a:path w="2116" h="2036" extrusionOk="0">
                  <a:moveTo>
                    <a:pt x="1007" y="0"/>
                  </a:moveTo>
                  <a:cubicBezTo>
                    <a:pt x="508" y="0"/>
                    <a:pt x="66" y="391"/>
                    <a:pt x="34" y="929"/>
                  </a:cubicBezTo>
                  <a:cubicBezTo>
                    <a:pt x="0" y="1475"/>
                    <a:pt x="376" y="1952"/>
                    <a:pt x="922" y="2021"/>
                  </a:cubicBezTo>
                  <a:cubicBezTo>
                    <a:pt x="975" y="2031"/>
                    <a:pt x="1028" y="2036"/>
                    <a:pt x="1080" y="2036"/>
                  </a:cubicBezTo>
                  <a:cubicBezTo>
                    <a:pt x="1563" y="2036"/>
                    <a:pt x="1986" y="1626"/>
                    <a:pt x="2048" y="1134"/>
                  </a:cubicBezTo>
                  <a:cubicBezTo>
                    <a:pt x="2116" y="588"/>
                    <a:pt x="1706" y="76"/>
                    <a:pt x="1126" y="7"/>
                  </a:cubicBezTo>
                  <a:cubicBezTo>
                    <a:pt x="1086" y="2"/>
                    <a:pt x="1047" y="0"/>
                    <a:pt x="1007" y="0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24"/>
            <p:cNvSpPr/>
            <p:nvPr/>
          </p:nvSpPr>
          <p:spPr>
            <a:xfrm>
              <a:off x="3790350" y="4155925"/>
              <a:ext cx="52075" cy="50250"/>
            </a:xfrm>
            <a:custGeom>
              <a:avLst/>
              <a:gdLst/>
              <a:ahLst/>
              <a:cxnLst/>
              <a:rect l="l" t="t" r="r" b="b"/>
              <a:pathLst>
                <a:path w="2083" h="2010" extrusionOk="0">
                  <a:moveTo>
                    <a:pt x="968" y="1"/>
                  </a:moveTo>
                  <a:cubicBezTo>
                    <a:pt x="485" y="1"/>
                    <a:pt x="66" y="410"/>
                    <a:pt x="35" y="903"/>
                  </a:cubicBezTo>
                  <a:cubicBezTo>
                    <a:pt x="1" y="1414"/>
                    <a:pt x="376" y="1926"/>
                    <a:pt x="922" y="1995"/>
                  </a:cubicBezTo>
                  <a:cubicBezTo>
                    <a:pt x="975" y="2005"/>
                    <a:pt x="1028" y="2009"/>
                    <a:pt x="1081" y="2009"/>
                  </a:cubicBezTo>
                  <a:cubicBezTo>
                    <a:pt x="1564" y="2009"/>
                    <a:pt x="1986" y="1600"/>
                    <a:pt x="2048" y="1107"/>
                  </a:cubicBezTo>
                  <a:cubicBezTo>
                    <a:pt x="2082" y="561"/>
                    <a:pt x="1707" y="50"/>
                    <a:pt x="1127" y="15"/>
                  </a:cubicBezTo>
                  <a:cubicBezTo>
                    <a:pt x="1073" y="5"/>
                    <a:pt x="1020" y="1"/>
                    <a:pt x="968" y="1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24"/>
            <p:cNvSpPr/>
            <p:nvPr/>
          </p:nvSpPr>
          <p:spPr>
            <a:xfrm>
              <a:off x="3897000" y="4168900"/>
              <a:ext cx="52050" cy="50075"/>
            </a:xfrm>
            <a:custGeom>
              <a:avLst/>
              <a:gdLst/>
              <a:ahLst/>
              <a:cxnLst/>
              <a:rect l="l" t="t" r="r" b="b"/>
              <a:pathLst>
                <a:path w="2082" h="2003" extrusionOk="0">
                  <a:moveTo>
                    <a:pt x="1007" y="1"/>
                  </a:moveTo>
                  <a:cubicBezTo>
                    <a:pt x="508" y="1"/>
                    <a:pt x="66" y="390"/>
                    <a:pt x="34" y="895"/>
                  </a:cubicBezTo>
                  <a:cubicBezTo>
                    <a:pt x="0" y="1407"/>
                    <a:pt x="375" y="1919"/>
                    <a:pt x="921" y="1987"/>
                  </a:cubicBezTo>
                  <a:cubicBezTo>
                    <a:pt x="975" y="1997"/>
                    <a:pt x="1028" y="2002"/>
                    <a:pt x="1080" y="2002"/>
                  </a:cubicBezTo>
                  <a:cubicBezTo>
                    <a:pt x="1563" y="2002"/>
                    <a:pt x="1986" y="1593"/>
                    <a:pt x="2047" y="1100"/>
                  </a:cubicBezTo>
                  <a:cubicBezTo>
                    <a:pt x="2082" y="554"/>
                    <a:pt x="1706" y="42"/>
                    <a:pt x="1126" y="8"/>
                  </a:cubicBezTo>
                  <a:cubicBezTo>
                    <a:pt x="1086" y="3"/>
                    <a:pt x="1046" y="1"/>
                    <a:pt x="1007" y="1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24"/>
            <p:cNvSpPr/>
            <p:nvPr/>
          </p:nvSpPr>
          <p:spPr>
            <a:xfrm>
              <a:off x="4220300" y="4215150"/>
              <a:ext cx="48650" cy="42200"/>
            </a:xfrm>
            <a:custGeom>
              <a:avLst/>
              <a:gdLst/>
              <a:ahLst/>
              <a:cxnLst/>
              <a:rect l="l" t="t" r="r" b="b"/>
              <a:pathLst>
                <a:path w="1946" h="1688" extrusionOk="0">
                  <a:moveTo>
                    <a:pt x="1639" y="1"/>
                  </a:moveTo>
                  <a:cubicBezTo>
                    <a:pt x="1058" y="342"/>
                    <a:pt x="547" y="752"/>
                    <a:pt x="1" y="1161"/>
                  </a:cubicBezTo>
                  <a:cubicBezTo>
                    <a:pt x="205" y="1434"/>
                    <a:pt x="444" y="1639"/>
                    <a:pt x="785" y="1673"/>
                  </a:cubicBezTo>
                  <a:cubicBezTo>
                    <a:pt x="839" y="1683"/>
                    <a:pt x="892" y="1688"/>
                    <a:pt x="944" y="1688"/>
                  </a:cubicBezTo>
                  <a:cubicBezTo>
                    <a:pt x="1427" y="1688"/>
                    <a:pt x="1850" y="1278"/>
                    <a:pt x="1912" y="786"/>
                  </a:cubicBezTo>
                  <a:cubicBezTo>
                    <a:pt x="1946" y="479"/>
                    <a:pt x="1843" y="240"/>
                    <a:pt x="1639" y="1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24"/>
            <p:cNvSpPr/>
            <p:nvPr/>
          </p:nvSpPr>
          <p:spPr>
            <a:xfrm>
              <a:off x="4321825" y="4219900"/>
              <a:ext cx="54625" cy="50250"/>
            </a:xfrm>
            <a:custGeom>
              <a:avLst/>
              <a:gdLst/>
              <a:ahLst/>
              <a:cxnLst/>
              <a:rect l="l" t="t" r="r" b="b"/>
              <a:pathLst>
                <a:path w="2185" h="2010" extrusionOk="0">
                  <a:moveTo>
                    <a:pt x="1036" y="1"/>
                  </a:moveTo>
                  <a:cubicBezTo>
                    <a:pt x="553" y="1"/>
                    <a:pt x="133" y="410"/>
                    <a:pt x="103" y="903"/>
                  </a:cubicBezTo>
                  <a:cubicBezTo>
                    <a:pt x="0" y="1415"/>
                    <a:pt x="444" y="1927"/>
                    <a:pt x="990" y="1995"/>
                  </a:cubicBezTo>
                  <a:cubicBezTo>
                    <a:pt x="1043" y="2005"/>
                    <a:pt x="1096" y="2010"/>
                    <a:pt x="1148" y="2010"/>
                  </a:cubicBezTo>
                  <a:cubicBezTo>
                    <a:pt x="1632" y="2010"/>
                    <a:pt x="2054" y="1600"/>
                    <a:pt x="2116" y="1108"/>
                  </a:cubicBezTo>
                  <a:cubicBezTo>
                    <a:pt x="2184" y="562"/>
                    <a:pt x="1741" y="50"/>
                    <a:pt x="1195" y="16"/>
                  </a:cubicBezTo>
                  <a:cubicBezTo>
                    <a:pt x="1141" y="6"/>
                    <a:pt x="1088" y="1"/>
                    <a:pt x="1036" y="1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24"/>
            <p:cNvSpPr/>
            <p:nvPr/>
          </p:nvSpPr>
          <p:spPr>
            <a:xfrm>
              <a:off x="4428450" y="4232700"/>
              <a:ext cx="54625" cy="50250"/>
            </a:xfrm>
            <a:custGeom>
              <a:avLst/>
              <a:gdLst/>
              <a:ahLst/>
              <a:cxnLst/>
              <a:rect l="l" t="t" r="r" b="b"/>
              <a:pathLst>
                <a:path w="2185" h="2010" extrusionOk="0">
                  <a:moveTo>
                    <a:pt x="1036" y="1"/>
                  </a:moveTo>
                  <a:cubicBezTo>
                    <a:pt x="554" y="1"/>
                    <a:pt x="134" y="410"/>
                    <a:pt x="103" y="903"/>
                  </a:cubicBezTo>
                  <a:cubicBezTo>
                    <a:pt x="1" y="1415"/>
                    <a:pt x="444" y="1926"/>
                    <a:pt x="990" y="1995"/>
                  </a:cubicBezTo>
                  <a:cubicBezTo>
                    <a:pt x="1044" y="2005"/>
                    <a:pt x="1096" y="2009"/>
                    <a:pt x="1149" y="2009"/>
                  </a:cubicBezTo>
                  <a:cubicBezTo>
                    <a:pt x="1632" y="2009"/>
                    <a:pt x="2055" y="1600"/>
                    <a:pt x="2116" y="1107"/>
                  </a:cubicBezTo>
                  <a:cubicBezTo>
                    <a:pt x="2185" y="561"/>
                    <a:pt x="1775" y="50"/>
                    <a:pt x="1195" y="16"/>
                  </a:cubicBezTo>
                  <a:cubicBezTo>
                    <a:pt x="1142" y="6"/>
                    <a:pt x="1089" y="1"/>
                    <a:pt x="1036" y="1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3" name="Google Shape;923;p24"/>
            <p:cNvSpPr/>
            <p:nvPr/>
          </p:nvSpPr>
          <p:spPr>
            <a:xfrm>
              <a:off x="4535100" y="4244100"/>
              <a:ext cx="53750" cy="50800"/>
            </a:xfrm>
            <a:custGeom>
              <a:avLst/>
              <a:gdLst/>
              <a:ahLst/>
              <a:cxnLst/>
              <a:rect l="l" t="t" r="r" b="b"/>
              <a:pathLst>
                <a:path w="2150" h="2032" extrusionOk="0">
                  <a:moveTo>
                    <a:pt x="1186" y="1"/>
                  </a:moveTo>
                  <a:cubicBezTo>
                    <a:pt x="609" y="1"/>
                    <a:pt x="168" y="369"/>
                    <a:pt x="102" y="924"/>
                  </a:cubicBezTo>
                  <a:cubicBezTo>
                    <a:pt x="0" y="1470"/>
                    <a:pt x="444" y="1982"/>
                    <a:pt x="990" y="2016"/>
                  </a:cubicBezTo>
                  <a:cubicBezTo>
                    <a:pt x="1043" y="2026"/>
                    <a:pt x="1096" y="2031"/>
                    <a:pt x="1148" y="2031"/>
                  </a:cubicBezTo>
                  <a:cubicBezTo>
                    <a:pt x="1631" y="2031"/>
                    <a:pt x="2054" y="1622"/>
                    <a:pt x="2116" y="1129"/>
                  </a:cubicBezTo>
                  <a:cubicBezTo>
                    <a:pt x="2150" y="924"/>
                    <a:pt x="2116" y="754"/>
                    <a:pt x="2013" y="583"/>
                  </a:cubicBezTo>
                  <a:cubicBezTo>
                    <a:pt x="1843" y="413"/>
                    <a:pt x="1638" y="242"/>
                    <a:pt x="1467" y="71"/>
                  </a:cubicBezTo>
                  <a:cubicBezTo>
                    <a:pt x="1365" y="3"/>
                    <a:pt x="1297" y="3"/>
                    <a:pt x="1263" y="3"/>
                  </a:cubicBezTo>
                  <a:cubicBezTo>
                    <a:pt x="1237" y="2"/>
                    <a:pt x="1211" y="1"/>
                    <a:pt x="1186" y="1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24"/>
            <p:cNvSpPr/>
            <p:nvPr/>
          </p:nvSpPr>
          <p:spPr>
            <a:xfrm>
              <a:off x="3524200" y="4233075"/>
              <a:ext cx="42675" cy="49025"/>
            </a:xfrm>
            <a:custGeom>
              <a:avLst/>
              <a:gdLst/>
              <a:ahLst/>
              <a:cxnLst/>
              <a:rect l="l" t="t" r="r" b="b"/>
              <a:pathLst>
                <a:path w="1707" h="1961" extrusionOk="0">
                  <a:moveTo>
                    <a:pt x="990" y="1"/>
                  </a:moveTo>
                  <a:cubicBezTo>
                    <a:pt x="922" y="103"/>
                    <a:pt x="785" y="274"/>
                    <a:pt x="683" y="410"/>
                  </a:cubicBezTo>
                  <a:cubicBezTo>
                    <a:pt x="444" y="854"/>
                    <a:pt x="239" y="1263"/>
                    <a:pt x="0" y="1741"/>
                  </a:cubicBezTo>
                  <a:cubicBezTo>
                    <a:pt x="137" y="1877"/>
                    <a:pt x="342" y="1946"/>
                    <a:pt x="512" y="1946"/>
                  </a:cubicBezTo>
                  <a:cubicBezTo>
                    <a:pt x="572" y="1956"/>
                    <a:pt x="631" y="1960"/>
                    <a:pt x="688" y="1960"/>
                  </a:cubicBezTo>
                  <a:cubicBezTo>
                    <a:pt x="1216" y="1960"/>
                    <a:pt x="1611" y="1551"/>
                    <a:pt x="1672" y="1058"/>
                  </a:cubicBezTo>
                  <a:cubicBezTo>
                    <a:pt x="1706" y="581"/>
                    <a:pt x="1433" y="103"/>
                    <a:pt x="990" y="1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24"/>
            <p:cNvSpPr/>
            <p:nvPr/>
          </p:nvSpPr>
          <p:spPr>
            <a:xfrm>
              <a:off x="3620600" y="4243975"/>
              <a:ext cx="54625" cy="50925"/>
            </a:xfrm>
            <a:custGeom>
              <a:avLst/>
              <a:gdLst/>
              <a:ahLst/>
              <a:cxnLst/>
              <a:rect l="l" t="t" r="r" b="b"/>
              <a:pathLst>
                <a:path w="2185" h="2037" extrusionOk="0">
                  <a:moveTo>
                    <a:pt x="1075" y="1"/>
                  </a:moveTo>
                  <a:cubicBezTo>
                    <a:pt x="576" y="1"/>
                    <a:pt x="132" y="389"/>
                    <a:pt x="68" y="895"/>
                  </a:cubicBezTo>
                  <a:cubicBezTo>
                    <a:pt x="0" y="1475"/>
                    <a:pt x="410" y="1987"/>
                    <a:pt x="990" y="2021"/>
                  </a:cubicBezTo>
                  <a:cubicBezTo>
                    <a:pt x="1043" y="2031"/>
                    <a:pt x="1096" y="2036"/>
                    <a:pt x="1148" y="2036"/>
                  </a:cubicBezTo>
                  <a:cubicBezTo>
                    <a:pt x="1631" y="2036"/>
                    <a:pt x="2051" y="1627"/>
                    <a:pt x="2082" y="1134"/>
                  </a:cubicBezTo>
                  <a:cubicBezTo>
                    <a:pt x="2184" y="554"/>
                    <a:pt x="1740" y="42"/>
                    <a:pt x="1195" y="8"/>
                  </a:cubicBezTo>
                  <a:cubicBezTo>
                    <a:pt x="1154" y="3"/>
                    <a:pt x="1115" y="1"/>
                    <a:pt x="1075" y="1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24"/>
            <p:cNvSpPr/>
            <p:nvPr/>
          </p:nvSpPr>
          <p:spPr>
            <a:xfrm>
              <a:off x="3727225" y="4256900"/>
              <a:ext cx="53775" cy="50775"/>
            </a:xfrm>
            <a:custGeom>
              <a:avLst/>
              <a:gdLst/>
              <a:ahLst/>
              <a:cxnLst/>
              <a:rect l="l" t="t" r="r" b="b"/>
              <a:pathLst>
                <a:path w="2151" h="2031" extrusionOk="0">
                  <a:moveTo>
                    <a:pt x="1126" y="1"/>
                  </a:moveTo>
                  <a:cubicBezTo>
                    <a:pt x="607" y="1"/>
                    <a:pt x="134" y="369"/>
                    <a:pt x="69" y="924"/>
                  </a:cubicBezTo>
                  <a:cubicBezTo>
                    <a:pt x="1" y="1470"/>
                    <a:pt x="410" y="1982"/>
                    <a:pt x="956" y="2016"/>
                  </a:cubicBezTo>
                  <a:cubicBezTo>
                    <a:pt x="1013" y="2026"/>
                    <a:pt x="1069" y="2031"/>
                    <a:pt x="1124" y="2031"/>
                  </a:cubicBezTo>
                  <a:cubicBezTo>
                    <a:pt x="1631" y="2031"/>
                    <a:pt x="2051" y="1622"/>
                    <a:pt x="2082" y="1129"/>
                  </a:cubicBezTo>
                  <a:cubicBezTo>
                    <a:pt x="2150" y="583"/>
                    <a:pt x="1741" y="71"/>
                    <a:pt x="1195" y="3"/>
                  </a:cubicBezTo>
                  <a:cubicBezTo>
                    <a:pt x="1172" y="2"/>
                    <a:pt x="1149" y="1"/>
                    <a:pt x="1126" y="1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24"/>
            <p:cNvSpPr/>
            <p:nvPr/>
          </p:nvSpPr>
          <p:spPr>
            <a:xfrm>
              <a:off x="3833850" y="4269700"/>
              <a:ext cx="53775" cy="50775"/>
            </a:xfrm>
            <a:custGeom>
              <a:avLst/>
              <a:gdLst/>
              <a:ahLst/>
              <a:cxnLst/>
              <a:rect l="l" t="t" r="r" b="b"/>
              <a:pathLst>
                <a:path w="2151" h="2031" extrusionOk="0">
                  <a:moveTo>
                    <a:pt x="1126" y="1"/>
                  </a:moveTo>
                  <a:cubicBezTo>
                    <a:pt x="607" y="1"/>
                    <a:pt x="135" y="368"/>
                    <a:pt x="69" y="924"/>
                  </a:cubicBezTo>
                  <a:cubicBezTo>
                    <a:pt x="1" y="1470"/>
                    <a:pt x="410" y="1982"/>
                    <a:pt x="956" y="2016"/>
                  </a:cubicBezTo>
                  <a:cubicBezTo>
                    <a:pt x="1013" y="2026"/>
                    <a:pt x="1069" y="2031"/>
                    <a:pt x="1124" y="2031"/>
                  </a:cubicBezTo>
                  <a:cubicBezTo>
                    <a:pt x="1632" y="2031"/>
                    <a:pt x="2052" y="1622"/>
                    <a:pt x="2082" y="1129"/>
                  </a:cubicBezTo>
                  <a:cubicBezTo>
                    <a:pt x="2151" y="583"/>
                    <a:pt x="1741" y="71"/>
                    <a:pt x="1195" y="3"/>
                  </a:cubicBezTo>
                  <a:cubicBezTo>
                    <a:pt x="1172" y="1"/>
                    <a:pt x="1149" y="1"/>
                    <a:pt x="1126" y="1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24"/>
            <p:cNvSpPr/>
            <p:nvPr/>
          </p:nvSpPr>
          <p:spPr>
            <a:xfrm>
              <a:off x="3940500" y="4282500"/>
              <a:ext cx="53775" cy="50775"/>
            </a:xfrm>
            <a:custGeom>
              <a:avLst/>
              <a:gdLst/>
              <a:ahLst/>
              <a:cxnLst/>
              <a:rect l="l" t="t" r="r" b="b"/>
              <a:pathLst>
                <a:path w="2151" h="2031" extrusionOk="0">
                  <a:moveTo>
                    <a:pt x="1126" y="1"/>
                  </a:moveTo>
                  <a:cubicBezTo>
                    <a:pt x="606" y="1"/>
                    <a:pt x="134" y="368"/>
                    <a:pt x="69" y="924"/>
                  </a:cubicBezTo>
                  <a:cubicBezTo>
                    <a:pt x="0" y="1470"/>
                    <a:pt x="410" y="1982"/>
                    <a:pt x="956" y="2016"/>
                  </a:cubicBezTo>
                  <a:cubicBezTo>
                    <a:pt x="1012" y="2026"/>
                    <a:pt x="1068" y="2031"/>
                    <a:pt x="1123" y="2031"/>
                  </a:cubicBezTo>
                  <a:cubicBezTo>
                    <a:pt x="1631" y="2031"/>
                    <a:pt x="2051" y="1621"/>
                    <a:pt x="2082" y="1129"/>
                  </a:cubicBezTo>
                  <a:cubicBezTo>
                    <a:pt x="2150" y="583"/>
                    <a:pt x="1741" y="71"/>
                    <a:pt x="1195" y="3"/>
                  </a:cubicBezTo>
                  <a:cubicBezTo>
                    <a:pt x="1172" y="1"/>
                    <a:pt x="1149" y="1"/>
                    <a:pt x="1126" y="1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24"/>
            <p:cNvSpPr/>
            <p:nvPr/>
          </p:nvSpPr>
          <p:spPr>
            <a:xfrm>
              <a:off x="4047975" y="4314125"/>
              <a:ext cx="11975" cy="27325"/>
            </a:xfrm>
            <a:custGeom>
              <a:avLst/>
              <a:gdLst/>
              <a:ahLst/>
              <a:cxnLst/>
              <a:rect l="l" t="t" r="r" b="b"/>
              <a:pathLst>
                <a:path w="479" h="1093" extrusionOk="0">
                  <a:moveTo>
                    <a:pt x="69" y="0"/>
                  </a:moveTo>
                  <a:cubicBezTo>
                    <a:pt x="69" y="34"/>
                    <a:pt x="35" y="68"/>
                    <a:pt x="35" y="171"/>
                  </a:cubicBezTo>
                  <a:cubicBezTo>
                    <a:pt x="1" y="546"/>
                    <a:pt x="171" y="887"/>
                    <a:pt x="479" y="1092"/>
                  </a:cubicBezTo>
                  <a:cubicBezTo>
                    <a:pt x="342" y="751"/>
                    <a:pt x="206" y="376"/>
                    <a:pt x="69" y="0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24"/>
            <p:cNvSpPr/>
            <p:nvPr/>
          </p:nvSpPr>
          <p:spPr>
            <a:xfrm>
              <a:off x="4260400" y="4320750"/>
              <a:ext cx="52925" cy="50925"/>
            </a:xfrm>
            <a:custGeom>
              <a:avLst/>
              <a:gdLst/>
              <a:ahLst/>
              <a:cxnLst/>
              <a:rect l="l" t="t" r="r" b="b"/>
              <a:pathLst>
                <a:path w="2117" h="2037" extrusionOk="0">
                  <a:moveTo>
                    <a:pt x="1035" y="1"/>
                  </a:moveTo>
                  <a:cubicBezTo>
                    <a:pt x="508" y="1"/>
                    <a:pt x="66" y="392"/>
                    <a:pt x="35" y="930"/>
                  </a:cubicBezTo>
                  <a:cubicBezTo>
                    <a:pt x="0" y="1475"/>
                    <a:pt x="376" y="1987"/>
                    <a:pt x="922" y="2021"/>
                  </a:cubicBezTo>
                  <a:cubicBezTo>
                    <a:pt x="978" y="2031"/>
                    <a:pt x="1034" y="2036"/>
                    <a:pt x="1089" y="2036"/>
                  </a:cubicBezTo>
                  <a:cubicBezTo>
                    <a:pt x="1597" y="2036"/>
                    <a:pt x="2017" y="1627"/>
                    <a:pt x="2048" y="1134"/>
                  </a:cubicBezTo>
                  <a:cubicBezTo>
                    <a:pt x="2116" y="588"/>
                    <a:pt x="1707" y="76"/>
                    <a:pt x="1161" y="8"/>
                  </a:cubicBezTo>
                  <a:cubicBezTo>
                    <a:pt x="1118" y="3"/>
                    <a:pt x="1076" y="1"/>
                    <a:pt x="1035" y="1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24"/>
            <p:cNvSpPr/>
            <p:nvPr/>
          </p:nvSpPr>
          <p:spPr>
            <a:xfrm>
              <a:off x="4367025" y="4333550"/>
              <a:ext cx="53775" cy="50925"/>
            </a:xfrm>
            <a:custGeom>
              <a:avLst/>
              <a:gdLst/>
              <a:ahLst/>
              <a:cxnLst/>
              <a:rect l="l" t="t" r="r" b="b"/>
              <a:pathLst>
                <a:path w="2151" h="2037" extrusionOk="0">
                  <a:moveTo>
                    <a:pt x="1075" y="1"/>
                  </a:moveTo>
                  <a:cubicBezTo>
                    <a:pt x="572" y="1"/>
                    <a:pt x="101" y="392"/>
                    <a:pt x="69" y="929"/>
                  </a:cubicBezTo>
                  <a:cubicBezTo>
                    <a:pt x="1" y="1475"/>
                    <a:pt x="410" y="1987"/>
                    <a:pt x="956" y="2021"/>
                  </a:cubicBezTo>
                  <a:cubicBezTo>
                    <a:pt x="1013" y="2031"/>
                    <a:pt x="1069" y="2036"/>
                    <a:pt x="1124" y="2036"/>
                  </a:cubicBezTo>
                  <a:cubicBezTo>
                    <a:pt x="1632" y="2036"/>
                    <a:pt x="2052" y="1627"/>
                    <a:pt x="2082" y="1134"/>
                  </a:cubicBezTo>
                  <a:cubicBezTo>
                    <a:pt x="2151" y="588"/>
                    <a:pt x="1741" y="76"/>
                    <a:pt x="1195" y="8"/>
                  </a:cubicBezTo>
                  <a:cubicBezTo>
                    <a:pt x="1155" y="3"/>
                    <a:pt x="1115" y="1"/>
                    <a:pt x="1075" y="1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24"/>
            <p:cNvSpPr/>
            <p:nvPr/>
          </p:nvSpPr>
          <p:spPr>
            <a:xfrm>
              <a:off x="4473675" y="4346350"/>
              <a:ext cx="53750" cy="50900"/>
            </a:xfrm>
            <a:custGeom>
              <a:avLst/>
              <a:gdLst/>
              <a:ahLst/>
              <a:cxnLst/>
              <a:rect l="l" t="t" r="r" b="b"/>
              <a:pathLst>
                <a:path w="2150" h="2036" extrusionOk="0">
                  <a:moveTo>
                    <a:pt x="1075" y="0"/>
                  </a:moveTo>
                  <a:cubicBezTo>
                    <a:pt x="576" y="0"/>
                    <a:pt x="132" y="392"/>
                    <a:pt x="68" y="929"/>
                  </a:cubicBezTo>
                  <a:cubicBezTo>
                    <a:pt x="0" y="1475"/>
                    <a:pt x="410" y="1987"/>
                    <a:pt x="990" y="2021"/>
                  </a:cubicBezTo>
                  <a:cubicBezTo>
                    <a:pt x="1043" y="2031"/>
                    <a:pt x="1096" y="2036"/>
                    <a:pt x="1148" y="2036"/>
                  </a:cubicBezTo>
                  <a:cubicBezTo>
                    <a:pt x="1631" y="2036"/>
                    <a:pt x="2051" y="1627"/>
                    <a:pt x="2082" y="1134"/>
                  </a:cubicBezTo>
                  <a:cubicBezTo>
                    <a:pt x="2150" y="588"/>
                    <a:pt x="1740" y="76"/>
                    <a:pt x="1194" y="8"/>
                  </a:cubicBezTo>
                  <a:cubicBezTo>
                    <a:pt x="1155" y="3"/>
                    <a:pt x="1115" y="0"/>
                    <a:pt x="1075" y="0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24"/>
            <p:cNvSpPr/>
            <p:nvPr/>
          </p:nvSpPr>
          <p:spPr>
            <a:xfrm>
              <a:off x="4580300" y="4359150"/>
              <a:ext cx="52925" cy="50900"/>
            </a:xfrm>
            <a:custGeom>
              <a:avLst/>
              <a:gdLst/>
              <a:ahLst/>
              <a:cxnLst/>
              <a:rect l="l" t="t" r="r" b="b"/>
              <a:pathLst>
                <a:path w="2117" h="2036" extrusionOk="0">
                  <a:moveTo>
                    <a:pt x="1035" y="0"/>
                  </a:moveTo>
                  <a:cubicBezTo>
                    <a:pt x="508" y="0"/>
                    <a:pt x="66" y="391"/>
                    <a:pt x="35" y="929"/>
                  </a:cubicBezTo>
                  <a:cubicBezTo>
                    <a:pt x="1" y="1475"/>
                    <a:pt x="376" y="1953"/>
                    <a:pt x="922" y="2021"/>
                  </a:cubicBezTo>
                  <a:cubicBezTo>
                    <a:pt x="978" y="2031"/>
                    <a:pt x="1034" y="2036"/>
                    <a:pt x="1089" y="2036"/>
                  </a:cubicBezTo>
                  <a:cubicBezTo>
                    <a:pt x="1597" y="2036"/>
                    <a:pt x="2017" y="1626"/>
                    <a:pt x="2048" y="1134"/>
                  </a:cubicBezTo>
                  <a:cubicBezTo>
                    <a:pt x="2116" y="554"/>
                    <a:pt x="1707" y="76"/>
                    <a:pt x="1161" y="8"/>
                  </a:cubicBezTo>
                  <a:cubicBezTo>
                    <a:pt x="1118" y="3"/>
                    <a:pt x="1076" y="0"/>
                    <a:pt x="1035" y="0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24"/>
            <p:cNvSpPr/>
            <p:nvPr/>
          </p:nvSpPr>
          <p:spPr>
            <a:xfrm>
              <a:off x="3552350" y="4328425"/>
              <a:ext cx="54625" cy="50725"/>
            </a:xfrm>
            <a:custGeom>
              <a:avLst/>
              <a:gdLst/>
              <a:ahLst/>
              <a:cxnLst/>
              <a:rect l="l" t="t" r="r" b="b"/>
              <a:pathLst>
                <a:path w="2185" h="2029" extrusionOk="0">
                  <a:moveTo>
                    <a:pt x="1075" y="1"/>
                  </a:moveTo>
                  <a:cubicBezTo>
                    <a:pt x="576" y="1"/>
                    <a:pt x="132" y="390"/>
                    <a:pt x="69" y="896"/>
                  </a:cubicBezTo>
                  <a:cubicBezTo>
                    <a:pt x="0" y="1476"/>
                    <a:pt x="410" y="1987"/>
                    <a:pt x="990" y="2022"/>
                  </a:cubicBezTo>
                  <a:cubicBezTo>
                    <a:pt x="1030" y="2027"/>
                    <a:pt x="1070" y="2029"/>
                    <a:pt x="1109" y="2029"/>
                  </a:cubicBezTo>
                  <a:cubicBezTo>
                    <a:pt x="1604" y="2029"/>
                    <a:pt x="2019" y="1640"/>
                    <a:pt x="2082" y="1134"/>
                  </a:cubicBezTo>
                  <a:cubicBezTo>
                    <a:pt x="2184" y="554"/>
                    <a:pt x="1741" y="42"/>
                    <a:pt x="1195" y="8"/>
                  </a:cubicBezTo>
                  <a:cubicBezTo>
                    <a:pt x="1155" y="3"/>
                    <a:pt x="1115" y="1"/>
                    <a:pt x="1075" y="1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24"/>
            <p:cNvSpPr/>
            <p:nvPr/>
          </p:nvSpPr>
          <p:spPr>
            <a:xfrm>
              <a:off x="3658975" y="4341375"/>
              <a:ext cx="52925" cy="50575"/>
            </a:xfrm>
            <a:custGeom>
              <a:avLst/>
              <a:gdLst/>
              <a:ahLst/>
              <a:cxnLst/>
              <a:rect l="l" t="t" r="r" b="b"/>
              <a:pathLst>
                <a:path w="2117" h="2023" extrusionOk="0">
                  <a:moveTo>
                    <a:pt x="1126" y="0"/>
                  </a:moveTo>
                  <a:cubicBezTo>
                    <a:pt x="607" y="0"/>
                    <a:pt x="134" y="366"/>
                    <a:pt x="69" y="889"/>
                  </a:cubicBezTo>
                  <a:cubicBezTo>
                    <a:pt x="1" y="1469"/>
                    <a:pt x="410" y="1981"/>
                    <a:pt x="990" y="2015"/>
                  </a:cubicBezTo>
                  <a:cubicBezTo>
                    <a:pt x="1030" y="2020"/>
                    <a:pt x="1070" y="2023"/>
                    <a:pt x="1110" y="2023"/>
                  </a:cubicBezTo>
                  <a:cubicBezTo>
                    <a:pt x="1609" y="2023"/>
                    <a:pt x="2051" y="1634"/>
                    <a:pt x="2082" y="1128"/>
                  </a:cubicBezTo>
                  <a:cubicBezTo>
                    <a:pt x="2116" y="548"/>
                    <a:pt x="1741" y="36"/>
                    <a:pt x="1195" y="2"/>
                  </a:cubicBezTo>
                  <a:cubicBezTo>
                    <a:pt x="1172" y="1"/>
                    <a:pt x="1149" y="0"/>
                    <a:pt x="1126" y="0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24"/>
            <p:cNvSpPr/>
            <p:nvPr/>
          </p:nvSpPr>
          <p:spPr>
            <a:xfrm>
              <a:off x="3765625" y="4354025"/>
              <a:ext cx="52900" cy="50725"/>
            </a:xfrm>
            <a:custGeom>
              <a:avLst/>
              <a:gdLst/>
              <a:ahLst/>
              <a:cxnLst/>
              <a:rect l="l" t="t" r="r" b="b"/>
              <a:pathLst>
                <a:path w="2116" h="2029" extrusionOk="0">
                  <a:moveTo>
                    <a:pt x="1075" y="1"/>
                  </a:moveTo>
                  <a:cubicBezTo>
                    <a:pt x="576" y="1"/>
                    <a:pt x="132" y="389"/>
                    <a:pt x="68" y="895"/>
                  </a:cubicBezTo>
                  <a:cubicBezTo>
                    <a:pt x="0" y="1475"/>
                    <a:pt x="410" y="1987"/>
                    <a:pt x="990" y="2021"/>
                  </a:cubicBezTo>
                  <a:cubicBezTo>
                    <a:pt x="1030" y="2026"/>
                    <a:pt x="1070" y="2029"/>
                    <a:pt x="1109" y="2029"/>
                  </a:cubicBezTo>
                  <a:cubicBezTo>
                    <a:pt x="1608" y="2029"/>
                    <a:pt x="2050" y="1640"/>
                    <a:pt x="2082" y="1134"/>
                  </a:cubicBezTo>
                  <a:cubicBezTo>
                    <a:pt x="2116" y="554"/>
                    <a:pt x="1740" y="42"/>
                    <a:pt x="1194" y="8"/>
                  </a:cubicBezTo>
                  <a:cubicBezTo>
                    <a:pt x="1154" y="3"/>
                    <a:pt x="1115" y="1"/>
                    <a:pt x="1075" y="1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24"/>
            <p:cNvSpPr/>
            <p:nvPr/>
          </p:nvSpPr>
          <p:spPr>
            <a:xfrm>
              <a:off x="3873100" y="4366825"/>
              <a:ext cx="53775" cy="50725"/>
            </a:xfrm>
            <a:custGeom>
              <a:avLst/>
              <a:gdLst/>
              <a:ahLst/>
              <a:cxnLst/>
              <a:rect l="l" t="t" r="r" b="b"/>
              <a:pathLst>
                <a:path w="2151" h="2029" extrusionOk="0">
                  <a:moveTo>
                    <a:pt x="1041" y="0"/>
                  </a:moveTo>
                  <a:cubicBezTo>
                    <a:pt x="542" y="0"/>
                    <a:pt x="98" y="389"/>
                    <a:pt x="35" y="895"/>
                  </a:cubicBezTo>
                  <a:cubicBezTo>
                    <a:pt x="1" y="1475"/>
                    <a:pt x="376" y="1987"/>
                    <a:pt x="956" y="2021"/>
                  </a:cubicBezTo>
                  <a:cubicBezTo>
                    <a:pt x="996" y="2026"/>
                    <a:pt x="1036" y="2029"/>
                    <a:pt x="1075" y="2029"/>
                  </a:cubicBezTo>
                  <a:cubicBezTo>
                    <a:pt x="1575" y="2029"/>
                    <a:pt x="2016" y="1640"/>
                    <a:pt x="2048" y="1134"/>
                  </a:cubicBezTo>
                  <a:cubicBezTo>
                    <a:pt x="2150" y="554"/>
                    <a:pt x="1707" y="42"/>
                    <a:pt x="1161" y="8"/>
                  </a:cubicBezTo>
                  <a:cubicBezTo>
                    <a:pt x="1121" y="3"/>
                    <a:pt x="1081" y="0"/>
                    <a:pt x="1041" y="0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24"/>
            <p:cNvSpPr/>
            <p:nvPr/>
          </p:nvSpPr>
          <p:spPr>
            <a:xfrm>
              <a:off x="3979725" y="4379625"/>
              <a:ext cx="53775" cy="50725"/>
            </a:xfrm>
            <a:custGeom>
              <a:avLst/>
              <a:gdLst/>
              <a:ahLst/>
              <a:cxnLst/>
              <a:rect l="l" t="t" r="r" b="b"/>
              <a:pathLst>
                <a:path w="2151" h="2029" extrusionOk="0">
                  <a:moveTo>
                    <a:pt x="1042" y="0"/>
                  </a:moveTo>
                  <a:cubicBezTo>
                    <a:pt x="542" y="0"/>
                    <a:pt x="98" y="389"/>
                    <a:pt x="35" y="895"/>
                  </a:cubicBezTo>
                  <a:cubicBezTo>
                    <a:pt x="1" y="1475"/>
                    <a:pt x="376" y="1987"/>
                    <a:pt x="956" y="2021"/>
                  </a:cubicBezTo>
                  <a:cubicBezTo>
                    <a:pt x="996" y="2026"/>
                    <a:pt x="1036" y="2028"/>
                    <a:pt x="1076" y="2028"/>
                  </a:cubicBezTo>
                  <a:cubicBezTo>
                    <a:pt x="1575" y="2028"/>
                    <a:pt x="2017" y="1640"/>
                    <a:pt x="2048" y="1134"/>
                  </a:cubicBezTo>
                  <a:cubicBezTo>
                    <a:pt x="2151" y="554"/>
                    <a:pt x="1707" y="42"/>
                    <a:pt x="1161" y="8"/>
                  </a:cubicBezTo>
                  <a:cubicBezTo>
                    <a:pt x="1121" y="3"/>
                    <a:pt x="1081" y="0"/>
                    <a:pt x="1042" y="0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24"/>
            <p:cNvSpPr/>
            <p:nvPr/>
          </p:nvSpPr>
          <p:spPr>
            <a:xfrm>
              <a:off x="4090625" y="4392600"/>
              <a:ext cx="47800" cy="50550"/>
            </a:xfrm>
            <a:custGeom>
              <a:avLst/>
              <a:gdLst/>
              <a:ahLst/>
              <a:cxnLst/>
              <a:rect l="l" t="t" r="r" b="b"/>
              <a:pathLst>
                <a:path w="1912" h="2022" extrusionOk="0">
                  <a:moveTo>
                    <a:pt x="683" y="1"/>
                  </a:moveTo>
                  <a:cubicBezTo>
                    <a:pt x="376" y="581"/>
                    <a:pt x="137" y="1127"/>
                    <a:pt x="1" y="1502"/>
                  </a:cubicBezTo>
                  <a:cubicBezTo>
                    <a:pt x="137" y="1741"/>
                    <a:pt x="445" y="1980"/>
                    <a:pt x="786" y="2014"/>
                  </a:cubicBezTo>
                  <a:cubicBezTo>
                    <a:pt x="826" y="2019"/>
                    <a:pt x="866" y="2021"/>
                    <a:pt x="905" y="2021"/>
                  </a:cubicBezTo>
                  <a:cubicBezTo>
                    <a:pt x="1404" y="2021"/>
                    <a:pt x="1846" y="1633"/>
                    <a:pt x="1878" y="1127"/>
                  </a:cubicBezTo>
                  <a:cubicBezTo>
                    <a:pt x="1912" y="547"/>
                    <a:pt x="1536" y="35"/>
                    <a:pt x="991" y="1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24"/>
            <p:cNvSpPr/>
            <p:nvPr/>
          </p:nvSpPr>
          <p:spPr>
            <a:xfrm>
              <a:off x="4193000" y="4405200"/>
              <a:ext cx="52925" cy="50600"/>
            </a:xfrm>
            <a:custGeom>
              <a:avLst/>
              <a:gdLst/>
              <a:ahLst/>
              <a:cxnLst/>
              <a:rect l="l" t="t" r="r" b="b"/>
              <a:pathLst>
                <a:path w="2117" h="2024" extrusionOk="0">
                  <a:moveTo>
                    <a:pt x="1041" y="1"/>
                  </a:moveTo>
                  <a:cubicBezTo>
                    <a:pt x="542" y="1"/>
                    <a:pt x="98" y="390"/>
                    <a:pt x="35" y="896"/>
                  </a:cubicBezTo>
                  <a:cubicBezTo>
                    <a:pt x="1" y="1476"/>
                    <a:pt x="376" y="1988"/>
                    <a:pt x="922" y="2022"/>
                  </a:cubicBezTo>
                  <a:cubicBezTo>
                    <a:pt x="947" y="2023"/>
                    <a:pt x="971" y="2024"/>
                    <a:pt x="995" y="2024"/>
                  </a:cubicBezTo>
                  <a:cubicBezTo>
                    <a:pt x="1544" y="2024"/>
                    <a:pt x="2015" y="1657"/>
                    <a:pt x="2048" y="1134"/>
                  </a:cubicBezTo>
                  <a:cubicBezTo>
                    <a:pt x="2116" y="554"/>
                    <a:pt x="1707" y="43"/>
                    <a:pt x="1161" y="8"/>
                  </a:cubicBezTo>
                  <a:cubicBezTo>
                    <a:pt x="1121" y="3"/>
                    <a:pt x="1081" y="1"/>
                    <a:pt x="1041" y="1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24"/>
            <p:cNvSpPr/>
            <p:nvPr/>
          </p:nvSpPr>
          <p:spPr>
            <a:xfrm>
              <a:off x="4299650" y="4418000"/>
              <a:ext cx="52900" cy="50600"/>
            </a:xfrm>
            <a:custGeom>
              <a:avLst/>
              <a:gdLst/>
              <a:ahLst/>
              <a:cxnLst/>
              <a:rect l="l" t="t" r="r" b="b"/>
              <a:pathLst>
                <a:path w="2116" h="2024" extrusionOk="0">
                  <a:moveTo>
                    <a:pt x="1041" y="1"/>
                  </a:moveTo>
                  <a:cubicBezTo>
                    <a:pt x="542" y="1"/>
                    <a:pt x="97" y="390"/>
                    <a:pt x="34" y="895"/>
                  </a:cubicBezTo>
                  <a:cubicBezTo>
                    <a:pt x="0" y="1476"/>
                    <a:pt x="375" y="1987"/>
                    <a:pt x="921" y="2021"/>
                  </a:cubicBezTo>
                  <a:cubicBezTo>
                    <a:pt x="946" y="2023"/>
                    <a:pt x="970" y="2024"/>
                    <a:pt x="994" y="2024"/>
                  </a:cubicBezTo>
                  <a:cubicBezTo>
                    <a:pt x="1544" y="2024"/>
                    <a:pt x="2015" y="1657"/>
                    <a:pt x="2047" y="1134"/>
                  </a:cubicBezTo>
                  <a:cubicBezTo>
                    <a:pt x="2116" y="554"/>
                    <a:pt x="1706" y="42"/>
                    <a:pt x="1160" y="8"/>
                  </a:cubicBezTo>
                  <a:cubicBezTo>
                    <a:pt x="1120" y="3"/>
                    <a:pt x="1080" y="1"/>
                    <a:pt x="1041" y="1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24"/>
            <p:cNvSpPr/>
            <p:nvPr/>
          </p:nvSpPr>
          <p:spPr>
            <a:xfrm>
              <a:off x="4406275" y="4430800"/>
              <a:ext cx="52050" cy="50725"/>
            </a:xfrm>
            <a:custGeom>
              <a:avLst/>
              <a:gdLst/>
              <a:ahLst/>
              <a:cxnLst/>
              <a:rect l="l" t="t" r="r" b="b"/>
              <a:pathLst>
                <a:path w="2082" h="2029" extrusionOk="0">
                  <a:moveTo>
                    <a:pt x="1041" y="1"/>
                  </a:moveTo>
                  <a:cubicBezTo>
                    <a:pt x="542" y="1"/>
                    <a:pt x="98" y="389"/>
                    <a:pt x="35" y="895"/>
                  </a:cubicBezTo>
                  <a:cubicBezTo>
                    <a:pt x="0" y="1475"/>
                    <a:pt x="376" y="1987"/>
                    <a:pt x="956" y="2021"/>
                  </a:cubicBezTo>
                  <a:cubicBezTo>
                    <a:pt x="996" y="2026"/>
                    <a:pt x="1036" y="2029"/>
                    <a:pt x="1075" y="2029"/>
                  </a:cubicBezTo>
                  <a:cubicBezTo>
                    <a:pt x="1574" y="2029"/>
                    <a:pt x="2016" y="1640"/>
                    <a:pt x="2048" y="1134"/>
                  </a:cubicBezTo>
                  <a:cubicBezTo>
                    <a:pt x="2082" y="554"/>
                    <a:pt x="1707" y="42"/>
                    <a:pt x="1161" y="8"/>
                  </a:cubicBezTo>
                  <a:cubicBezTo>
                    <a:pt x="1121" y="3"/>
                    <a:pt x="1081" y="1"/>
                    <a:pt x="1041" y="1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24"/>
            <p:cNvSpPr/>
            <p:nvPr/>
          </p:nvSpPr>
          <p:spPr>
            <a:xfrm>
              <a:off x="4512900" y="4443725"/>
              <a:ext cx="52075" cy="50600"/>
            </a:xfrm>
            <a:custGeom>
              <a:avLst/>
              <a:gdLst/>
              <a:ahLst/>
              <a:cxnLst/>
              <a:rect l="l" t="t" r="r" b="b"/>
              <a:pathLst>
                <a:path w="2083" h="2024" extrusionOk="0">
                  <a:moveTo>
                    <a:pt x="1092" y="1"/>
                  </a:moveTo>
                  <a:cubicBezTo>
                    <a:pt x="573" y="1"/>
                    <a:pt x="100" y="367"/>
                    <a:pt x="35" y="890"/>
                  </a:cubicBezTo>
                  <a:cubicBezTo>
                    <a:pt x="1" y="1470"/>
                    <a:pt x="376" y="1982"/>
                    <a:pt x="956" y="2016"/>
                  </a:cubicBezTo>
                  <a:cubicBezTo>
                    <a:pt x="996" y="2021"/>
                    <a:pt x="1036" y="2024"/>
                    <a:pt x="1076" y="2024"/>
                  </a:cubicBezTo>
                  <a:cubicBezTo>
                    <a:pt x="1575" y="2024"/>
                    <a:pt x="2017" y="1635"/>
                    <a:pt x="2048" y="1129"/>
                  </a:cubicBezTo>
                  <a:cubicBezTo>
                    <a:pt x="2082" y="549"/>
                    <a:pt x="1707" y="37"/>
                    <a:pt x="1161" y="3"/>
                  </a:cubicBezTo>
                  <a:cubicBezTo>
                    <a:pt x="1138" y="1"/>
                    <a:pt x="1115" y="1"/>
                    <a:pt x="1092" y="1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24"/>
            <p:cNvSpPr/>
            <p:nvPr/>
          </p:nvSpPr>
          <p:spPr>
            <a:xfrm>
              <a:off x="4619550" y="4456400"/>
              <a:ext cx="52900" cy="50725"/>
            </a:xfrm>
            <a:custGeom>
              <a:avLst/>
              <a:gdLst/>
              <a:ahLst/>
              <a:cxnLst/>
              <a:rect l="l" t="t" r="r" b="b"/>
              <a:pathLst>
                <a:path w="2116" h="2029" extrusionOk="0">
                  <a:moveTo>
                    <a:pt x="1041" y="0"/>
                  </a:moveTo>
                  <a:cubicBezTo>
                    <a:pt x="542" y="0"/>
                    <a:pt x="98" y="389"/>
                    <a:pt x="34" y="895"/>
                  </a:cubicBezTo>
                  <a:cubicBezTo>
                    <a:pt x="0" y="1475"/>
                    <a:pt x="376" y="1987"/>
                    <a:pt x="956" y="2021"/>
                  </a:cubicBezTo>
                  <a:cubicBezTo>
                    <a:pt x="996" y="2026"/>
                    <a:pt x="1036" y="2028"/>
                    <a:pt x="1075" y="2028"/>
                  </a:cubicBezTo>
                  <a:cubicBezTo>
                    <a:pt x="1574" y="2028"/>
                    <a:pt x="2016" y="1640"/>
                    <a:pt x="2048" y="1134"/>
                  </a:cubicBezTo>
                  <a:cubicBezTo>
                    <a:pt x="2116" y="554"/>
                    <a:pt x="1706" y="42"/>
                    <a:pt x="1160" y="8"/>
                  </a:cubicBezTo>
                  <a:cubicBezTo>
                    <a:pt x="1120" y="3"/>
                    <a:pt x="1080" y="0"/>
                    <a:pt x="1041" y="0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24"/>
            <p:cNvSpPr/>
            <p:nvPr/>
          </p:nvSpPr>
          <p:spPr>
            <a:xfrm>
              <a:off x="3505425" y="4430775"/>
              <a:ext cx="39275" cy="50575"/>
            </a:xfrm>
            <a:custGeom>
              <a:avLst/>
              <a:gdLst/>
              <a:ahLst/>
              <a:cxnLst/>
              <a:rect l="l" t="t" r="r" b="b"/>
              <a:pathLst>
                <a:path w="1571" h="2023" extrusionOk="0">
                  <a:moveTo>
                    <a:pt x="472" y="0"/>
                  </a:moveTo>
                  <a:cubicBezTo>
                    <a:pt x="305" y="0"/>
                    <a:pt x="141" y="61"/>
                    <a:pt x="1" y="146"/>
                  </a:cubicBezTo>
                  <a:cubicBezTo>
                    <a:pt x="69" y="794"/>
                    <a:pt x="239" y="1408"/>
                    <a:pt x="444" y="2022"/>
                  </a:cubicBezTo>
                  <a:cubicBezTo>
                    <a:pt x="922" y="2022"/>
                    <a:pt x="1400" y="1647"/>
                    <a:pt x="1502" y="1135"/>
                  </a:cubicBezTo>
                  <a:cubicBezTo>
                    <a:pt x="1570" y="555"/>
                    <a:pt x="1161" y="43"/>
                    <a:pt x="581" y="9"/>
                  </a:cubicBezTo>
                  <a:cubicBezTo>
                    <a:pt x="544" y="3"/>
                    <a:pt x="508" y="0"/>
                    <a:pt x="472" y="0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24"/>
            <p:cNvSpPr/>
            <p:nvPr/>
          </p:nvSpPr>
          <p:spPr>
            <a:xfrm>
              <a:off x="3598425" y="4443600"/>
              <a:ext cx="52900" cy="50600"/>
            </a:xfrm>
            <a:custGeom>
              <a:avLst/>
              <a:gdLst/>
              <a:ahLst/>
              <a:cxnLst/>
              <a:rect l="l" t="t" r="r" b="b"/>
              <a:pathLst>
                <a:path w="2116" h="2024" extrusionOk="0">
                  <a:moveTo>
                    <a:pt x="1007" y="0"/>
                  </a:moveTo>
                  <a:cubicBezTo>
                    <a:pt x="508" y="0"/>
                    <a:pt x="66" y="389"/>
                    <a:pt x="34" y="895"/>
                  </a:cubicBezTo>
                  <a:cubicBezTo>
                    <a:pt x="0" y="1475"/>
                    <a:pt x="375" y="1987"/>
                    <a:pt x="921" y="2021"/>
                  </a:cubicBezTo>
                  <a:cubicBezTo>
                    <a:pt x="943" y="2023"/>
                    <a:pt x="965" y="2023"/>
                    <a:pt x="986" y="2023"/>
                  </a:cubicBezTo>
                  <a:cubicBezTo>
                    <a:pt x="1476" y="2023"/>
                    <a:pt x="1949" y="1657"/>
                    <a:pt x="2047" y="1134"/>
                  </a:cubicBezTo>
                  <a:cubicBezTo>
                    <a:pt x="2116" y="554"/>
                    <a:pt x="1706" y="42"/>
                    <a:pt x="1126" y="8"/>
                  </a:cubicBezTo>
                  <a:cubicBezTo>
                    <a:pt x="1086" y="3"/>
                    <a:pt x="1046" y="0"/>
                    <a:pt x="1007" y="0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24"/>
            <p:cNvSpPr/>
            <p:nvPr/>
          </p:nvSpPr>
          <p:spPr>
            <a:xfrm>
              <a:off x="3705050" y="4456525"/>
              <a:ext cx="52900" cy="50475"/>
            </a:xfrm>
            <a:custGeom>
              <a:avLst/>
              <a:gdLst/>
              <a:ahLst/>
              <a:cxnLst/>
              <a:rect l="l" t="t" r="r" b="b"/>
              <a:pathLst>
                <a:path w="2116" h="2019" extrusionOk="0">
                  <a:moveTo>
                    <a:pt x="1058" y="1"/>
                  </a:moveTo>
                  <a:cubicBezTo>
                    <a:pt x="538" y="1"/>
                    <a:pt x="67" y="367"/>
                    <a:pt x="35" y="890"/>
                  </a:cubicBezTo>
                  <a:cubicBezTo>
                    <a:pt x="0" y="1470"/>
                    <a:pt x="376" y="1982"/>
                    <a:pt x="922" y="2016"/>
                  </a:cubicBezTo>
                  <a:cubicBezTo>
                    <a:pt x="943" y="2017"/>
                    <a:pt x="965" y="2018"/>
                    <a:pt x="986" y="2018"/>
                  </a:cubicBezTo>
                  <a:cubicBezTo>
                    <a:pt x="1476" y="2018"/>
                    <a:pt x="1950" y="1652"/>
                    <a:pt x="2048" y="1129"/>
                  </a:cubicBezTo>
                  <a:cubicBezTo>
                    <a:pt x="2116" y="549"/>
                    <a:pt x="1707" y="37"/>
                    <a:pt x="1126" y="3"/>
                  </a:cubicBezTo>
                  <a:cubicBezTo>
                    <a:pt x="1103" y="1"/>
                    <a:pt x="1080" y="1"/>
                    <a:pt x="1058" y="1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24"/>
            <p:cNvSpPr/>
            <p:nvPr/>
          </p:nvSpPr>
          <p:spPr>
            <a:xfrm>
              <a:off x="3811675" y="4468150"/>
              <a:ext cx="52075" cy="50925"/>
            </a:xfrm>
            <a:custGeom>
              <a:avLst/>
              <a:gdLst/>
              <a:ahLst/>
              <a:cxnLst/>
              <a:rect l="l" t="t" r="r" b="b"/>
              <a:pathLst>
                <a:path w="2083" h="2037" extrusionOk="0">
                  <a:moveTo>
                    <a:pt x="968" y="1"/>
                  </a:moveTo>
                  <a:cubicBezTo>
                    <a:pt x="485" y="1"/>
                    <a:pt x="66" y="410"/>
                    <a:pt x="35" y="903"/>
                  </a:cubicBezTo>
                  <a:cubicBezTo>
                    <a:pt x="1" y="1449"/>
                    <a:pt x="376" y="1961"/>
                    <a:pt x="922" y="2029"/>
                  </a:cubicBezTo>
                  <a:cubicBezTo>
                    <a:pt x="962" y="2034"/>
                    <a:pt x="1002" y="2036"/>
                    <a:pt x="1041" y="2036"/>
                  </a:cubicBezTo>
                  <a:cubicBezTo>
                    <a:pt x="1541" y="2036"/>
                    <a:pt x="1985" y="1645"/>
                    <a:pt x="2048" y="1107"/>
                  </a:cubicBezTo>
                  <a:cubicBezTo>
                    <a:pt x="2082" y="596"/>
                    <a:pt x="1707" y="84"/>
                    <a:pt x="1127" y="15"/>
                  </a:cubicBezTo>
                  <a:cubicBezTo>
                    <a:pt x="1074" y="6"/>
                    <a:pt x="1021" y="1"/>
                    <a:pt x="968" y="1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24"/>
            <p:cNvSpPr/>
            <p:nvPr/>
          </p:nvSpPr>
          <p:spPr>
            <a:xfrm>
              <a:off x="3916600" y="4482000"/>
              <a:ext cx="54625" cy="50575"/>
            </a:xfrm>
            <a:custGeom>
              <a:avLst/>
              <a:gdLst/>
              <a:ahLst/>
              <a:cxnLst/>
              <a:rect l="l" t="t" r="r" b="b"/>
              <a:pathLst>
                <a:path w="2185" h="2023" extrusionOk="0">
                  <a:moveTo>
                    <a:pt x="1076" y="0"/>
                  </a:moveTo>
                  <a:cubicBezTo>
                    <a:pt x="577" y="0"/>
                    <a:pt x="135" y="389"/>
                    <a:pt x="103" y="895"/>
                  </a:cubicBezTo>
                  <a:cubicBezTo>
                    <a:pt x="1" y="1475"/>
                    <a:pt x="444" y="1987"/>
                    <a:pt x="990" y="2021"/>
                  </a:cubicBezTo>
                  <a:cubicBezTo>
                    <a:pt x="1012" y="2022"/>
                    <a:pt x="1034" y="2023"/>
                    <a:pt x="1055" y="2023"/>
                  </a:cubicBezTo>
                  <a:cubicBezTo>
                    <a:pt x="1545" y="2023"/>
                    <a:pt x="2018" y="1656"/>
                    <a:pt x="2117" y="1134"/>
                  </a:cubicBezTo>
                  <a:cubicBezTo>
                    <a:pt x="2185" y="553"/>
                    <a:pt x="1775" y="42"/>
                    <a:pt x="1195" y="7"/>
                  </a:cubicBezTo>
                  <a:cubicBezTo>
                    <a:pt x="1155" y="2"/>
                    <a:pt x="1115" y="0"/>
                    <a:pt x="1076" y="0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24"/>
            <p:cNvSpPr/>
            <p:nvPr/>
          </p:nvSpPr>
          <p:spPr>
            <a:xfrm>
              <a:off x="4022400" y="4494075"/>
              <a:ext cx="54600" cy="50575"/>
            </a:xfrm>
            <a:custGeom>
              <a:avLst/>
              <a:gdLst/>
              <a:ahLst/>
              <a:cxnLst/>
              <a:rect l="l" t="t" r="r" b="b"/>
              <a:pathLst>
                <a:path w="2184" h="2023" extrusionOk="0">
                  <a:moveTo>
                    <a:pt x="1130" y="0"/>
                  </a:moveTo>
                  <a:cubicBezTo>
                    <a:pt x="640" y="0"/>
                    <a:pt x="168" y="366"/>
                    <a:pt x="102" y="889"/>
                  </a:cubicBezTo>
                  <a:cubicBezTo>
                    <a:pt x="0" y="1435"/>
                    <a:pt x="444" y="1947"/>
                    <a:pt x="990" y="2015"/>
                  </a:cubicBezTo>
                  <a:cubicBezTo>
                    <a:pt x="1030" y="2020"/>
                    <a:pt x="1069" y="2023"/>
                    <a:pt x="1109" y="2023"/>
                  </a:cubicBezTo>
                  <a:cubicBezTo>
                    <a:pt x="1608" y="2023"/>
                    <a:pt x="2050" y="1632"/>
                    <a:pt x="2082" y="1094"/>
                  </a:cubicBezTo>
                  <a:cubicBezTo>
                    <a:pt x="2184" y="548"/>
                    <a:pt x="1740" y="36"/>
                    <a:pt x="1194" y="2"/>
                  </a:cubicBezTo>
                  <a:cubicBezTo>
                    <a:pt x="1173" y="1"/>
                    <a:pt x="1151" y="0"/>
                    <a:pt x="1130" y="0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24"/>
            <p:cNvSpPr/>
            <p:nvPr/>
          </p:nvSpPr>
          <p:spPr>
            <a:xfrm>
              <a:off x="4129875" y="4506550"/>
              <a:ext cx="53775" cy="50900"/>
            </a:xfrm>
            <a:custGeom>
              <a:avLst/>
              <a:gdLst/>
              <a:ahLst/>
              <a:cxnLst/>
              <a:rect l="l" t="t" r="r" b="b"/>
              <a:pathLst>
                <a:path w="2151" h="2036" extrusionOk="0">
                  <a:moveTo>
                    <a:pt x="1002" y="0"/>
                  </a:moveTo>
                  <a:cubicBezTo>
                    <a:pt x="519" y="0"/>
                    <a:pt x="100" y="410"/>
                    <a:pt x="69" y="902"/>
                  </a:cubicBezTo>
                  <a:cubicBezTo>
                    <a:pt x="1" y="1448"/>
                    <a:pt x="410" y="1960"/>
                    <a:pt x="956" y="2028"/>
                  </a:cubicBezTo>
                  <a:cubicBezTo>
                    <a:pt x="996" y="2033"/>
                    <a:pt x="1036" y="2036"/>
                    <a:pt x="1075" y="2036"/>
                  </a:cubicBezTo>
                  <a:cubicBezTo>
                    <a:pt x="1574" y="2036"/>
                    <a:pt x="2016" y="1645"/>
                    <a:pt x="2048" y="1107"/>
                  </a:cubicBezTo>
                  <a:cubicBezTo>
                    <a:pt x="2150" y="561"/>
                    <a:pt x="1707" y="49"/>
                    <a:pt x="1161" y="15"/>
                  </a:cubicBezTo>
                  <a:cubicBezTo>
                    <a:pt x="1107" y="5"/>
                    <a:pt x="1055" y="0"/>
                    <a:pt x="1002" y="0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24"/>
            <p:cNvSpPr/>
            <p:nvPr/>
          </p:nvSpPr>
          <p:spPr>
            <a:xfrm>
              <a:off x="4236500" y="4519350"/>
              <a:ext cx="53775" cy="50900"/>
            </a:xfrm>
            <a:custGeom>
              <a:avLst/>
              <a:gdLst/>
              <a:ahLst/>
              <a:cxnLst/>
              <a:rect l="l" t="t" r="r" b="b"/>
              <a:pathLst>
                <a:path w="2151" h="2036" extrusionOk="0">
                  <a:moveTo>
                    <a:pt x="1003" y="0"/>
                  </a:moveTo>
                  <a:cubicBezTo>
                    <a:pt x="520" y="0"/>
                    <a:pt x="100" y="409"/>
                    <a:pt x="69" y="902"/>
                  </a:cubicBezTo>
                  <a:cubicBezTo>
                    <a:pt x="1" y="1448"/>
                    <a:pt x="410" y="1960"/>
                    <a:pt x="956" y="2028"/>
                  </a:cubicBezTo>
                  <a:cubicBezTo>
                    <a:pt x="996" y="2033"/>
                    <a:pt x="1036" y="2036"/>
                    <a:pt x="1076" y="2036"/>
                  </a:cubicBezTo>
                  <a:cubicBezTo>
                    <a:pt x="1575" y="2036"/>
                    <a:pt x="2017" y="1644"/>
                    <a:pt x="2048" y="1107"/>
                  </a:cubicBezTo>
                  <a:cubicBezTo>
                    <a:pt x="2151" y="561"/>
                    <a:pt x="1707" y="49"/>
                    <a:pt x="1161" y="15"/>
                  </a:cubicBezTo>
                  <a:cubicBezTo>
                    <a:pt x="1108" y="5"/>
                    <a:pt x="1055" y="0"/>
                    <a:pt x="1003" y="0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24"/>
            <p:cNvSpPr/>
            <p:nvPr/>
          </p:nvSpPr>
          <p:spPr>
            <a:xfrm>
              <a:off x="4342300" y="4533175"/>
              <a:ext cx="54625" cy="50600"/>
            </a:xfrm>
            <a:custGeom>
              <a:avLst/>
              <a:gdLst/>
              <a:ahLst/>
              <a:cxnLst/>
              <a:rect l="l" t="t" r="r" b="b"/>
              <a:pathLst>
                <a:path w="2185" h="2024" extrusionOk="0">
                  <a:moveTo>
                    <a:pt x="1075" y="0"/>
                  </a:moveTo>
                  <a:cubicBezTo>
                    <a:pt x="576" y="0"/>
                    <a:pt x="134" y="389"/>
                    <a:pt x="103" y="895"/>
                  </a:cubicBezTo>
                  <a:cubicBezTo>
                    <a:pt x="0" y="1475"/>
                    <a:pt x="444" y="1987"/>
                    <a:pt x="990" y="2021"/>
                  </a:cubicBezTo>
                  <a:cubicBezTo>
                    <a:pt x="1013" y="2023"/>
                    <a:pt x="1036" y="2023"/>
                    <a:pt x="1059" y="2023"/>
                  </a:cubicBezTo>
                  <a:cubicBezTo>
                    <a:pt x="1578" y="2023"/>
                    <a:pt x="2049" y="1657"/>
                    <a:pt x="2082" y="1134"/>
                  </a:cubicBezTo>
                  <a:cubicBezTo>
                    <a:pt x="2184" y="554"/>
                    <a:pt x="1741" y="42"/>
                    <a:pt x="1195" y="8"/>
                  </a:cubicBezTo>
                  <a:cubicBezTo>
                    <a:pt x="1154" y="3"/>
                    <a:pt x="1115" y="0"/>
                    <a:pt x="1075" y="0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24"/>
            <p:cNvSpPr/>
            <p:nvPr/>
          </p:nvSpPr>
          <p:spPr>
            <a:xfrm>
              <a:off x="4448925" y="4545975"/>
              <a:ext cx="54625" cy="50600"/>
            </a:xfrm>
            <a:custGeom>
              <a:avLst/>
              <a:gdLst/>
              <a:ahLst/>
              <a:cxnLst/>
              <a:rect l="l" t="t" r="r" b="b"/>
              <a:pathLst>
                <a:path w="2185" h="2024" extrusionOk="0">
                  <a:moveTo>
                    <a:pt x="1075" y="0"/>
                  </a:moveTo>
                  <a:cubicBezTo>
                    <a:pt x="576" y="0"/>
                    <a:pt x="135" y="389"/>
                    <a:pt x="103" y="895"/>
                  </a:cubicBezTo>
                  <a:cubicBezTo>
                    <a:pt x="1" y="1475"/>
                    <a:pt x="444" y="1987"/>
                    <a:pt x="990" y="2021"/>
                  </a:cubicBezTo>
                  <a:cubicBezTo>
                    <a:pt x="1013" y="2022"/>
                    <a:pt x="1036" y="2023"/>
                    <a:pt x="1059" y="2023"/>
                  </a:cubicBezTo>
                  <a:cubicBezTo>
                    <a:pt x="1578" y="2023"/>
                    <a:pt x="2049" y="1657"/>
                    <a:pt x="2082" y="1134"/>
                  </a:cubicBezTo>
                  <a:cubicBezTo>
                    <a:pt x="2184" y="554"/>
                    <a:pt x="1741" y="42"/>
                    <a:pt x="1195" y="8"/>
                  </a:cubicBezTo>
                  <a:cubicBezTo>
                    <a:pt x="1155" y="3"/>
                    <a:pt x="1115" y="0"/>
                    <a:pt x="1075" y="0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24"/>
            <p:cNvSpPr/>
            <p:nvPr/>
          </p:nvSpPr>
          <p:spPr>
            <a:xfrm>
              <a:off x="4555550" y="4558050"/>
              <a:ext cx="54625" cy="50600"/>
            </a:xfrm>
            <a:custGeom>
              <a:avLst/>
              <a:gdLst/>
              <a:ahLst/>
              <a:cxnLst/>
              <a:rect l="l" t="t" r="r" b="b"/>
              <a:pathLst>
                <a:path w="2185" h="2024" extrusionOk="0">
                  <a:moveTo>
                    <a:pt x="1131" y="0"/>
                  </a:moveTo>
                  <a:cubicBezTo>
                    <a:pt x="641" y="0"/>
                    <a:pt x="169" y="367"/>
                    <a:pt x="103" y="890"/>
                  </a:cubicBezTo>
                  <a:cubicBezTo>
                    <a:pt x="1" y="1436"/>
                    <a:pt x="445" y="1947"/>
                    <a:pt x="991" y="2016"/>
                  </a:cubicBezTo>
                  <a:cubicBezTo>
                    <a:pt x="1030" y="2021"/>
                    <a:pt x="1070" y="2023"/>
                    <a:pt x="1110" y="2023"/>
                  </a:cubicBezTo>
                  <a:cubicBezTo>
                    <a:pt x="1609" y="2023"/>
                    <a:pt x="2051" y="1632"/>
                    <a:pt x="2082" y="1094"/>
                  </a:cubicBezTo>
                  <a:cubicBezTo>
                    <a:pt x="2185" y="548"/>
                    <a:pt x="1741" y="37"/>
                    <a:pt x="1195" y="2"/>
                  </a:cubicBezTo>
                  <a:cubicBezTo>
                    <a:pt x="1174" y="1"/>
                    <a:pt x="1152" y="0"/>
                    <a:pt x="1131" y="0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24"/>
            <p:cNvSpPr/>
            <p:nvPr/>
          </p:nvSpPr>
          <p:spPr>
            <a:xfrm>
              <a:off x="3537000" y="4527800"/>
              <a:ext cx="46075" cy="49950"/>
            </a:xfrm>
            <a:custGeom>
              <a:avLst/>
              <a:gdLst/>
              <a:ahLst/>
              <a:cxnLst/>
              <a:rect l="l" t="t" r="r" b="b"/>
              <a:pathLst>
                <a:path w="1843" h="1998" extrusionOk="0">
                  <a:moveTo>
                    <a:pt x="678" y="0"/>
                  </a:moveTo>
                  <a:cubicBezTo>
                    <a:pt x="416" y="0"/>
                    <a:pt x="197" y="123"/>
                    <a:pt x="0" y="291"/>
                  </a:cubicBezTo>
                  <a:cubicBezTo>
                    <a:pt x="273" y="871"/>
                    <a:pt x="580" y="1451"/>
                    <a:pt x="921" y="1997"/>
                  </a:cubicBezTo>
                  <a:cubicBezTo>
                    <a:pt x="1331" y="1895"/>
                    <a:pt x="1672" y="1554"/>
                    <a:pt x="1775" y="1110"/>
                  </a:cubicBezTo>
                  <a:cubicBezTo>
                    <a:pt x="1843" y="564"/>
                    <a:pt x="1433" y="52"/>
                    <a:pt x="853" y="18"/>
                  </a:cubicBezTo>
                  <a:cubicBezTo>
                    <a:pt x="793" y="6"/>
                    <a:pt x="734" y="0"/>
                    <a:pt x="678" y="0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24"/>
            <p:cNvSpPr/>
            <p:nvPr/>
          </p:nvSpPr>
          <p:spPr>
            <a:xfrm>
              <a:off x="3635100" y="4540675"/>
              <a:ext cx="54625" cy="50775"/>
            </a:xfrm>
            <a:custGeom>
              <a:avLst/>
              <a:gdLst/>
              <a:ahLst/>
              <a:cxnLst/>
              <a:rect l="l" t="t" r="r" b="b"/>
              <a:pathLst>
                <a:path w="2185" h="2031" extrusionOk="0">
                  <a:moveTo>
                    <a:pt x="1036" y="0"/>
                  </a:moveTo>
                  <a:cubicBezTo>
                    <a:pt x="553" y="0"/>
                    <a:pt x="133" y="409"/>
                    <a:pt x="103" y="902"/>
                  </a:cubicBezTo>
                  <a:cubicBezTo>
                    <a:pt x="0" y="1448"/>
                    <a:pt x="444" y="1960"/>
                    <a:pt x="990" y="2028"/>
                  </a:cubicBezTo>
                  <a:cubicBezTo>
                    <a:pt x="1011" y="2030"/>
                    <a:pt x="1033" y="2030"/>
                    <a:pt x="1054" y="2030"/>
                  </a:cubicBezTo>
                  <a:cubicBezTo>
                    <a:pt x="1544" y="2030"/>
                    <a:pt x="2018" y="1663"/>
                    <a:pt x="2116" y="1107"/>
                  </a:cubicBezTo>
                  <a:cubicBezTo>
                    <a:pt x="2184" y="561"/>
                    <a:pt x="1775" y="49"/>
                    <a:pt x="1195" y="15"/>
                  </a:cubicBezTo>
                  <a:cubicBezTo>
                    <a:pt x="1141" y="5"/>
                    <a:pt x="1088" y="0"/>
                    <a:pt x="1036" y="0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24"/>
            <p:cNvSpPr/>
            <p:nvPr/>
          </p:nvSpPr>
          <p:spPr>
            <a:xfrm>
              <a:off x="3741725" y="4553475"/>
              <a:ext cx="54625" cy="50775"/>
            </a:xfrm>
            <a:custGeom>
              <a:avLst/>
              <a:gdLst/>
              <a:ahLst/>
              <a:cxnLst/>
              <a:rect l="l" t="t" r="r" b="b"/>
              <a:pathLst>
                <a:path w="2185" h="2031" extrusionOk="0">
                  <a:moveTo>
                    <a:pt x="1036" y="0"/>
                  </a:moveTo>
                  <a:cubicBezTo>
                    <a:pt x="554" y="0"/>
                    <a:pt x="134" y="409"/>
                    <a:pt x="103" y="902"/>
                  </a:cubicBezTo>
                  <a:cubicBezTo>
                    <a:pt x="1" y="1448"/>
                    <a:pt x="444" y="1960"/>
                    <a:pt x="990" y="2028"/>
                  </a:cubicBezTo>
                  <a:cubicBezTo>
                    <a:pt x="1012" y="2030"/>
                    <a:pt x="1033" y="2030"/>
                    <a:pt x="1055" y="2030"/>
                  </a:cubicBezTo>
                  <a:cubicBezTo>
                    <a:pt x="1544" y="2030"/>
                    <a:pt x="2018" y="1662"/>
                    <a:pt x="2116" y="1107"/>
                  </a:cubicBezTo>
                  <a:cubicBezTo>
                    <a:pt x="2185" y="561"/>
                    <a:pt x="1775" y="49"/>
                    <a:pt x="1195" y="15"/>
                  </a:cubicBezTo>
                  <a:cubicBezTo>
                    <a:pt x="1142" y="5"/>
                    <a:pt x="1089" y="0"/>
                    <a:pt x="1036" y="0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24"/>
            <p:cNvSpPr/>
            <p:nvPr/>
          </p:nvSpPr>
          <p:spPr>
            <a:xfrm>
              <a:off x="3848375" y="4566250"/>
              <a:ext cx="54600" cy="50800"/>
            </a:xfrm>
            <a:custGeom>
              <a:avLst/>
              <a:gdLst/>
              <a:ahLst/>
              <a:cxnLst/>
              <a:rect l="l" t="t" r="r" b="b"/>
              <a:pathLst>
                <a:path w="2184" h="2032" extrusionOk="0">
                  <a:moveTo>
                    <a:pt x="1036" y="1"/>
                  </a:moveTo>
                  <a:cubicBezTo>
                    <a:pt x="553" y="1"/>
                    <a:pt x="133" y="410"/>
                    <a:pt x="102" y="903"/>
                  </a:cubicBezTo>
                  <a:cubicBezTo>
                    <a:pt x="0" y="1449"/>
                    <a:pt x="444" y="1961"/>
                    <a:pt x="990" y="2029"/>
                  </a:cubicBezTo>
                  <a:cubicBezTo>
                    <a:pt x="1011" y="2030"/>
                    <a:pt x="1033" y="2031"/>
                    <a:pt x="1054" y="2031"/>
                  </a:cubicBezTo>
                  <a:cubicBezTo>
                    <a:pt x="1544" y="2031"/>
                    <a:pt x="2018" y="1663"/>
                    <a:pt x="2116" y="1108"/>
                  </a:cubicBezTo>
                  <a:cubicBezTo>
                    <a:pt x="2184" y="562"/>
                    <a:pt x="1774" y="50"/>
                    <a:pt x="1194" y="16"/>
                  </a:cubicBezTo>
                  <a:cubicBezTo>
                    <a:pt x="1141" y="6"/>
                    <a:pt x="1088" y="1"/>
                    <a:pt x="1036" y="1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24"/>
            <p:cNvSpPr/>
            <p:nvPr/>
          </p:nvSpPr>
          <p:spPr>
            <a:xfrm>
              <a:off x="3955000" y="4577525"/>
              <a:ext cx="53775" cy="50925"/>
            </a:xfrm>
            <a:custGeom>
              <a:avLst/>
              <a:gdLst/>
              <a:ahLst/>
              <a:cxnLst/>
              <a:rect l="l" t="t" r="r" b="b"/>
              <a:pathLst>
                <a:path w="2151" h="2037" extrusionOk="0">
                  <a:moveTo>
                    <a:pt x="1042" y="1"/>
                  </a:moveTo>
                  <a:cubicBezTo>
                    <a:pt x="542" y="1"/>
                    <a:pt x="100" y="392"/>
                    <a:pt x="69" y="930"/>
                  </a:cubicBezTo>
                  <a:cubicBezTo>
                    <a:pt x="0" y="1476"/>
                    <a:pt x="410" y="1987"/>
                    <a:pt x="956" y="2022"/>
                  </a:cubicBezTo>
                  <a:cubicBezTo>
                    <a:pt x="1009" y="2032"/>
                    <a:pt x="1062" y="2036"/>
                    <a:pt x="1114" y="2036"/>
                  </a:cubicBezTo>
                  <a:cubicBezTo>
                    <a:pt x="1597" y="2036"/>
                    <a:pt x="2017" y="1627"/>
                    <a:pt x="2048" y="1134"/>
                  </a:cubicBezTo>
                  <a:cubicBezTo>
                    <a:pt x="2150" y="588"/>
                    <a:pt x="1707" y="76"/>
                    <a:pt x="1161" y="8"/>
                  </a:cubicBezTo>
                  <a:cubicBezTo>
                    <a:pt x="1121" y="3"/>
                    <a:pt x="1081" y="1"/>
                    <a:pt x="1042" y="1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24"/>
            <p:cNvSpPr/>
            <p:nvPr/>
          </p:nvSpPr>
          <p:spPr>
            <a:xfrm>
              <a:off x="4060775" y="4591175"/>
              <a:ext cx="54625" cy="50075"/>
            </a:xfrm>
            <a:custGeom>
              <a:avLst/>
              <a:gdLst/>
              <a:ahLst/>
              <a:cxnLst/>
              <a:rect l="l" t="t" r="r" b="b"/>
              <a:pathLst>
                <a:path w="2185" h="2003" extrusionOk="0">
                  <a:moveTo>
                    <a:pt x="1083" y="1"/>
                  </a:moveTo>
                  <a:cubicBezTo>
                    <a:pt x="610" y="1"/>
                    <a:pt x="166" y="390"/>
                    <a:pt x="103" y="895"/>
                  </a:cubicBezTo>
                  <a:cubicBezTo>
                    <a:pt x="1" y="1441"/>
                    <a:pt x="444" y="1953"/>
                    <a:pt x="990" y="1987"/>
                  </a:cubicBezTo>
                  <a:cubicBezTo>
                    <a:pt x="1044" y="1997"/>
                    <a:pt x="1096" y="2002"/>
                    <a:pt x="1149" y="2002"/>
                  </a:cubicBezTo>
                  <a:cubicBezTo>
                    <a:pt x="1632" y="2002"/>
                    <a:pt x="2051" y="1593"/>
                    <a:pt x="2082" y="1100"/>
                  </a:cubicBezTo>
                  <a:cubicBezTo>
                    <a:pt x="2185" y="554"/>
                    <a:pt x="1741" y="42"/>
                    <a:pt x="1195" y="8"/>
                  </a:cubicBezTo>
                  <a:cubicBezTo>
                    <a:pt x="1157" y="3"/>
                    <a:pt x="1120" y="1"/>
                    <a:pt x="1083" y="1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24"/>
            <p:cNvSpPr/>
            <p:nvPr/>
          </p:nvSpPr>
          <p:spPr>
            <a:xfrm>
              <a:off x="4168275" y="4604650"/>
              <a:ext cx="54625" cy="50775"/>
            </a:xfrm>
            <a:custGeom>
              <a:avLst/>
              <a:gdLst/>
              <a:ahLst/>
              <a:cxnLst/>
              <a:rect l="l" t="t" r="r" b="b"/>
              <a:pathLst>
                <a:path w="2185" h="2031" extrusionOk="0">
                  <a:moveTo>
                    <a:pt x="1036" y="0"/>
                  </a:moveTo>
                  <a:cubicBezTo>
                    <a:pt x="553" y="0"/>
                    <a:pt x="133" y="410"/>
                    <a:pt x="103" y="902"/>
                  </a:cubicBezTo>
                  <a:cubicBezTo>
                    <a:pt x="0" y="1448"/>
                    <a:pt x="444" y="1960"/>
                    <a:pt x="990" y="2028"/>
                  </a:cubicBezTo>
                  <a:cubicBezTo>
                    <a:pt x="1011" y="2030"/>
                    <a:pt x="1033" y="2031"/>
                    <a:pt x="1054" y="2031"/>
                  </a:cubicBezTo>
                  <a:cubicBezTo>
                    <a:pt x="1544" y="2031"/>
                    <a:pt x="2016" y="1663"/>
                    <a:pt x="2082" y="1107"/>
                  </a:cubicBezTo>
                  <a:cubicBezTo>
                    <a:pt x="2184" y="561"/>
                    <a:pt x="1740" y="49"/>
                    <a:pt x="1194" y="15"/>
                  </a:cubicBezTo>
                  <a:cubicBezTo>
                    <a:pt x="1141" y="5"/>
                    <a:pt x="1088" y="0"/>
                    <a:pt x="1036" y="0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24"/>
            <p:cNvSpPr/>
            <p:nvPr/>
          </p:nvSpPr>
          <p:spPr>
            <a:xfrm>
              <a:off x="4274900" y="4617450"/>
              <a:ext cx="54625" cy="50775"/>
            </a:xfrm>
            <a:custGeom>
              <a:avLst/>
              <a:gdLst/>
              <a:ahLst/>
              <a:cxnLst/>
              <a:rect l="l" t="t" r="r" b="b"/>
              <a:pathLst>
                <a:path w="2185" h="2031" extrusionOk="0">
                  <a:moveTo>
                    <a:pt x="1036" y="0"/>
                  </a:moveTo>
                  <a:cubicBezTo>
                    <a:pt x="553" y="0"/>
                    <a:pt x="134" y="410"/>
                    <a:pt x="103" y="902"/>
                  </a:cubicBezTo>
                  <a:cubicBezTo>
                    <a:pt x="1" y="1448"/>
                    <a:pt x="444" y="1960"/>
                    <a:pt x="990" y="2028"/>
                  </a:cubicBezTo>
                  <a:cubicBezTo>
                    <a:pt x="1012" y="2030"/>
                    <a:pt x="1033" y="2030"/>
                    <a:pt x="1055" y="2030"/>
                  </a:cubicBezTo>
                  <a:cubicBezTo>
                    <a:pt x="1544" y="2030"/>
                    <a:pt x="2017" y="1663"/>
                    <a:pt x="2082" y="1107"/>
                  </a:cubicBezTo>
                  <a:cubicBezTo>
                    <a:pt x="2184" y="561"/>
                    <a:pt x="1741" y="49"/>
                    <a:pt x="1195" y="15"/>
                  </a:cubicBezTo>
                  <a:cubicBezTo>
                    <a:pt x="1142" y="5"/>
                    <a:pt x="1089" y="0"/>
                    <a:pt x="1036" y="0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24"/>
            <p:cNvSpPr/>
            <p:nvPr/>
          </p:nvSpPr>
          <p:spPr>
            <a:xfrm>
              <a:off x="4381525" y="4630425"/>
              <a:ext cx="53775" cy="50600"/>
            </a:xfrm>
            <a:custGeom>
              <a:avLst/>
              <a:gdLst/>
              <a:ahLst/>
              <a:cxnLst/>
              <a:rect l="l" t="t" r="r" b="b"/>
              <a:pathLst>
                <a:path w="2151" h="2024" extrusionOk="0">
                  <a:moveTo>
                    <a:pt x="1076" y="0"/>
                  </a:moveTo>
                  <a:cubicBezTo>
                    <a:pt x="577" y="0"/>
                    <a:pt x="135" y="389"/>
                    <a:pt x="103" y="895"/>
                  </a:cubicBezTo>
                  <a:cubicBezTo>
                    <a:pt x="1" y="1441"/>
                    <a:pt x="444" y="1953"/>
                    <a:pt x="990" y="2021"/>
                  </a:cubicBezTo>
                  <a:cubicBezTo>
                    <a:pt x="1012" y="2023"/>
                    <a:pt x="1034" y="2023"/>
                    <a:pt x="1055" y="2023"/>
                  </a:cubicBezTo>
                  <a:cubicBezTo>
                    <a:pt x="1545" y="2023"/>
                    <a:pt x="2018" y="1655"/>
                    <a:pt x="2117" y="1100"/>
                  </a:cubicBezTo>
                  <a:cubicBezTo>
                    <a:pt x="2151" y="554"/>
                    <a:pt x="1741" y="42"/>
                    <a:pt x="1195" y="8"/>
                  </a:cubicBezTo>
                  <a:cubicBezTo>
                    <a:pt x="1155" y="3"/>
                    <a:pt x="1115" y="0"/>
                    <a:pt x="1076" y="0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24"/>
            <p:cNvSpPr/>
            <p:nvPr/>
          </p:nvSpPr>
          <p:spPr>
            <a:xfrm>
              <a:off x="4489875" y="4642175"/>
              <a:ext cx="52050" cy="50250"/>
            </a:xfrm>
            <a:custGeom>
              <a:avLst/>
              <a:gdLst/>
              <a:ahLst/>
              <a:cxnLst/>
              <a:rect l="l" t="t" r="r" b="b"/>
              <a:pathLst>
                <a:path w="2082" h="2010" extrusionOk="0">
                  <a:moveTo>
                    <a:pt x="968" y="1"/>
                  </a:moveTo>
                  <a:cubicBezTo>
                    <a:pt x="485" y="1"/>
                    <a:pt x="65" y="410"/>
                    <a:pt x="35" y="903"/>
                  </a:cubicBezTo>
                  <a:cubicBezTo>
                    <a:pt x="1" y="1449"/>
                    <a:pt x="376" y="1961"/>
                    <a:pt x="922" y="1995"/>
                  </a:cubicBezTo>
                  <a:cubicBezTo>
                    <a:pt x="975" y="2005"/>
                    <a:pt x="1028" y="2010"/>
                    <a:pt x="1080" y="2010"/>
                  </a:cubicBezTo>
                  <a:cubicBezTo>
                    <a:pt x="1563" y="2010"/>
                    <a:pt x="1986" y="1600"/>
                    <a:pt x="2048" y="1108"/>
                  </a:cubicBezTo>
                  <a:cubicBezTo>
                    <a:pt x="2082" y="596"/>
                    <a:pt x="1707" y="84"/>
                    <a:pt x="1127" y="16"/>
                  </a:cubicBezTo>
                  <a:cubicBezTo>
                    <a:pt x="1073" y="6"/>
                    <a:pt x="1020" y="1"/>
                    <a:pt x="968" y="1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24"/>
            <p:cNvSpPr/>
            <p:nvPr/>
          </p:nvSpPr>
          <p:spPr>
            <a:xfrm>
              <a:off x="3603525" y="4642550"/>
              <a:ext cx="22200" cy="26475"/>
            </a:xfrm>
            <a:custGeom>
              <a:avLst/>
              <a:gdLst/>
              <a:ahLst/>
              <a:cxnLst/>
              <a:rect l="l" t="t" r="r" b="b"/>
              <a:pathLst>
                <a:path w="888" h="1059" extrusionOk="0">
                  <a:moveTo>
                    <a:pt x="1" y="1"/>
                  </a:moveTo>
                  <a:lnTo>
                    <a:pt x="1" y="1"/>
                  </a:lnTo>
                  <a:cubicBezTo>
                    <a:pt x="240" y="376"/>
                    <a:pt x="547" y="717"/>
                    <a:pt x="854" y="1058"/>
                  </a:cubicBezTo>
                  <a:cubicBezTo>
                    <a:pt x="888" y="547"/>
                    <a:pt x="547" y="69"/>
                    <a:pt x="1" y="1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24"/>
            <p:cNvSpPr/>
            <p:nvPr/>
          </p:nvSpPr>
          <p:spPr>
            <a:xfrm>
              <a:off x="3681150" y="4654975"/>
              <a:ext cx="52075" cy="50250"/>
            </a:xfrm>
            <a:custGeom>
              <a:avLst/>
              <a:gdLst/>
              <a:ahLst/>
              <a:cxnLst/>
              <a:rect l="l" t="t" r="r" b="b"/>
              <a:pathLst>
                <a:path w="2083" h="2010" extrusionOk="0">
                  <a:moveTo>
                    <a:pt x="1003" y="1"/>
                  </a:moveTo>
                  <a:cubicBezTo>
                    <a:pt x="519" y="1"/>
                    <a:pt x="97" y="410"/>
                    <a:pt x="35" y="903"/>
                  </a:cubicBezTo>
                  <a:cubicBezTo>
                    <a:pt x="1" y="1449"/>
                    <a:pt x="376" y="1960"/>
                    <a:pt x="956" y="1995"/>
                  </a:cubicBezTo>
                  <a:cubicBezTo>
                    <a:pt x="1010" y="2005"/>
                    <a:pt x="1063" y="2009"/>
                    <a:pt x="1115" y="2009"/>
                  </a:cubicBezTo>
                  <a:cubicBezTo>
                    <a:pt x="1598" y="2009"/>
                    <a:pt x="2018" y="1600"/>
                    <a:pt x="2048" y="1107"/>
                  </a:cubicBezTo>
                  <a:cubicBezTo>
                    <a:pt x="2082" y="561"/>
                    <a:pt x="1707" y="50"/>
                    <a:pt x="1161" y="15"/>
                  </a:cubicBezTo>
                  <a:cubicBezTo>
                    <a:pt x="1108" y="5"/>
                    <a:pt x="1055" y="1"/>
                    <a:pt x="1003" y="1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24"/>
            <p:cNvSpPr/>
            <p:nvPr/>
          </p:nvSpPr>
          <p:spPr>
            <a:xfrm>
              <a:off x="3786950" y="4667775"/>
              <a:ext cx="52900" cy="50050"/>
            </a:xfrm>
            <a:custGeom>
              <a:avLst/>
              <a:gdLst/>
              <a:ahLst/>
              <a:cxnLst/>
              <a:rect l="l" t="t" r="r" b="b"/>
              <a:pathLst>
                <a:path w="2116" h="2002" extrusionOk="0">
                  <a:moveTo>
                    <a:pt x="993" y="1"/>
                  </a:moveTo>
                  <a:cubicBezTo>
                    <a:pt x="485" y="1"/>
                    <a:pt x="65" y="410"/>
                    <a:pt x="34" y="903"/>
                  </a:cubicBezTo>
                  <a:cubicBezTo>
                    <a:pt x="0" y="1448"/>
                    <a:pt x="376" y="1960"/>
                    <a:pt x="922" y="1994"/>
                  </a:cubicBezTo>
                  <a:cubicBezTo>
                    <a:pt x="964" y="1999"/>
                    <a:pt x="1006" y="2002"/>
                    <a:pt x="1048" y="2002"/>
                  </a:cubicBezTo>
                  <a:cubicBezTo>
                    <a:pt x="1574" y="2002"/>
                    <a:pt x="2016" y="1613"/>
                    <a:pt x="2048" y="1107"/>
                  </a:cubicBezTo>
                  <a:cubicBezTo>
                    <a:pt x="2116" y="561"/>
                    <a:pt x="1706" y="49"/>
                    <a:pt x="1160" y="15"/>
                  </a:cubicBezTo>
                  <a:cubicBezTo>
                    <a:pt x="1104" y="5"/>
                    <a:pt x="1048" y="1"/>
                    <a:pt x="993" y="1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24"/>
            <p:cNvSpPr/>
            <p:nvPr/>
          </p:nvSpPr>
          <p:spPr>
            <a:xfrm>
              <a:off x="3893575" y="4680575"/>
              <a:ext cx="52925" cy="50050"/>
            </a:xfrm>
            <a:custGeom>
              <a:avLst/>
              <a:gdLst/>
              <a:ahLst/>
              <a:cxnLst/>
              <a:rect l="l" t="t" r="r" b="b"/>
              <a:pathLst>
                <a:path w="2117" h="2002" extrusionOk="0">
                  <a:moveTo>
                    <a:pt x="993" y="0"/>
                  </a:moveTo>
                  <a:cubicBezTo>
                    <a:pt x="485" y="0"/>
                    <a:pt x="65" y="410"/>
                    <a:pt x="35" y="902"/>
                  </a:cubicBezTo>
                  <a:cubicBezTo>
                    <a:pt x="1" y="1448"/>
                    <a:pt x="376" y="1960"/>
                    <a:pt x="922" y="1994"/>
                  </a:cubicBezTo>
                  <a:cubicBezTo>
                    <a:pt x="964" y="1999"/>
                    <a:pt x="1007" y="2002"/>
                    <a:pt x="1048" y="2002"/>
                  </a:cubicBezTo>
                  <a:cubicBezTo>
                    <a:pt x="1574" y="2002"/>
                    <a:pt x="2016" y="1613"/>
                    <a:pt x="2048" y="1107"/>
                  </a:cubicBezTo>
                  <a:cubicBezTo>
                    <a:pt x="2116" y="561"/>
                    <a:pt x="1707" y="49"/>
                    <a:pt x="1161" y="15"/>
                  </a:cubicBezTo>
                  <a:cubicBezTo>
                    <a:pt x="1104" y="5"/>
                    <a:pt x="1048" y="0"/>
                    <a:pt x="993" y="0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24"/>
            <p:cNvSpPr/>
            <p:nvPr/>
          </p:nvSpPr>
          <p:spPr>
            <a:xfrm>
              <a:off x="4000200" y="4692700"/>
              <a:ext cx="52075" cy="50725"/>
            </a:xfrm>
            <a:custGeom>
              <a:avLst/>
              <a:gdLst/>
              <a:ahLst/>
              <a:cxnLst/>
              <a:rect l="l" t="t" r="r" b="b"/>
              <a:pathLst>
                <a:path w="2083" h="2029" extrusionOk="0">
                  <a:moveTo>
                    <a:pt x="1043" y="1"/>
                  </a:moveTo>
                  <a:cubicBezTo>
                    <a:pt x="513" y="1"/>
                    <a:pt x="67" y="421"/>
                    <a:pt x="35" y="929"/>
                  </a:cubicBezTo>
                  <a:cubicBezTo>
                    <a:pt x="1" y="1475"/>
                    <a:pt x="376" y="1987"/>
                    <a:pt x="922" y="2021"/>
                  </a:cubicBezTo>
                  <a:cubicBezTo>
                    <a:pt x="965" y="2026"/>
                    <a:pt x="1007" y="2029"/>
                    <a:pt x="1048" y="2029"/>
                  </a:cubicBezTo>
                  <a:cubicBezTo>
                    <a:pt x="1570" y="2029"/>
                    <a:pt x="1985" y="1640"/>
                    <a:pt x="2048" y="1134"/>
                  </a:cubicBezTo>
                  <a:cubicBezTo>
                    <a:pt x="2082" y="588"/>
                    <a:pt x="1707" y="76"/>
                    <a:pt x="1161" y="8"/>
                  </a:cubicBezTo>
                  <a:cubicBezTo>
                    <a:pt x="1121" y="3"/>
                    <a:pt x="1082" y="1"/>
                    <a:pt x="1043" y="1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24"/>
            <p:cNvSpPr/>
            <p:nvPr/>
          </p:nvSpPr>
          <p:spPr>
            <a:xfrm>
              <a:off x="4106850" y="4706175"/>
              <a:ext cx="52050" cy="50050"/>
            </a:xfrm>
            <a:custGeom>
              <a:avLst/>
              <a:gdLst/>
              <a:ahLst/>
              <a:cxnLst/>
              <a:rect l="l" t="t" r="r" b="b"/>
              <a:pathLst>
                <a:path w="2082" h="2002" extrusionOk="0">
                  <a:moveTo>
                    <a:pt x="993" y="0"/>
                  </a:moveTo>
                  <a:cubicBezTo>
                    <a:pt x="485" y="0"/>
                    <a:pt x="65" y="409"/>
                    <a:pt x="34" y="902"/>
                  </a:cubicBezTo>
                  <a:cubicBezTo>
                    <a:pt x="0" y="1448"/>
                    <a:pt x="376" y="1960"/>
                    <a:pt x="922" y="1994"/>
                  </a:cubicBezTo>
                  <a:cubicBezTo>
                    <a:pt x="964" y="1999"/>
                    <a:pt x="1006" y="2001"/>
                    <a:pt x="1047" y="2001"/>
                  </a:cubicBezTo>
                  <a:cubicBezTo>
                    <a:pt x="1570" y="2001"/>
                    <a:pt x="1984" y="1613"/>
                    <a:pt x="2048" y="1107"/>
                  </a:cubicBezTo>
                  <a:cubicBezTo>
                    <a:pt x="2082" y="561"/>
                    <a:pt x="1706" y="49"/>
                    <a:pt x="1160" y="15"/>
                  </a:cubicBezTo>
                  <a:cubicBezTo>
                    <a:pt x="1104" y="5"/>
                    <a:pt x="1048" y="0"/>
                    <a:pt x="993" y="0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24"/>
            <p:cNvSpPr/>
            <p:nvPr/>
          </p:nvSpPr>
          <p:spPr>
            <a:xfrm>
              <a:off x="4213475" y="4718950"/>
              <a:ext cx="52925" cy="50075"/>
            </a:xfrm>
            <a:custGeom>
              <a:avLst/>
              <a:gdLst/>
              <a:ahLst/>
              <a:cxnLst/>
              <a:rect l="l" t="t" r="r" b="b"/>
              <a:pathLst>
                <a:path w="2117" h="2003" extrusionOk="0">
                  <a:moveTo>
                    <a:pt x="993" y="1"/>
                  </a:moveTo>
                  <a:cubicBezTo>
                    <a:pt x="485" y="1"/>
                    <a:pt x="66" y="410"/>
                    <a:pt x="35" y="903"/>
                  </a:cubicBezTo>
                  <a:cubicBezTo>
                    <a:pt x="1" y="1449"/>
                    <a:pt x="376" y="1961"/>
                    <a:pt x="922" y="1995"/>
                  </a:cubicBezTo>
                  <a:cubicBezTo>
                    <a:pt x="965" y="2000"/>
                    <a:pt x="1007" y="2002"/>
                    <a:pt x="1048" y="2002"/>
                  </a:cubicBezTo>
                  <a:cubicBezTo>
                    <a:pt x="1570" y="2002"/>
                    <a:pt x="1985" y="1614"/>
                    <a:pt x="2048" y="1108"/>
                  </a:cubicBezTo>
                  <a:cubicBezTo>
                    <a:pt x="2116" y="562"/>
                    <a:pt x="1707" y="50"/>
                    <a:pt x="1161" y="16"/>
                  </a:cubicBezTo>
                  <a:cubicBezTo>
                    <a:pt x="1104" y="6"/>
                    <a:pt x="1048" y="1"/>
                    <a:pt x="993" y="1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24"/>
            <p:cNvSpPr/>
            <p:nvPr/>
          </p:nvSpPr>
          <p:spPr>
            <a:xfrm>
              <a:off x="4320125" y="4731750"/>
              <a:ext cx="52900" cy="50250"/>
            </a:xfrm>
            <a:custGeom>
              <a:avLst/>
              <a:gdLst/>
              <a:ahLst/>
              <a:cxnLst/>
              <a:rect l="l" t="t" r="r" b="b"/>
              <a:pathLst>
                <a:path w="2116" h="2010" extrusionOk="0">
                  <a:moveTo>
                    <a:pt x="968" y="1"/>
                  </a:moveTo>
                  <a:cubicBezTo>
                    <a:pt x="485" y="1"/>
                    <a:pt x="65" y="410"/>
                    <a:pt x="34" y="903"/>
                  </a:cubicBezTo>
                  <a:cubicBezTo>
                    <a:pt x="0" y="1449"/>
                    <a:pt x="375" y="1961"/>
                    <a:pt x="921" y="1995"/>
                  </a:cubicBezTo>
                  <a:cubicBezTo>
                    <a:pt x="978" y="2005"/>
                    <a:pt x="1034" y="2009"/>
                    <a:pt x="1088" y="2009"/>
                  </a:cubicBezTo>
                  <a:cubicBezTo>
                    <a:pt x="1591" y="2009"/>
                    <a:pt x="1986" y="1600"/>
                    <a:pt x="2047" y="1107"/>
                  </a:cubicBezTo>
                  <a:cubicBezTo>
                    <a:pt x="2116" y="562"/>
                    <a:pt x="1706" y="50"/>
                    <a:pt x="1126" y="16"/>
                  </a:cubicBezTo>
                  <a:cubicBezTo>
                    <a:pt x="1073" y="6"/>
                    <a:pt x="1020" y="1"/>
                    <a:pt x="968" y="1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24"/>
            <p:cNvSpPr/>
            <p:nvPr/>
          </p:nvSpPr>
          <p:spPr>
            <a:xfrm>
              <a:off x="4426750" y="4744550"/>
              <a:ext cx="52050" cy="49875"/>
            </a:xfrm>
            <a:custGeom>
              <a:avLst/>
              <a:gdLst/>
              <a:ahLst/>
              <a:cxnLst/>
              <a:rect l="l" t="t" r="r" b="b"/>
              <a:pathLst>
                <a:path w="2082" h="1995" extrusionOk="0">
                  <a:moveTo>
                    <a:pt x="993" y="1"/>
                  </a:moveTo>
                  <a:cubicBezTo>
                    <a:pt x="485" y="1"/>
                    <a:pt x="65" y="410"/>
                    <a:pt x="35" y="903"/>
                  </a:cubicBezTo>
                  <a:cubicBezTo>
                    <a:pt x="0" y="1414"/>
                    <a:pt x="308" y="1824"/>
                    <a:pt x="751" y="1995"/>
                  </a:cubicBezTo>
                  <a:cubicBezTo>
                    <a:pt x="1195" y="1722"/>
                    <a:pt x="1604" y="1414"/>
                    <a:pt x="2048" y="1073"/>
                  </a:cubicBezTo>
                  <a:cubicBezTo>
                    <a:pt x="2082" y="527"/>
                    <a:pt x="1707" y="50"/>
                    <a:pt x="1161" y="15"/>
                  </a:cubicBezTo>
                  <a:cubicBezTo>
                    <a:pt x="1104" y="5"/>
                    <a:pt x="1048" y="1"/>
                    <a:pt x="993" y="1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24"/>
            <p:cNvSpPr/>
            <p:nvPr/>
          </p:nvSpPr>
          <p:spPr>
            <a:xfrm>
              <a:off x="3719550" y="4751675"/>
              <a:ext cx="52050" cy="49575"/>
            </a:xfrm>
            <a:custGeom>
              <a:avLst/>
              <a:gdLst/>
              <a:ahLst/>
              <a:cxnLst/>
              <a:rect l="l" t="t" r="r" b="b"/>
              <a:pathLst>
                <a:path w="2082" h="1983" extrusionOk="0">
                  <a:moveTo>
                    <a:pt x="1049" y="1"/>
                  </a:moveTo>
                  <a:cubicBezTo>
                    <a:pt x="570" y="1"/>
                    <a:pt x="162" y="299"/>
                    <a:pt x="0" y="720"/>
                  </a:cubicBezTo>
                  <a:cubicBezTo>
                    <a:pt x="444" y="1164"/>
                    <a:pt x="888" y="1539"/>
                    <a:pt x="1331" y="1983"/>
                  </a:cubicBezTo>
                  <a:cubicBezTo>
                    <a:pt x="1707" y="1812"/>
                    <a:pt x="1980" y="1505"/>
                    <a:pt x="2014" y="1129"/>
                  </a:cubicBezTo>
                  <a:cubicBezTo>
                    <a:pt x="2082" y="583"/>
                    <a:pt x="1672" y="72"/>
                    <a:pt x="1127" y="3"/>
                  </a:cubicBezTo>
                  <a:cubicBezTo>
                    <a:pt x="1101" y="2"/>
                    <a:pt x="1075" y="1"/>
                    <a:pt x="1049" y="1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24"/>
            <p:cNvSpPr/>
            <p:nvPr/>
          </p:nvSpPr>
          <p:spPr>
            <a:xfrm>
              <a:off x="3825325" y="4764350"/>
              <a:ext cx="52925" cy="50925"/>
            </a:xfrm>
            <a:custGeom>
              <a:avLst/>
              <a:gdLst/>
              <a:ahLst/>
              <a:cxnLst/>
              <a:rect l="l" t="t" r="r" b="b"/>
              <a:pathLst>
                <a:path w="2117" h="2037" extrusionOk="0">
                  <a:moveTo>
                    <a:pt x="1076" y="1"/>
                  </a:moveTo>
                  <a:cubicBezTo>
                    <a:pt x="577" y="1"/>
                    <a:pt x="132" y="392"/>
                    <a:pt x="69" y="930"/>
                  </a:cubicBezTo>
                  <a:cubicBezTo>
                    <a:pt x="1" y="1476"/>
                    <a:pt x="410" y="1987"/>
                    <a:pt x="990" y="2021"/>
                  </a:cubicBezTo>
                  <a:cubicBezTo>
                    <a:pt x="1044" y="2031"/>
                    <a:pt x="1097" y="2036"/>
                    <a:pt x="1149" y="2036"/>
                  </a:cubicBezTo>
                  <a:cubicBezTo>
                    <a:pt x="1632" y="2036"/>
                    <a:pt x="2051" y="1627"/>
                    <a:pt x="2082" y="1134"/>
                  </a:cubicBezTo>
                  <a:cubicBezTo>
                    <a:pt x="2116" y="588"/>
                    <a:pt x="1741" y="76"/>
                    <a:pt x="1195" y="8"/>
                  </a:cubicBezTo>
                  <a:cubicBezTo>
                    <a:pt x="1155" y="3"/>
                    <a:pt x="1115" y="1"/>
                    <a:pt x="1076" y="1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24"/>
            <p:cNvSpPr/>
            <p:nvPr/>
          </p:nvSpPr>
          <p:spPr>
            <a:xfrm>
              <a:off x="3931100" y="4777150"/>
              <a:ext cx="53775" cy="50925"/>
            </a:xfrm>
            <a:custGeom>
              <a:avLst/>
              <a:gdLst/>
              <a:ahLst/>
              <a:cxnLst/>
              <a:rect l="l" t="t" r="r" b="b"/>
              <a:pathLst>
                <a:path w="2151" h="2037" extrusionOk="0">
                  <a:moveTo>
                    <a:pt x="1069" y="1"/>
                  </a:moveTo>
                  <a:cubicBezTo>
                    <a:pt x="543" y="1"/>
                    <a:pt x="101" y="392"/>
                    <a:pt x="69" y="929"/>
                  </a:cubicBezTo>
                  <a:cubicBezTo>
                    <a:pt x="1" y="1475"/>
                    <a:pt x="410" y="1987"/>
                    <a:pt x="956" y="2021"/>
                  </a:cubicBezTo>
                  <a:cubicBezTo>
                    <a:pt x="1013" y="2031"/>
                    <a:pt x="1069" y="2036"/>
                    <a:pt x="1124" y="2036"/>
                  </a:cubicBezTo>
                  <a:cubicBezTo>
                    <a:pt x="1632" y="2036"/>
                    <a:pt x="2052" y="1627"/>
                    <a:pt x="2082" y="1134"/>
                  </a:cubicBezTo>
                  <a:cubicBezTo>
                    <a:pt x="2151" y="588"/>
                    <a:pt x="1775" y="76"/>
                    <a:pt x="1195" y="8"/>
                  </a:cubicBezTo>
                  <a:cubicBezTo>
                    <a:pt x="1153" y="3"/>
                    <a:pt x="1111" y="1"/>
                    <a:pt x="1069" y="1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24"/>
            <p:cNvSpPr/>
            <p:nvPr/>
          </p:nvSpPr>
          <p:spPr>
            <a:xfrm>
              <a:off x="4037750" y="4789950"/>
              <a:ext cx="53775" cy="50600"/>
            </a:xfrm>
            <a:custGeom>
              <a:avLst/>
              <a:gdLst/>
              <a:ahLst/>
              <a:cxnLst/>
              <a:rect l="l" t="t" r="r" b="b"/>
              <a:pathLst>
                <a:path w="2151" h="2024" extrusionOk="0">
                  <a:moveTo>
                    <a:pt x="1069" y="0"/>
                  </a:moveTo>
                  <a:cubicBezTo>
                    <a:pt x="542" y="0"/>
                    <a:pt x="100" y="392"/>
                    <a:pt x="69" y="929"/>
                  </a:cubicBezTo>
                  <a:cubicBezTo>
                    <a:pt x="0" y="1475"/>
                    <a:pt x="410" y="1987"/>
                    <a:pt x="956" y="2021"/>
                  </a:cubicBezTo>
                  <a:cubicBezTo>
                    <a:pt x="980" y="2023"/>
                    <a:pt x="1005" y="2023"/>
                    <a:pt x="1029" y="2023"/>
                  </a:cubicBezTo>
                  <a:cubicBezTo>
                    <a:pt x="1578" y="2023"/>
                    <a:pt x="2049" y="1657"/>
                    <a:pt x="2082" y="1134"/>
                  </a:cubicBezTo>
                  <a:cubicBezTo>
                    <a:pt x="2150" y="588"/>
                    <a:pt x="1741" y="76"/>
                    <a:pt x="1195" y="8"/>
                  </a:cubicBezTo>
                  <a:cubicBezTo>
                    <a:pt x="1152" y="3"/>
                    <a:pt x="1110" y="0"/>
                    <a:pt x="1069" y="0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24"/>
            <p:cNvSpPr/>
            <p:nvPr/>
          </p:nvSpPr>
          <p:spPr>
            <a:xfrm>
              <a:off x="4144375" y="4802750"/>
              <a:ext cx="53775" cy="50900"/>
            </a:xfrm>
            <a:custGeom>
              <a:avLst/>
              <a:gdLst/>
              <a:ahLst/>
              <a:cxnLst/>
              <a:rect l="l" t="t" r="r" b="b"/>
              <a:pathLst>
                <a:path w="2151" h="2036" extrusionOk="0">
                  <a:moveTo>
                    <a:pt x="1069" y="0"/>
                  </a:moveTo>
                  <a:cubicBezTo>
                    <a:pt x="543" y="0"/>
                    <a:pt x="101" y="391"/>
                    <a:pt x="69" y="929"/>
                  </a:cubicBezTo>
                  <a:cubicBezTo>
                    <a:pt x="1" y="1475"/>
                    <a:pt x="410" y="1987"/>
                    <a:pt x="956" y="2021"/>
                  </a:cubicBezTo>
                  <a:cubicBezTo>
                    <a:pt x="1013" y="2031"/>
                    <a:pt x="1069" y="2036"/>
                    <a:pt x="1124" y="2036"/>
                  </a:cubicBezTo>
                  <a:cubicBezTo>
                    <a:pt x="1632" y="2036"/>
                    <a:pt x="2051" y="1626"/>
                    <a:pt x="2082" y="1134"/>
                  </a:cubicBezTo>
                  <a:cubicBezTo>
                    <a:pt x="2150" y="588"/>
                    <a:pt x="1775" y="76"/>
                    <a:pt x="1195" y="8"/>
                  </a:cubicBezTo>
                  <a:cubicBezTo>
                    <a:pt x="1153" y="3"/>
                    <a:pt x="1111" y="0"/>
                    <a:pt x="1069" y="0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24"/>
            <p:cNvSpPr/>
            <p:nvPr/>
          </p:nvSpPr>
          <p:spPr>
            <a:xfrm>
              <a:off x="4251025" y="4815550"/>
              <a:ext cx="53750" cy="50900"/>
            </a:xfrm>
            <a:custGeom>
              <a:avLst/>
              <a:gdLst/>
              <a:ahLst/>
              <a:cxnLst/>
              <a:rect l="l" t="t" r="r" b="b"/>
              <a:pathLst>
                <a:path w="2150" h="2036" extrusionOk="0">
                  <a:moveTo>
                    <a:pt x="1068" y="0"/>
                  </a:moveTo>
                  <a:cubicBezTo>
                    <a:pt x="542" y="0"/>
                    <a:pt x="100" y="391"/>
                    <a:pt x="68" y="929"/>
                  </a:cubicBezTo>
                  <a:cubicBezTo>
                    <a:pt x="0" y="1475"/>
                    <a:pt x="410" y="1987"/>
                    <a:pt x="956" y="2021"/>
                  </a:cubicBezTo>
                  <a:cubicBezTo>
                    <a:pt x="1012" y="2031"/>
                    <a:pt x="1068" y="2036"/>
                    <a:pt x="1123" y="2036"/>
                  </a:cubicBezTo>
                  <a:cubicBezTo>
                    <a:pt x="1631" y="2036"/>
                    <a:pt x="2051" y="1626"/>
                    <a:pt x="2082" y="1134"/>
                  </a:cubicBezTo>
                  <a:cubicBezTo>
                    <a:pt x="2150" y="588"/>
                    <a:pt x="1740" y="76"/>
                    <a:pt x="1194" y="8"/>
                  </a:cubicBezTo>
                  <a:cubicBezTo>
                    <a:pt x="1152" y="3"/>
                    <a:pt x="1110" y="0"/>
                    <a:pt x="1068" y="0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24"/>
            <p:cNvSpPr/>
            <p:nvPr/>
          </p:nvSpPr>
          <p:spPr>
            <a:xfrm>
              <a:off x="4360200" y="4827600"/>
              <a:ext cx="29900" cy="19725"/>
            </a:xfrm>
            <a:custGeom>
              <a:avLst/>
              <a:gdLst/>
              <a:ahLst/>
              <a:cxnLst/>
              <a:rect l="l" t="t" r="r" b="b"/>
              <a:pathLst>
                <a:path w="1196" h="789" extrusionOk="0">
                  <a:moveTo>
                    <a:pt x="1027" y="1"/>
                  </a:moveTo>
                  <a:cubicBezTo>
                    <a:pt x="572" y="1"/>
                    <a:pt x="131" y="332"/>
                    <a:pt x="1" y="788"/>
                  </a:cubicBezTo>
                  <a:cubicBezTo>
                    <a:pt x="410" y="549"/>
                    <a:pt x="820" y="310"/>
                    <a:pt x="1195" y="37"/>
                  </a:cubicBezTo>
                  <a:cubicBezTo>
                    <a:pt x="1161" y="37"/>
                    <a:pt x="1127" y="3"/>
                    <a:pt x="1093" y="3"/>
                  </a:cubicBezTo>
                  <a:cubicBezTo>
                    <a:pt x="1071" y="2"/>
                    <a:pt x="1049" y="1"/>
                    <a:pt x="1027" y="1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24"/>
            <p:cNvSpPr/>
            <p:nvPr/>
          </p:nvSpPr>
          <p:spPr>
            <a:xfrm>
              <a:off x="3872250" y="4878775"/>
              <a:ext cx="51200" cy="45325"/>
            </a:xfrm>
            <a:custGeom>
              <a:avLst/>
              <a:gdLst/>
              <a:ahLst/>
              <a:cxnLst/>
              <a:rect l="l" t="t" r="r" b="b"/>
              <a:pathLst>
                <a:path w="2048" h="1813" extrusionOk="0">
                  <a:moveTo>
                    <a:pt x="969" y="0"/>
                  </a:moveTo>
                  <a:cubicBezTo>
                    <a:pt x="530" y="0"/>
                    <a:pt x="160" y="236"/>
                    <a:pt x="0" y="652"/>
                  </a:cubicBezTo>
                  <a:cubicBezTo>
                    <a:pt x="546" y="1062"/>
                    <a:pt x="1092" y="1403"/>
                    <a:pt x="1570" y="1812"/>
                  </a:cubicBezTo>
                  <a:cubicBezTo>
                    <a:pt x="1775" y="1642"/>
                    <a:pt x="1911" y="1403"/>
                    <a:pt x="1945" y="1130"/>
                  </a:cubicBezTo>
                  <a:cubicBezTo>
                    <a:pt x="2048" y="550"/>
                    <a:pt x="1604" y="38"/>
                    <a:pt x="1058" y="4"/>
                  </a:cubicBezTo>
                  <a:cubicBezTo>
                    <a:pt x="1028" y="2"/>
                    <a:pt x="998" y="0"/>
                    <a:pt x="969" y="0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24"/>
            <p:cNvSpPr/>
            <p:nvPr/>
          </p:nvSpPr>
          <p:spPr>
            <a:xfrm>
              <a:off x="3975475" y="4891475"/>
              <a:ext cx="52900" cy="50725"/>
            </a:xfrm>
            <a:custGeom>
              <a:avLst/>
              <a:gdLst/>
              <a:ahLst/>
              <a:cxnLst/>
              <a:rect l="l" t="t" r="r" b="b"/>
              <a:pathLst>
                <a:path w="2116" h="2029" extrusionOk="0">
                  <a:moveTo>
                    <a:pt x="1075" y="0"/>
                  </a:moveTo>
                  <a:cubicBezTo>
                    <a:pt x="576" y="0"/>
                    <a:pt x="134" y="389"/>
                    <a:pt x="103" y="895"/>
                  </a:cubicBezTo>
                  <a:cubicBezTo>
                    <a:pt x="0" y="1475"/>
                    <a:pt x="444" y="1987"/>
                    <a:pt x="990" y="2021"/>
                  </a:cubicBezTo>
                  <a:cubicBezTo>
                    <a:pt x="1030" y="2026"/>
                    <a:pt x="1070" y="2028"/>
                    <a:pt x="1109" y="2028"/>
                  </a:cubicBezTo>
                  <a:cubicBezTo>
                    <a:pt x="1608" y="2028"/>
                    <a:pt x="2050" y="1640"/>
                    <a:pt x="2082" y="1134"/>
                  </a:cubicBezTo>
                  <a:cubicBezTo>
                    <a:pt x="2116" y="554"/>
                    <a:pt x="1741" y="42"/>
                    <a:pt x="1195" y="8"/>
                  </a:cubicBezTo>
                  <a:cubicBezTo>
                    <a:pt x="1155" y="3"/>
                    <a:pt x="1115" y="0"/>
                    <a:pt x="1075" y="0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24"/>
            <p:cNvSpPr/>
            <p:nvPr/>
          </p:nvSpPr>
          <p:spPr>
            <a:xfrm>
              <a:off x="4082950" y="4904250"/>
              <a:ext cx="52075" cy="50750"/>
            </a:xfrm>
            <a:custGeom>
              <a:avLst/>
              <a:gdLst/>
              <a:ahLst/>
              <a:cxnLst/>
              <a:rect l="l" t="t" r="r" b="b"/>
              <a:pathLst>
                <a:path w="2083" h="2030" extrusionOk="0">
                  <a:moveTo>
                    <a:pt x="1042" y="1"/>
                  </a:moveTo>
                  <a:cubicBezTo>
                    <a:pt x="543" y="1"/>
                    <a:pt x="101" y="390"/>
                    <a:pt x="69" y="896"/>
                  </a:cubicBezTo>
                  <a:cubicBezTo>
                    <a:pt x="1" y="1476"/>
                    <a:pt x="410" y="1988"/>
                    <a:pt x="956" y="2022"/>
                  </a:cubicBezTo>
                  <a:cubicBezTo>
                    <a:pt x="996" y="2027"/>
                    <a:pt x="1036" y="2029"/>
                    <a:pt x="1076" y="2029"/>
                  </a:cubicBezTo>
                  <a:cubicBezTo>
                    <a:pt x="1575" y="2029"/>
                    <a:pt x="2017" y="1640"/>
                    <a:pt x="2048" y="1134"/>
                  </a:cubicBezTo>
                  <a:cubicBezTo>
                    <a:pt x="2082" y="554"/>
                    <a:pt x="1707" y="43"/>
                    <a:pt x="1161" y="8"/>
                  </a:cubicBezTo>
                  <a:cubicBezTo>
                    <a:pt x="1121" y="3"/>
                    <a:pt x="1081" y="1"/>
                    <a:pt x="1042" y="1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24"/>
            <p:cNvSpPr/>
            <p:nvPr/>
          </p:nvSpPr>
          <p:spPr>
            <a:xfrm>
              <a:off x="4196425" y="4917125"/>
              <a:ext cx="22200" cy="9525"/>
            </a:xfrm>
            <a:custGeom>
              <a:avLst/>
              <a:gdLst/>
              <a:ahLst/>
              <a:cxnLst/>
              <a:rect l="l" t="t" r="r" b="b"/>
              <a:pathLst>
                <a:path w="888" h="381" extrusionOk="0">
                  <a:moveTo>
                    <a:pt x="792" y="1"/>
                  </a:moveTo>
                  <a:cubicBezTo>
                    <a:pt x="460" y="1"/>
                    <a:pt x="187" y="162"/>
                    <a:pt x="0" y="381"/>
                  </a:cubicBezTo>
                  <a:lnTo>
                    <a:pt x="887" y="5"/>
                  </a:lnTo>
                  <a:cubicBezTo>
                    <a:pt x="855" y="2"/>
                    <a:pt x="824" y="1"/>
                    <a:pt x="792" y="1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24"/>
            <p:cNvSpPr/>
            <p:nvPr/>
          </p:nvSpPr>
          <p:spPr>
            <a:xfrm>
              <a:off x="4154188" y="4307225"/>
              <a:ext cx="52925" cy="50600"/>
            </a:xfrm>
            <a:custGeom>
              <a:avLst/>
              <a:gdLst/>
              <a:ahLst/>
              <a:cxnLst/>
              <a:rect l="l" t="t" r="r" b="b"/>
              <a:pathLst>
                <a:path w="2117" h="2024" extrusionOk="0">
                  <a:moveTo>
                    <a:pt x="1041" y="1"/>
                  </a:moveTo>
                  <a:cubicBezTo>
                    <a:pt x="542" y="1"/>
                    <a:pt x="98" y="390"/>
                    <a:pt x="35" y="896"/>
                  </a:cubicBezTo>
                  <a:cubicBezTo>
                    <a:pt x="1" y="1476"/>
                    <a:pt x="376" y="1988"/>
                    <a:pt x="922" y="2022"/>
                  </a:cubicBezTo>
                  <a:cubicBezTo>
                    <a:pt x="947" y="2023"/>
                    <a:pt x="971" y="2024"/>
                    <a:pt x="995" y="2024"/>
                  </a:cubicBezTo>
                  <a:cubicBezTo>
                    <a:pt x="1544" y="2024"/>
                    <a:pt x="2015" y="1657"/>
                    <a:pt x="2048" y="1134"/>
                  </a:cubicBezTo>
                  <a:cubicBezTo>
                    <a:pt x="2116" y="554"/>
                    <a:pt x="1707" y="43"/>
                    <a:pt x="1161" y="8"/>
                  </a:cubicBezTo>
                  <a:cubicBezTo>
                    <a:pt x="1121" y="3"/>
                    <a:pt x="1081" y="1"/>
                    <a:pt x="1041" y="1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987" name="Google Shape;987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268921">
            <a:off x="792378" y="1050"/>
            <a:ext cx="1189299" cy="9363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88" name="Google Shape;988;p24"/>
          <p:cNvGrpSpPr/>
          <p:nvPr/>
        </p:nvGrpSpPr>
        <p:grpSpPr>
          <a:xfrm rot="10800000">
            <a:off x="0" y="3788350"/>
            <a:ext cx="1355125" cy="1355150"/>
            <a:chOff x="7788875" y="0"/>
            <a:chExt cx="1355125" cy="1355150"/>
          </a:xfrm>
        </p:grpSpPr>
        <p:sp>
          <p:nvSpPr>
            <p:cNvPr id="989" name="Google Shape;989;p24"/>
            <p:cNvSpPr/>
            <p:nvPr/>
          </p:nvSpPr>
          <p:spPr>
            <a:xfrm>
              <a:off x="7788875" y="0"/>
              <a:ext cx="1355125" cy="1355150"/>
            </a:xfrm>
            <a:custGeom>
              <a:avLst/>
              <a:gdLst/>
              <a:ahLst/>
              <a:cxnLst/>
              <a:rect l="l" t="t" r="r" b="b"/>
              <a:pathLst>
                <a:path w="54205" h="54206" extrusionOk="0">
                  <a:moveTo>
                    <a:pt x="0" y="1"/>
                  </a:moveTo>
                  <a:lnTo>
                    <a:pt x="54205" y="54205"/>
                  </a:lnTo>
                  <a:lnTo>
                    <a:pt x="54205" y="48472"/>
                  </a:lnTo>
                  <a:lnTo>
                    <a:pt x="576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24"/>
            <p:cNvSpPr/>
            <p:nvPr/>
          </p:nvSpPr>
          <p:spPr>
            <a:xfrm>
              <a:off x="8142600" y="0"/>
              <a:ext cx="1001400" cy="1002050"/>
            </a:xfrm>
            <a:custGeom>
              <a:avLst/>
              <a:gdLst/>
              <a:ahLst/>
              <a:cxnLst/>
              <a:rect l="l" t="t" r="r" b="b"/>
              <a:pathLst>
                <a:path w="40056" h="40082" extrusionOk="0">
                  <a:moveTo>
                    <a:pt x="1" y="1"/>
                  </a:moveTo>
                  <a:lnTo>
                    <a:pt x="40056" y="40082"/>
                  </a:lnTo>
                  <a:lnTo>
                    <a:pt x="40056" y="34322"/>
                  </a:lnTo>
                  <a:lnTo>
                    <a:pt x="573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24"/>
            <p:cNvSpPr/>
            <p:nvPr/>
          </p:nvSpPr>
          <p:spPr>
            <a:xfrm>
              <a:off x="8496350" y="0"/>
              <a:ext cx="647650" cy="648325"/>
            </a:xfrm>
            <a:custGeom>
              <a:avLst/>
              <a:gdLst/>
              <a:ahLst/>
              <a:cxnLst/>
              <a:rect l="l" t="t" r="r" b="b"/>
              <a:pathLst>
                <a:path w="25906" h="25933" extrusionOk="0">
                  <a:moveTo>
                    <a:pt x="0" y="1"/>
                  </a:moveTo>
                  <a:lnTo>
                    <a:pt x="25906" y="25933"/>
                  </a:lnTo>
                  <a:lnTo>
                    <a:pt x="25906" y="20199"/>
                  </a:lnTo>
                  <a:lnTo>
                    <a:pt x="573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2" name="Google Shape;992;p24"/>
          <p:cNvSpPr txBox="1">
            <a:spLocks noGrp="1"/>
          </p:cNvSpPr>
          <p:nvPr>
            <p:ph type="title"/>
          </p:nvPr>
        </p:nvSpPr>
        <p:spPr>
          <a:xfrm>
            <a:off x="713225" y="1712497"/>
            <a:ext cx="3858900" cy="124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993" name="Google Shape;993;p24"/>
          <p:cNvSpPr txBox="1">
            <a:spLocks noGrp="1"/>
          </p:cNvSpPr>
          <p:nvPr>
            <p:ph type="body" idx="1"/>
          </p:nvPr>
        </p:nvSpPr>
        <p:spPr>
          <a:xfrm>
            <a:off x="713225" y="2956047"/>
            <a:ext cx="3055200" cy="114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994" name="Google Shape;994;p24"/>
          <p:cNvGrpSpPr/>
          <p:nvPr/>
        </p:nvGrpSpPr>
        <p:grpSpPr>
          <a:xfrm rot="-355840">
            <a:off x="724916" y="23423"/>
            <a:ext cx="1188693" cy="891577"/>
            <a:chOff x="2683075" y="2759700"/>
            <a:chExt cx="1544925" cy="1083825"/>
          </a:xfrm>
        </p:grpSpPr>
        <p:sp>
          <p:nvSpPr>
            <p:cNvPr id="995" name="Google Shape;995;p24"/>
            <p:cNvSpPr/>
            <p:nvPr/>
          </p:nvSpPr>
          <p:spPr>
            <a:xfrm>
              <a:off x="2683075" y="2759850"/>
              <a:ext cx="1544925" cy="1083675"/>
            </a:xfrm>
            <a:custGeom>
              <a:avLst/>
              <a:gdLst/>
              <a:ahLst/>
              <a:cxnLst/>
              <a:rect l="l" t="t" r="r" b="b"/>
              <a:pathLst>
                <a:path w="61797" h="43347" extrusionOk="0">
                  <a:moveTo>
                    <a:pt x="23324" y="1"/>
                  </a:moveTo>
                  <a:cubicBezTo>
                    <a:pt x="20321" y="1"/>
                    <a:pt x="17333" y="1037"/>
                    <a:pt x="14980" y="2968"/>
                  </a:cubicBezTo>
                  <a:cubicBezTo>
                    <a:pt x="0" y="14979"/>
                    <a:pt x="23886" y="43233"/>
                    <a:pt x="23886" y="43233"/>
                  </a:cubicBezTo>
                  <a:cubicBezTo>
                    <a:pt x="23886" y="43233"/>
                    <a:pt x="25517" y="43346"/>
                    <a:pt x="28101" y="43346"/>
                  </a:cubicBezTo>
                  <a:cubicBezTo>
                    <a:pt x="37799" y="43346"/>
                    <a:pt x="60918" y="41750"/>
                    <a:pt x="61592" y="26581"/>
                  </a:cubicBezTo>
                  <a:cubicBezTo>
                    <a:pt x="61797" y="21906"/>
                    <a:pt x="59476" y="17299"/>
                    <a:pt x="55484" y="14808"/>
                  </a:cubicBezTo>
                  <a:cubicBezTo>
                    <a:pt x="53361" y="13486"/>
                    <a:pt x="51246" y="12963"/>
                    <a:pt x="49230" y="12963"/>
                  </a:cubicBezTo>
                  <a:cubicBezTo>
                    <a:pt x="41625" y="12963"/>
                    <a:pt x="35420" y="20405"/>
                    <a:pt x="35420" y="20405"/>
                  </a:cubicBezTo>
                  <a:cubicBezTo>
                    <a:pt x="35420" y="20405"/>
                    <a:pt x="39173" y="5356"/>
                    <a:pt x="28083" y="920"/>
                  </a:cubicBezTo>
                  <a:cubicBezTo>
                    <a:pt x="26556" y="300"/>
                    <a:pt x="24938" y="1"/>
                    <a:pt x="23324" y="1"/>
                  </a:cubicBezTo>
                  <a:close/>
                </a:path>
              </a:pathLst>
            </a:custGeom>
            <a:solidFill>
              <a:srgbClr val="BD4B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24"/>
            <p:cNvSpPr/>
            <p:nvPr/>
          </p:nvSpPr>
          <p:spPr>
            <a:xfrm>
              <a:off x="2932150" y="2759700"/>
              <a:ext cx="1295850" cy="1082300"/>
            </a:xfrm>
            <a:custGeom>
              <a:avLst/>
              <a:gdLst/>
              <a:ahLst/>
              <a:cxnLst/>
              <a:rect l="l" t="t" r="r" b="b"/>
              <a:pathLst>
                <a:path w="51834" h="43292" extrusionOk="0">
                  <a:moveTo>
                    <a:pt x="13424" y="1201"/>
                  </a:moveTo>
                  <a:cubicBezTo>
                    <a:pt x="13603" y="1201"/>
                    <a:pt x="13784" y="1244"/>
                    <a:pt x="13957" y="1336"/>
                  </a:cubicBezTo>
                  <a:cubicBezTo>
                    <a:pt x="14571" y="1643"/>
                    <a:pt x="14776" y="2359"/>
                    <a:pt x="14469" y="2905"/>
                  </a:cubicBezTo>
                  <a:cubicBezTo>
                    <a:pt x="14281" y="3329"/>
                    <a:pt x="13897" y="3558"/>
                    <a:pt x="13475" y="3558"/>
                  </a:cubicBezTo>
                  <a:cubicBezTo>
                    <a:pt x="13286" y="3558"/>
                    <a:pt x="13090" y="3512"/>
                    <a:pt x="12899" y="3417"/>
                  </a:cubicBezTo>
                  <a:cubicBezTo>
                    <a:pt x="12319" y="3144"/>
                    <a:pt x="12081" y="2394"/>
                    <a:pt x="12388" y="1848"/>
                  </a:cubicBezTo>
                  <a:cubicBezTo>
                    <a:pt x="12603" y="1440"/>
                    <a:pt x="13004" y="1201"/>
                    <a:pt x="13424" y="1201"/>
                  </a:cubicBezTo>
                  <a:close/>
                  <a:moveTo>
                    <a:pt x="17875" y="3419"/>
                  </a:moveTo>
                  <a:cubicBezTo>
                    <a:pt x="18053" y="3419"/>
                    <a:pt x="18231" y="3462"/>
                    <a:pt x="18393" y="3554"/>
                  </a:cubicBezTo>
                  <a:cubicBezTo>
                    <a:pt x="19007" y="3861"/>
                    <a:pt x="19212" y="4577"/>
                    <a:pt x="18905" y="5123"/>
                  </a:cubicBezTo>
                  <a:cubicBezTo>
                    <a:pt x="18717" y="5547"/>
                    <a:pt x="18333" y="5776"/>
                    <a:pt x="17911" y="5776"/>
                  </a:cubicBezTo>
                  <a:cubicBezTo>
                    <a:pt x="17722" y="5776"/>
                    <a:pt x="17526" y="5730"/>
                    <a:pt x="17335" y="5635"/>
                  </a:cubicBezTo>
                  <a:cubicBezTo>
                    <a:pt x="16789" y="5396"/>
                    <a:pt x="16516" y="4680"/>
                    <a:pt x="16824" y="4066"/>
                  </a:cubicBezTo>
                  <a:cubicBezTo>
                    <a:pt x="17039" y="3658"/>
                    <a:pt x="17457" y="3419"/>
                    <a:pt x="17875" y="3419"/>
                  </a:cubicBezTo>
                  <a:close/>
                  <a:moveTo>
                    <a:pt x="9104" y="4663"/>
                  </a:moveTo>
                  <a:cubicBezTo>
                    <a:pt x="9284" y="4663"/>
                    <a:pt x="9463" y="4702"/>
                    <a:pt x="9624" y="4782"/>
                  </a:cubicBezTo>
                  <a:cubicBezTo>
                    <a:pt x="10170" y="5089"/>
                    <a:pt x="10443" y="5806"/>
                    <a:pt x="10135" y="6386"/>
                  </a:cubicBezTo>
                  <a:cubicBezTo>
                    <a:pt x="9919" y="6795"/>
                    <a:pt x="9516" y="7017"/>
                    <a:pt x="9094" y="7017"/>
                  </a:cubicBezTo>
                  <a:cubicBezTo>
                    <a:pt x="8917" y="7017"/>
                    <a:pt x="8737" y="6978"/>
                    <a:pt x="8566" y="6898"/>
                  </a:cubicBezTo>
                  <a:cubicBezTo>
                    <a:pt x="7986" y="6591"/>
                    <a:pt x="7747" y="5874"/>
                    <a:pt x="8054" y="5294"/>
                  </a:cubicBezTo>
                  <a:cubicBezTo>
                    <a:pt x="8246" y="4885"/>
                    <a:pt x="8676" y="4663"/>
                    <a:pt x="9104" y="4663"/>
                  </a:cubicBezTo>
                  <a:close/>
                  <a:moveTo>
                    <a:pt x="22362" y="5686"/>
                  </a:moveTo>
                  <a:cubicBezTo>
                    <a:pt x="22543" y="5686"/>
                    <a:pt x="22726" y="5725"/>
                    <a:pt x="22897" y="5806"/>
                  </a:cubicBezTo>
                  <a:cubicBezTo>
                    <a:pt x="23478" y="6113"/>
                    <a:pt x="23682" y="6830"/>
                    <a:pt x="23409" y="7410"/>
                  </a:cubicBezTo>
                  <a:cubicBezTo>
                    <a:pt x="23193" y="7819"/>
                    <a:pt x="22790" y="8041"/>
                    <a:pt x="22356" y="8041"/>
                  </a:cubicBezTo>
                  <a:cubicBezTo>
                    <a:pt x="22174" y="8041"/>
                    <a:pt x="21987" y="8002"/>
                    <a:pt x="21806" y="7921"/>
                  </a:cubicBezTo>
                  <a:cubicBezTo>
                    <a:pt x="21225" y="7648"/>
                    <a:pt x="20987" y="6932"/>
                    <a:pt x="21294" y="6318"/>
                  </a:cubicBezTo>
                  <a:cubicBezTo>
                    <a:pt x="21510" y="5909"/>
                    <a:pt x="21930" y="5686"/>
                    <a:pt x="22362" y="5686"/>
                  </a:cubicBezTo>
                  <a:close/>
                  <a:moveTo>
                    <a:pt x="13540" y="6881"/>
                  </a:moveTo>
                  <a:cubicBezTo>
                    <a:pt x="13720" y="6881"/>
                    <a:pt x="13899" y="6920"/>
                    <a:pt x="14060" y="7000"/>
                  </a:cubicBezTo>
                  <a:cubicBezTo>
                    <a:pt x="14606" y="7307"/>
                    <a:pt x="14879" y="8024"/>
                    <a:pt x="14571" y="8604"/>
                  </a:cubicBezTo>
                  <a:cubicBezTo>
                    <a:pt x="14355" y="9013"/>
                    <a:pt x="13952" y="9235"/>
                    <a:pt x="13530" y="9235"/>
                  </a:cubicBezTo>
                  <a:cubicBezTo>
                    <a:pt x="13353" y="9235"/>
                    <a:pt x="13173" y="9196"/>
                    <a:pt x="13002" y="9116"/>
                  </a:cubicBezTo>
                  <a:cubicBezTo>
                    <a:pt x="12422" y="8843"/>
                    <a:pt x="12217" y="8126"/>
                    <a:pt x="12490" y="7512"/>
                  </a:cubicBezTo>
                  <a:cubicBezTo>
                    <a:pt x="12682" y="7103"/>
                    <a:pt x="13112" y="6881"/>
                    <a:pt x="13540" y="6881"/>
                  </a:cubicBezTo>
                  <a:close/>
                  <a:moveTo>
                    <a:pt x="4789" y="7222"/>
                  </a:moveTo>
                  <a:cubicBezTo>
                    <a:pt x="4970" y="7222"/>
                    <a:pt x="5153" y="7261"/>
                    <a:pt x="5324" y="7341"/>
                  </a:cubicBezTo>
                  <a:cubicBezTo>
                    <a:pt x="5904" y="7648"/>
                    <a:pt x="6109" y="8365"/>
                    <a:pt x="5836" y="8945"/>
                  </a:cubicBezTo>
                  <a:cubicBezTo>
                    <a:pt x="5616" y="9337"/>
                    <a:pt x="5202" y="9570"/>
                    <a:pt x="4759" y="9570"/>
                  </a:cubicBezTo>
                  <a:cubicBezTo>
                    <a:pt x="4585" y="9570"/>
                    <a:pt x="4406" y="9534"/>
                    <a:pt x="4232" y="9457"/>
                  </a:cubicBezTo>
                  <a:cubicBezTo>
                    <a:pt x="3652" y="9184"/>
                    <a:pt x="3447" y="8467"/>
                    <a:pt x="3720" y="7853"/>
                  </a:cubicBezTo>
                  <a:cubicBezTo>
                    <a:pt x="3937" y="7444"/>
                    <a:pt x="4357" y="7222"/>
                    <a:pt x="4789" y="7222"/>
                  </a:cubicBezTo>
                  <a:close/>
                  <a:moveTo>
                    <a:pt x="17954" y="9144"/>
                  </a:moveTo>
                  <a:cubicBezTo>
                    <a:pt x="18142" y="9144"/>
                    <a:pt x="18337" y="9190"/>
                    <a:pt x="18530" y="9286"/>
                  </a:cubicBezTo>
                  <a:cubicBezTo>
                    <a:pt x="19144" y="9559"/>
                    <a:pt x="19349" y="10276"/>
                    <a:pt x="19042" y="10856"/>
                  </a:cubicBezTo>
                  <a:cubicBezTo>
                    <a:pt x="18821" y="11248"/>
                    <a:pt x="18408" y="11481"/>
                    <a:pt x="17978" y="11481"/>
                  </a:cubicBezTo>
                  <a:cubicBezTo>
                    <a:pt x="17808" y="11481"/>
                    <a:pt x="17636" y="11445"/>
                    <a:pt x="17472" y="11368"/>
                  </a:cubicBezTo>
                  <a:cubicBezTo>
                    <a:pt x="16926" y="11095"/>
                    <a:pt x="16653" y="10378"/>
                    <a:pt x="16960" y="9764"/>
                  </a:cubicBezTo>
                  <a:cubicBezTo>
                    <a:pt x="17171" y="9366"/>
                    <a:pt x="17543" y="9144"/>
                    <a:pt x="17954" y="9144"/>
                  </a:cubicBezTo>
                  <a:close/>
                  <a:moveTo>
                    <a:pt x="9198" y="9487"/>
                  </a:moveTo>
                  <a:cubicBezTo>
                    <a:pt x="9388" y="9487"/>
                    <a:pt x="9581" y="9533"/>
                    <a:pt x="9760" y="9628"/>
                  </a:cubicBezTo>
                  <a:cubicBezTo>
                    <a:pt x="10306" y="9901"/>
                    <a:pt x="10545" y="10617"/>
                    <a:pt x="10272" y="11197"/>
                  </a:cubicBezTo>
                  <a:cubicBezTo>
                    <a:pt x="10055" y="11606"/>
                    <a:pt x="9652" y="11829"/>
                    <a:pt x="9218" y="11829"/>
                  </a:cubicBezTo>
                  <a:cubicBezTo>
                    <a:pt x="9037" y="11829"/>
                    <a:pt x="8849" y="11790"/>
                    <a:pt x="8668" y="11709"/>
                  </a:cubicBezTo>
                  <a:cubicBezTo>
                    <a:pt x="8122" y="11436"/>
                    <a:pt x="7883" y="10720"/>
                    <a:pt x="8156" y="10139"/>
                  </a:cubicBezTo>
                  <a:cubicBezTo>
                    <a:pt x="8368" y="9715"/>
                    <a:pt x="8776" y="9487"/>
                    <a:pt x="9198" y="9487"/>
                  </a:cubicBezTo>
                  <a:close/>
                  <a:moveTo>
                    <a:pt x="22412" y="11397"/>
                  </a:moveTo>
                  <a:cubicBezTo>
                    <a:pt x="22597" y="11397"/>
                    <a:pt x="22786" y="11443"/>
                    <a:pt x="22966" y="11539"/>
                  </a:cubicBezTo>
                  <a:cubicBezTo>
                    <a:pt x="23580" y="11846"/>
                    <a:pt x="23785" y="12562"/>
                    <a:pt x="23478" y="13108"/>
                  </a:cubicBezTo>
                  <a:cubicBezTo>
                    <a:pt x="23262" y="13515"/>
                    <a:pt x="22861" y="13755"/>
                    <a:pt x="22441" y="13755"/>
                  </a:cubicBezTo>
                  <a:cubicBezTo>
                    <a:pt x="22263" y="13755"/>
                    <a:pt x="22081" y="13712"/>
                    <a:pt x="21908" y="13620"/>
                  </a:cubicBezTo>
                  <a:cubicBezTo>
                    <a:pt x="21362" y="13381"/>
                    <a:pt x="21089" y="12630"/>
                    <a:pt x="21396" y="12050"/>
                  </a:cubicBezTo>
                  <a:cubicBezTo>
                    <a:pt x="21608" y="11626"/>
                    <a:pt x="21999" y="11397"/>
                    <a:pt x="22412" y="11397"/>
                  </a:cubicBezTo>
                  <a:close/>
                  <a:moveTo>
                    <a:pt x="13685" y="11739"/>
                  </a:moveTo>
                  <a:cubicBezTo>
                    <a:pt x="13873" y="11739"/>
                    <a:pt x="14061" y="11785"/>
                    <a:pt x="14230" y="11880"/>
                  </a:cubicBezTo>
                  <a:cubicBezTo>
                    <a:pt x="14810" y="12187"/>
                    <a:pt x="15049" y="12903"/>
                    <a:pt x="14742" y="13449"/>
                  </a:cubicBezTo>
                  <a:cubicBezTo>
                    <a:pt x="14523" y="13839"/>
                    <a:pt x="14113" y="14090"/>
                    <a:pt x="13685" y="14090"/>
                  </a:cubicBezTo>
                  <a:cubicBezTo>
                    <a:pt x="13513" y="14090"/>
                    <a:pt x="13339" y="14049"/>
                    <a:pt x="13172" y="13961"/>
                  </a:cubicBezTo>
                  <a:cubicBezTo>
                    <a:pt x="12558" y="13654"/>
                    <a:pt x="12353" y="12972"/>
                    <a:pt x="12661" y="12392"/>
                  </a:cubicBezTo>
                  <a:cubicBezTo>
                    <a:pt x="12849" y="11968"/>
                    <a:pt x="13265" y="11739"/>
                    <a:pt x="13685" y="11739"/>
                  </a:cubicBezTo>
                  <a:close/>
                  <a:moveTo>
                    <a:pt x="4823" y="12933"/>
                  </a:moveTo>
                  <a:cubicBezTo>
                    <a:pt x="5009" y="12933"/>
                    <a:pt x="5202" y="12979"/>
                    <a:pt x="5392" y="13074"/>
                  </a:cubicBezTo>
                  <a:cubicBezTo>
                    <a:pt x="6007" y="13381"/>
                    <a:pt x="6211" y="14098"/>
                    <a:pt x="5904" y="14644"/>
                  </a:cubicBezTo>
                  <a:cubicBezTo>
                    <a:pt x="5692" y="15068"/>
                    <a:pt x="5301" y="15297"/>
                    <a:pt x="4889" y="15297"/>
                  </a:cubicBezTo>
                  <a:cubicBezTo>
                    <a:pt x="4704" y="15297"/>
                    <a:pt x="4514" y="15251"/>
                    <a:pt x="4335" y="15156"/>
                  </a:cubicBezTo>
                  <a:cubicBezTo>
                    <a:pt x="3789" y="14883"/>
                    <a:pt x="3550" y="14166"/>
                    <a:pt x="3823" y="13586"/>
                  </a:cubicBezTo>
                  <a:cubicBezTo>
                    <a:pt x="4035" y="13162"/>
                    <a:pt x="4409" y="12933"/>
                    <a:pt x="4823" y="12933"/>
                  </a:cubicBezTo>
                  <a:close/>
                  <a:moveTo>
                    <a:pt x="18112" y="13997"/>
                  </a:moveTo>
                  <a:cubicBezTo>
                    <a:pt x="18294" y="13997"/>
                    <a:pt x="18483" y="14040"/>
                    <a:pt x="18666" y="14132"/>
                  </a:cubicBezTo>
                  <a:cubicBezTo>
                    <a:pt x="19246" y="14439"/>
                    <a:pt x="19485" y="15156"/>
                    <a:pt x="19178" y="15702"/>
                  </a:cubicBezTo>
                  <a:cubicBezTo>
                    <a:pt x="18962" y="16109"/>
                    <a:pt x="18562" y="16348"/>
                    <a:pt x="18141" y="16348"/>
                  </a:cubicBezTo>
                  <a:cubicBezTo>
                    <a:pt x="17963" y="16348"/>
                    <a:pt x="17781" y="16305"/>
                    <a:pt x="17608" y="16213"/>
                  </a:cubicBezTo>
                  <a:cubicBezTo>
                    <a:pt x="17028" y="15940"/>
                    <a:pt x="16789" y="15258"/>
                    <a:pt x="17097" y="14644"/>
                  </a:cubicBezTo>
                  <a:cubicBezTo>
                    <a:pt x="17288" y="14236"/>
                    <a:pt x="17682" y="13997"/>
                    <a:pt x="18112" y="13997"/>
                  </a:cubicBezTo>
                  <a:close/>
                  <a:moveTo>
                    <a:pt x="40126" y="14729"/>
                  </a:moveTo>
                  <a:cubicBezTo>
                    <a:pt x="40307" y="14729"/>
                    <a:pt x="40494" y="14768"/>
                    <a:pt x="40676" y="14848"/>
                  </a:cubicBezTo>
                  <a:cubicBezTo>
                    <a:pt x="41256" y="15156"/>
                    <a:pt x="41495" y="15872"/>
                    <a:pt x="41187" y="16452"/>
                  </a:cubicBezTo>
                  <a:cubicBezTo>
                    <a:pt x="40967" y="16844"/>
                    <a:pt x="40536" y="17078"/>
                    <a:pt x="40108" y="17078"/>
                  </a:cubicBezTo>
                  <a:cubicBezTo>
                    <a:pt x="39940" y="17078"/>
                    <a:pt x="39772" y="17041"/>
                    <a:pt x="39618" y="16964"/>
                  </a:cubicBezTo>
                  <a:cubicBezTo>
                    <a:pt x="39038" y="16657"/>
                    <a:pt x="38833" y="15975"/>
                    <a:pt x="39106" y="15360"/>
                  </a:cubicBezTo>
                  <a:cubicBezTo>
                    <a:pt x="39298" y="14951"/>
                    <a:pt x="39694" y="14729"/>
                    <a:pt x="40126" y="14729"/>
                  </a:cubicBezTo>
                  <a:close/>
                  <a:moveTo>
                    <a:pt x="9329" y="15192"/>
                  </a:moveTo>
                  <a:cubicBezTo>
                    <a:pt x="9508" y="15192"/>
                    <a:pt x="9690" y="15235"/>
                    <a:pt x="9863" y="15326"/>
                  </a:cubicBezTo>
                  <a:cubicBezTo>
                    <a:pt x="10477" y="15633"/>
                    <a:pt x="10681" y="16316"/>
                    <a:pt x="10374" y="16896"/>
                  </a:cubicBezTo>
                  <a:cubicBezTo>
                    <a:pt x="10186" y="17320"/>
                    <a:pt x="9802" y="17549"/>
                    <a:pt x="9381" y="17549"/>
                  </a:cubicBezTo>
                  <a:cubicBezTo>
                    <a:pt x="9192" y="17549"/>
                    <a:pt x="8995" y="17503"/>
                    <a:pt x="8805" y="17408"/>
                  </a:cubicBezTo>
                  <a:cubicBezTo>
                    <a:pt x="8225" y="17135"/>
                    <a:pt x="7986" y="16452"/>
                    <a:pt x="8293" y="15838"/>
                  </a:cubicBezTo>
                  <a:cubicBezTo>
                    <a:pt x="8508" y="15431"/>
                    <a:pt x="8909" y="15192"/>
                    <a:pt x="9329" y="15192"/>
                  </a:cubicBezTo>
                  <a:close/>
                  <a:moveTo>
                    <a:pt x="31344" y="15923"/>
                  </a:moveTo>
                  <a:cubicBezTo>
                    <a:pt x="31521" y="15923"/>
                    <a:pt x="31701" y="15962"/>
                    <a:pt x="31872" y="16043"/>
                  </a:cubicBezTo>
                  <a:cubicBezTo>
                    <a:pt x="32486" y="16350"/>
                    <a:pt x="32691" y="17066"/>
                    <a:pt x="32384" y="17647"/>
                  </a:cubicBezTo>
                  <a:cubicBezTo>
                    <a:pt x="32188" y="18038"/>
                    <a:pt x="31746" y="18272"/>
                    <a:pt x="31311" y="18272"/>
                  </a:cubicBezTo>
                  <a:cubicBezTo>
                    <a:pt x="31139" y="18272"/>
                    <a:pt x="30968" y="18236"/>
                    <a:pt x="30814" y="18158"/>
                  </a:cubicBezTo>
                  <a:cubicBezTo>
                    <a:pt x="30268" y="17851"/>
                    <a:pt x="29995" y="17169"/>
                    <a:pt x="30302" y="16555"/>
                  </a:cubicBezTo>
                  <a:cubicBezTo>
                    <a:pt x="30519" y="16146"/>
                    <a:pt x="30922" y="15923"/>
                    <a:pt x="31344" y="15923"/>
                  </a:cubicBezTo>
                  <a:close/>
                  <a:moveTo>
                    <a:pt x="22608" y="16265"/>
                  </a:moveTo>
                  <a:cubicBezTo>
                    <a:pt x="22785" y="16265"/>
                    <a:pt x="22965" y="16303"/>
                    <a:pt x="23136" y="16384"/>
                  </a:cubicBezTo>
                  <a:cubicBezTo>
                    <a:pt x="23751" y="16691"/>
                    <a:pt x="23955" y="17408"/>
                    <a:pt x="23648" y="17988"/>
                  </a:cubicBezTo>
                  <a:cubicBezTo>
                    <a:pt x="23432" y="18397"/>
                    <a:pt x="23012" y="18619"/>
                    <a:pt x="22591" y="18619"/>
                  </a:cubicBezTo>
                  <a:cubicBezTo>
                    <a:pt x="22416" y="18619"/>
                    <a:pt x="22240" y="18580"/>
                    <a:pt x="22079" y="18500"/>
                  </a:cubicBezTo>
                  <a:cubicBezTo>
                    <a:pt x="21464" y="18193"/>
                    <a:pt x="21260" y="17510"/>
                    <a:pt x="21567" y="16896"/>
                  </a:cubicBezTo>
                  <a:cubicBezTo>
                    <a:pt x="21783" y="16487"/>
                    <a:pt x="22186" y="16265"/>
                    <a:pt x="22608" y="16265"/>
                  </a:cubicBezTo>
                  <a:close/>
                  <a:moveTo>
                    <a:pt x="44585" y="16994"/>
                  </a:moveTo>
                  <a:cubicBezTo>
                    <a:pt x="44773" y="16994"/>
                    <a:pt x="44966" y="17040"/>
                    <a:pt x="45146" y="17135"/>
                  </a:cubicBezTo>
                  <a:cubicBezTo>
                    <a:pt x="45760" y="17408"/>
                    <a:pt x="45965" y="18158"/>
                    <a:pt x="45658" y="18704"/>
                  </a:cubicBezTo>
                  <a:cubicBezTo>
                    <a:pt x="45442" y="19112"/>
                    <a:pt x="45024" y="19351"/>
                    <a:pt x="44606" y="19351"/>
                  </a:cubicBezTo>
                  <a:cubicBezTo>
                    <a:pt x="44428" y="19351"/>
                    <a:pt x="44250" y="19308"/>
                    <a:pt x="44088" y="19216"/>
                  </a:cubicBezTo>
                  <a:cubicBezTo>
                    <a:pt x="43542" y="18909"/>
                    <a:pt x="43269" y="18227"/>
                    <a:pt x="43576" y="17647"/>
                  </a:cubicBezTo>
                  <a:cubicBezTo>
                    <a:pt x="43764" y="17222"/>
                    <a:pt x="44164" y="16994"/>
                    <a:pt x="44585" y="16994"/>
                  </a:cubicBezTo>
                  <a:close/>
                  <a:moveTo>
                    <a:pt x="13771" y="17459"/>
                  </a:moveTo>
                  <a:cubicBezTo>
                    <a:pt x="13947" y="17459"/>
                    <a:pt x="14127" y="17498"/>
                    <a:pt x="14299" y="17578"/>
                  </a:cubicBezTo>
                  <a:cubicBezTo>
                    <a:pt x="14913" y="17885"/>
                    <a:pt x="15117" y="18602"/>
                    <a:pt x="14810" y="19148"/>
                  </a:cubicBezTo>
                  <a:cubicBezTo>
                    <a:pt x="14622" y="19572"/>
                    <a:pt x="14206" y="19801"/>
                    <a:pt x="13786" y="19801"/>
                  </a:cubicBezTo>
                  <a:cubicBezTo>
                    <a:pt x="13598" y="19801"/>
                    <a:pt x="13410" y="19755"/>
                    <a:pt x="13241" y="19660"/>
                  </a:cubicBezTo>
                  <a:cubicBezTo>
                    <a:pt x="12695" y="19387"/>
                    <a:pt x="12422" y="18704"/>
                    <a:pt x="12729" y="18090"/>
                  </a:cubicBezTo>
                  <a:cubicBezTo>
                    <a:pt x="12945" y="17681"/>
                    <a:pt x="13348" y="17459"/>
                    <a:pt x="13771" y="17459"/>
                  </a:cubicBezTo>
                  <a:close/>
                  <a:moveTo>
                    <a:pt x="5035" y="17800"/>
                  </a:moveTo>
                  <a:cubicBezTo>
                    <a:pt x="5212" y="17800"/>
                    <a:pt x="5392" y="17839"/>
                    <a:pt x="5563" y="17920"/>
                  </a:cubicBezTo>
                  <a:cubicBezTo>
                    <a:pt x="6177" y="18227"/>
                    <a:pt x="6382" y="18943"/>
                    <a:pt x="6075" y="19523"/>
                  </a:cubicBezTo>
                  <a:cubicBezTo>
                    <a:pt x="5864" y="19922"/>
                    <a:pt x="5476" y="20143"/>
                    <a:pt x="5065" y="20143"/>
                  </a:cubicBezTo>
                  <a:cubicBezTo>
                    <a:pt x="4878" y="20143"/>
                    <a:pt x="4687" y="20097"/>
                    <a:pt x="4505" y="20001"/>
                  </a:cubicBezTo>
                  <a:cubicBezTo>
                    <a:pt x="3891" y="19728"/>
                    <a:pt x="3686" y="19046"/>
                    <a:pt x="3993" y="18431"/>
                  </a:cubicBezTo>
                  <a:cubicBezTo>
                    <a:pt x="4210" y="18022"/>
                    <a:pt x="4613" y="17800"/>
                    <a:pt x="5035" y="17800"/>
                  </a:cubicBezTo>
                  <a:close/>
                  <a:moveTo>
                    <a:pt x="35814" y="18188"/>
                  </a:moveTo>
                  <a:cubicBezTo>
                    <a:pt x="36004" y="18188"/>
                    <a:pt x="36196" y="18234"/>
                    <a:pt x="36376" y="18329"/>
                  </a:cubicBezTo>
                  <a:cubicBezTo>
                    <a:pt x="36922" y="18602"/>
                    <a:pt x="37161" y="19353"/>
                    <a:pt x="36888" y="19899"/>
                  </a:cubicBezTo>
                  <a:cubicBezTo>
                    <a:pt x="36672" y="20306"/>
                    <a:pt x="36272" y="20545"/>
                    <a:pt x="35839" y="20545"/>
                  </a:cubicBezTo>
                  <a:cubicBezTo>
                    <a:pt x="35656" y="20545"/>
                    <a:pt x="35467" y="20502"/>
                    <a:pt x="35284" y="20411"/>
                  </a:cubicBezTo>
                  <a:cubicBezTo>
                    <a:pt x="34704" y="20103"/>
                    <a:pt x="34499" y="19421"/>
                    <a:pt x="34772" y="18841"/>
                  </a:cubicBezTo>
                  <a:cubicBezTo>
                    <a:pt x="34984" y="18417"/>
                    <a:pt x="35392" y="18188"/>
                    <a:pt x="35814" y="18188"/>
                  </a:cubicBezTo>
                  <a:close/>
                  <a:moveTo>
                    <a:pt x="49043" y="19246"/>
                  </a:moveTo>
                  <a:cubicBezTo>
                    <a:pt x="49227" y="19246"/>
                    <a:pt x="49413" y="19292"/>
                    <a:pt x="49582" y="19387"/>
                  </a:cubicBezTo>
                  <a:cubicBezTo>
                    <a:pt x="50196" y="19694"/>
                    <a:pt x="50401" y="20411"/>
                    <a:pt x="50093" y="20956"/>
                  </a:cubicBezTo>
                  <a:cubicBezTo>
                    <a:pt x="49874" y="21346"/>
                    <a:pt x="49464" y="21597"/>
                    <a:pt x="49036" y="21597"/>
                  </a:cubicBezTo>
                  <a:cubicBezTo>
                    <a:pt x="48865" y="21597"/>
                    <a:pt x="48690" y="21556"/>
                    <a:pt x="48524" y="21468"/>
                  </a:cubicBezTo>
                  <a:cubicBezTo>
                    <a:pt x="47978" y="21161"/>
                    <a:pt x="47739" y="20445"/>
                    <a:pt x="48012" y="19899"/>
                  </a:cubicBezTo>
                  <a:cubicBezTo>
                    <a:pt x="48224" y="19475"/>
                    <a:pt x="48631" y="19246"/>
                    <a:pt x="49043" y="19246"/>
                  </a:cubicBezTo>
                  <a:close/>
                  <a:moveTo>
                    <a:pt x="18226" y="19723"/>
                  </a:moveTo>
                  <a:cubicBezTo>
                    <a:pt x="18416" y="19723"/>
                    <a:pt x="18613" y="19769"/>
                    <a:pt x="18803" y="19865"/>
                  </a:cubicBezTo>
                  <a:cubicBezTo>
                    <a:pt x="19383" y="20138"/>
                    <a:pt x="19588" y="20854"/>
                    <a:pt x="19315" y="21434"/>
                  </a:cubicBezTo>
                  <a:cubicBezTo>
                    <a:pt x="19098" y="21843"/>
                    <a:pt x="18678" y="22066"/>
                    <a:pt x="18246" y="22066"/>
                  </a:cubicBezTo>
                  <a:cubicBezTo>
                    <a:pt x="18065" y="22066"/>
                    <a:pt x="17882" y="22027"/>
                    <a:pt x="17711" y="21946"/>
                  </a:cubicBezTo>
                  <a:cubicBezTo>
                    <a:pt x="17131" y="21639"/>
                    <a:pt x="16926" y="20956"/>
                    <a:pt x="17199" y="20376"/>
                  </a:cubicBezTo>
                  <a:cubicBezTo>
                    <a:pt x="17411" y="19952"/>
                    <a:pt x="17802" y="19723"/>
                    <a:pt x="18226" y="19723"/>
                  </a:cubicBezTo>
                  <a:close/>
                  <a:moveTo>
                    <a:pt x="9445" y="20065"/>
                  </a:moveTo>
                  <a:cubicBezTo>
                    <a:pt x="9630" y="20065"/>
                    <a:pt x="9819" y="20111"/>
                    <a:pt x="9999" y="20206"/>
                  </a:cubicBezTo>
                  <a:cubicBezTo>
                    <a:pt x="10613" y="20479"/>
                    <a:pt x="10818" y="21161"/>
                    <a:pt x="10511" y="21775"/>
                  </a:cubicBezTo>
                  <a:cubicBezTo>
                    <a:pt x="10294" y="22184"/>
                    <a:pt x="9874" y="22407"/>
                    <a:pt x="9454" y="22407"/>
                  </a:cubicBezTo>
                  <a:cubicBezTo>
                    <a:pt x="9278" y="22407"/>
                    <a:pt x="9102" y="22368"/>
                    <a:pt x="8941" y="22287"/>
                  </a:cubicBezTo>
                  <a:cubicBezTo>
                    <a:pt x="8395" y="21980"/>
                    <a:pt x="8122" y="21298"/>
                    <a:pt x="8429" y="20718"/>
                  </a:cubicBezTo>
                  <a:cubicBezTo>
                    <a:pt x="8641" y="20294"/>
                    <a:pt x="9032" y="20065"/>
                    <a:pt x="9445" y="20065"/>
                  </a:cubicBezTo>
                  <a:close/>
                  <a:moveTo>
                    <a:pt x="40250" y="20440"/>
                  </a:moveTo>
                  <a:cubicBezTo>
                    <a:pt x="40440" y="20440"/>
                    <a:pt x="40632" y="20486"/>
                    <a:pt x="40812" y="20581"/>
                  </a:cubicBezTo>
                  <a:cubicBezTo>
                    <a:pt x="41392" y="20854"/>
                    <a:pt x="41597" y="21605"/>
                    <a:pt x="41324" y="22151"/>
                  </a:cubicBezTo>
                  <a:cubicBezTo>
                    <a:pt x="41105" y="22540"/>
                    <a:pt x="40694" y="22791"/>
                    <a:pt x="40254" y="22791"/>
                  </a:cubicBezTo>
                  <a:cubicBezTo>
                    <a:pt x="40078" y="22791"/>
                    <a:pt x="39896" y="22751"/>
                    <a:pt x="39720" y="22663"/>
                  </a:cubicBezTo>
                  <a:cubicBezTo>
                    <a:pt x="39174" y="22356"/>
                    <a:pt x="38935" y="21673"/>
                    <a:pt x="39208" y="21093"/>
                  </a:cubicBezTo>
                  <a:cubicBezTo>
                    <a:pt x="39420" y="20669"/>
                    <a:pt x="39828" y="20440"/>
                    <a:pt x="40250" y="20440"/>
                  </a:cubicBezTo>
                  <a:close/>
                  <a:moveTo>
                    <a:pt x="31454" y="20781"/>
                  </a:moveTo>
                  <a:cubicBezTo>
                    <a:pt x="31639" y="20781"/>
                    <a:pt x="31829" y="20827"/>
                    <a:pt x="32008" y="20922"/>
                  </a:cubicBezTo>
                  <a:cubicBezTo>
                    <a:pt x="32623" y="21229"/>
                    <a:pt x="32827" y="21946"/>
                    <a:pt x="32520" y="22492"/>
                  </a:cubicBezTo>
                  <a:cubicBezTo>
                    <a:pt x="32305" y="22899"/>
                    <a:pt x="31887" y="23138"/>
                    <a:pt x="31469" y="23138"/>
                  </a:cubicBezTo>
                  <a:cubicBezTo>
                    <a:pt x="31291" y="23138"/>
                    <a:pt x="31113" y="23095"/>
                    <a:pt x="30951" y="23004"/>
                  </a:cubicBezTo>
                  <a:cubicBezTo>
                    <a:pt x="30405" y="22697"/>
                    <a:pt x="30166" y="21980"/>
                    <a:pt x="30439" y="21434"/>
                  </a:cubicBezTo>
                  <a:cubicBezTo>
                    <a:pt x="30651" y="21010"/>
                    <a:pt x="31042" y="20781"/>
                    <a:pt x="31454" y="20781"/>
                  </a:cubicBezTo>
                  <a:close/>
                  <a:moveTo>
                    <a:pt x="22677" y="21976"/>
                  </a:moveTo>
                  <a:cubicBezTo>
                    <a:pt x="22866" y="21976"/>
                    <a:pt x="23059" y="22022"/>
                    <a:pt x="23239" y="22117"/>
                  </a:cubicBezTo>
                  <a:cubicBezTo>
                    <a:pt x="23785" y="22424"/>
                    <a:pt x="24024" y="23106"/>
                    <a:pt x="23751" y="23686"/>
                  </a:cubicBezTo>
                  <a:cubicBezTo>
                    <a:pt x="23535" y="24094"/>
                    <a:pt x="23134" y="24333"/>
                    <a:pt x="22702" y="24333"/>
                  </a:cubicBezTo>
                  <a:cubicBezTo>
                    <a:pt x="22519" y="24333"/>
                    <a:pt x="22330" y="24290"/>
                    <a:pt x="22147" y="24198"/>
                  </a:cubicBezTo>
                  <a:cubicBezTo>
                    <a:pt x="21601" y="23891"/>
                    <a:pt x="21362" y="23209"/>
                    <a:pt x="21635" y="22629"/>
                  </a:cubicBezTo>
                  <a:cubicBezTo>
                    <a:pt x="21847" y="22204"/>
                    <a:pt x="22254" y="21976"/>
                    <a:pt x="22677" y="21976"/>
                  </a:cubicBezTo>
                  <a:close/>
                  <a:moveTo>
                    <a:pt x="13881" y="22317"/>
                  </a:moveTo>
                  <a:cubicBezTo>
                    <a:pt x="14066" y="22317"/>
                    <a:pt x="14255" y="22363"/>
                    <a:pt x="14435" y="22458"/>
                  </a:cubicBezTo>
                  <a:cubicBezTo>
                    <a:pt x="15049" y="22765"/>
                    <a:pt x="15254" y="23482"/>
                    <a:pt x="14947" y="24028"/>
                  </a:cubicBezTo>
                  <a:cubicBezTo>
                    <a:pt x="14735" y="24452"/>
                    <a:pt x="14328" y="24681"/>
                    <a:pt x="13916" y="24681"/>
                  </a:cubicBezTo>
                  <a:cubicBezTo>
                    <a:pt x="13732" y="24681"/>
                    <a:pt x="13546" y="24635"/>
                    <a:pt x="13377" y="24539"/>
                  </a:cubicBezTo>
                  <a:cubicBezTo>
                    <a:pt x="12831" y="24232"/>
                    <a:pt x="12592" y="23516"/>
                    <a:pt x="12865" y="22970"/>
                  </a:cubicBezTo>
                  <a:cubicBezTo>
                    <a:pt x="13077" y="22546"/>
                    <a:pt x="13468" y="22317"/>
                    <a:pt x="13881" y="22317"/>
                  </a:cubicBezTo>
                  <a:close/>
                  <a:moveTo>
                    <a:pt x="44743" y="22699"/>
                  </a:moveTo>
                  <a:cubicBezTo>
                    <a:pt x="44924" y="22699"/>
                    <a:pt x="45109" y="22742"/>
                    <a:pt x="45282" y="22833"/>
                  </a:cubicBezTo>
                  <a:cubicBezTo>
                    <a:pt x="45828" y="23140"/>
                    <a:pt x="46101" y="23857"/>
                    <a:pt x="45794" y="24403"/>
                  </a:cubicBezTo>
                  <a:cubicBezTo>
                    <a:pt x="45582" y="24827"/>
                    <a:pt x="45191" y="25056"/>
                    <a:pt x="44778" y="25056"/>
                  </a:cubicBezTo>
                  <a:cubicBezTo>
                    <a:pt x="44593" y="25056"/>
                    <a:pt x="44404" y="25010"/>
                    <a:pt x="44224" y="24915"/>
                  </a:cubicBezTo>
                  <a:cubicBezTo>
                    <a:pt x="43610" y="24642"/>
                    <a:pt x="43405" y="23891"/>
                    <a:pt x="43712" y="23345"/>
                  </a:cubicBezTo>
                  <a:cubicBezTo>
                    <a:pt x="43904" y="22938"/>
                    <a:pt x="44314" y="22699"/>
                    <a:pt x="44743" y="22699"/>
                  </a:cubicBezTo>
                  <a:close/>
                  <a:moveTo>
                    <a:pt x="35960" y="23040"/>
                  </a:moveTo>
                  <a:cubicBezTo>
                    <a:pt x="36138" y="23040"/>
                    <a:pt x="36316" y="23083"/>
                    <a:pt x="36478" y="23175"/>
                  </a:cubicBezTo>
                  <a:cubicBezTo>
                    <a:pt x="37093" y="23482"/>
                    <a:pt x="37297" y="24198"/>
                    <a:pt x="36990" y="24744"/>
                  </a:cubicBezTo>
                  <a:cubicBezTo>
                    <a:pt x="36802" y="25168"/>
                    <a:pt x="36418" y="25397"/>
                    <a:pt x="35997" y="25397"/>
                  </a:cubicBezTo>
                  <a:cubicBezTo>
                    <a:pt x="35807" y="25397"/>
                    <a:pt x="35611" y="25351"/>
                    <a:pt x="35421" y="25256"/>
                  </a:cubicBezTo>
                  <a:cubicBezTo>
                    <a:pt x="34875" y="24983"/>
                    <a:pt x="34602" y="24232"/>
                    <a:pt x="34909" y="23686"/>
                  </a:cubicBezTo>
                  <a:cubicBezTo>
                    <a:pt x="35124" y="23279"/>
                    <a:pt x="35542" y="23040"/>
                    <a:pt x="35960" y="23040"/>
                  </a:cubicBezTo>
                  <a:close/>
                  <a:moveTo>
                    <a:pt x="5123" y="23511"/>
                  </a:moveTo>
                  <a:cubicBezTo>
                    <a:pt x="5313" y="23511"/>
                    <a:pt x="5509" y="23557"/>
                    <a:pt x="5700" y="23652"/>
                  </a:cubicBezTo>
                  <a:cubicBezTo>
                    <a:pt x="6245" y="23959"/>
                    <a:pt x="6518" y="24642"/>
                    <a:pt x="6211" y="25222"/>
                  </a:cubicBezTo>
                  <a:cubicBezTo>
                    <a:pt x="5999" y="25646"/>
                    <a:pt x="5592" y="25875"/>
                    <a:pt x="5169" y="25875"/>
                  </a:cubicBezTo>
                  <a:cubicBezTo>
                    <a:pt x="4980" y="25875"/>
                    <a:pt x="4787" y="25829"/>
                    <a:pt x="4608" y="25734"/>
                  </a:cubicBezTo>
                  <a:cubicBezTo>
                    <a:pt x="4027" y="25427"/>
                    <a:pt x="3823" y="24744"/>
                    <a:pt x="4096" y="24164"/>
                  </a:cubicBezTo>
                  <a:cubicBezTo>
                    <a:pt x="4308" y="23740"/>
                    <a:pt x="4699" y="23511"/>
                    <a:pt x="5123" y="23511"/>
                  </a:cubicBezTo>
                  <a:close/>
                  <a:moveTo>
                    <a:pt x="27184" y="24234"/>
                  </a:moveTo>
                  <a:cubicBezTo>
                    <a:pt x="27365" y="24234"/>
                    <a:pt x="27546" y="24277"/>
                    <a:pt x="27709" y="24369"/>
                  </a:cubicBezTo>
                  <a:cubicBezTo>
                    <a:pt x="28289" y="24676"/>
                    <a:pt x="28528" y="25393"/>
                    <a:pt x="28221" y="25938"/>
                  </a:cubicBezTo>
                  <a:cubicBezTo>
                    <a:pt x="28009" y="26363"/>
                    <a:pt x="27618" y="26591"/>
                    <a:pt x="27205" y="26591"/>
                  </a:cubicBezTo>
                  <a:cubicBezTo>
                    <a:pt x="27020" y="26591"/>
                    <a:pt x="26831" y="26545"/>
                    <a:pt x="26651" y="26450"/>
                  </a:cubicBezTo>
                  <a:cubicBezTo>
                    <a:pt x="26037" y="26177"/>
                    <a:pt x="25832" y="25427"/>
                    <a:pt x="26139" y="24881"/>
                  </a:cubicBezTo>
                  <a:cubicBezTo>
                    <a:pt x="26331" y="24473"/>
                    <a:pt x="26758" y="24234"/>
                    <a:pt x="27184" y="24234"/>
                  </a:cubicBezTo>
                  <a:close/>
                  <a:moveTo>
                    <a:pt x="18372" y="24576"/>
                  </a:moveTo>
                  <a:cubicBezTo>
                    <a:pt x="18550" y="24576"/>
                    <a:pt x="18732" y="24619"/>
                    <a:pt x="18905" y="24710"/>
                  </a:cubicBezTo>
                  <a:cubicBezTo>
                    <a:pt x="19519" y="25017"/>
                    <a:pt x="19724" y="25700"/>
                    <a:pt x="19417" y="26280"/>
                  </a:cubicBezTo>
                  <a:cubicBezTo>
                    <a:pt x="19228" y="26704"/>
                    <a:pt x="18812" y="26933"/>
                    <a:pt x="18393" y="26933"/>
                  </a:cubicBezTo>
                  <a:cubicBezTo>
                    <a:pt x="18205" y="26933"/>
                    <a:pt x="18016" y="26887"/>
                    <a:pt x="17847" y="26792"/>
                  </a:cubicBezTo>
                  <a:cubicBezTo>
                    <a:pt x="17301" y="26519"/>
                    <a:pt x="17028" y="25768"/>
                    <a:pt x="17335" y="25222"/>
                  </a:cubicBezTo>
                  <a:cubicBezTo>
                    <a:pt x="17551" y="24815"/>
                    <a:pt x="17952" y="24576"/>
                    <a:pt x="18372" y="24576"/>
                  </a:cubicBezTo>
                  <a:close/>
                  <a:moveTo>
                    <a:pt x="49168" y="24966"/>
                  </a:moveTo>
                  <a:cubicBezTo>
                    <a:pt x="49350" y="24966"/>
                    <a:pt x="49537" y="25005"/>
                    <a:pt x="49718" y="25085"/>
                  </a:cubicBezTo>
                  <a:cubicBezTo>
                    <a:pt x="50298" y="25393"/>
                    <a:pt x="50503" y="26109"/>
                    <a:pt x="50230" y="26689"/>
                  </a:cubicBezTo>
                  <a:cubicBezTo>
                    <a:pt x="50013" y="27098"/>
                    <a:pt x="49610" y="27321"/>
                    <a:pt x="49176" y="27321"/>
                  </a:cubicBezTo>
                  <a:cubicBezTo>
                    <a:pt x="48995" y="27321"/>
                    <a:pt x="48807" y="27282"/>
                    <a:pt x="48626" y="27201"/>
                  </a:cubicBezTo>
                  <a:cubicBezTo>
                    <a:pt x="48080" y="26894"/>
                    <a:pt x="47841" y="26177"/>
                    <a:pt x="48114" y="25597"/>
                  </a:cubicBezTo>
                  <a:cubicBezTo>
                    <a:pt x="48331" y="25188"/>
                    <a:pt x="48734" y="24966"/>
                    <a:pt x="49168" y="24966"/>
                  </a:cubicBezTo>
                  <a:close/>
                  <a:moveTo>
                    <a:pt x="40402" y="25307"/>
                  </a:moveTo>
                  <a:cubicBezTo>
                    <a:pt x="40577" y="25307"/>
                    <a:pt x="40753" y="25346"/>
                    <a:pt x="40914" y="25427"/>
                  </a:cubicBezTo>
                  <a:cubicBezTo>
                    <a:pt x="41529" y="25734"/>
                    <a:pt x="41733" y="26450"/>
                    <a:pt x="41426" y="27030"/>
                  </a:cubicBezTo>
                  <a:cubicBezTo>
                    <a:pt x="41230" y="27422"/>
                    <a:pt x="40824" y="27656"/>
                    <a:pt x="40383" y="27656"/>
                  </a:cubicBezTo>
                  <a:cubicBezTo>
                    <a:pt x="40209" y="27656"/>
                    <a:pt x="40030" y="27619"/>
                    <a:pt x="39857" y="27542"/>
                  </a:cubicBezTo>
                  <a:cubicBezTo>
                    <a:pt x="39311" y="27235"/>
                    <a:pt x="39038" y="26519"/>
                    <a:pt x="39345" y="25938"/>
                  </a:cubicBezTo>
                  <a:cubicBezTo>
                    <a:pt x="39561" y="25530"/>
                    <a:pt x="39981" y="25307"/>
                    <a:pt x="40402" y="25307"/>
                  </a:cubicBezTo>
                  <a:close/>
                  <a:moveTo>
                    <a:pt x="9581" y="25770"/>
                  </a:moveTo>
                  <a:cubicBezTo>
                    <a:pt x="9764" y="25770"/>
                    <a:pt x="9953" y="25813"/>
                    <a:pt x="10135" y="25904"/>
                  </a:cubicBezTo>
                  <a:cubicBezTo>
                    <a:pt x="10716" y="26211"/>
                    <a:pt x="10954" y="26928"/>
                    <a:pt x="10647" y="27474"/>
                  </a:cubicBezTo>
                  <a:cubicBezTo>
                    <a:pt x="10435" y="27898"/>
                    <a:pt x="10044" y="28127"/>
                    <a:pt x="9632" y="28127"/>
                  </a:cubicBezTo>
                  <a:cubicBezTo>
                    <a:pt x="9447" y="28127"/>
                    <a:pt x="9257" y="28081"/>
                    <a:pt x="9078" y="27986"/>
                  </a:cubicBezTo>
                  <a:cubicBezTo>
                    <a:pt x="8463" y="27679"/>
                    <a:pt x="8259" y="26962"/>
                    <a:pt x="8566" y="26416"/>
                  </a:cubicBezTo>
                  <a:cubicBezTo>
                    <a:pt x="8758" y="26009"/>
                    <a:pt x="9151" y="25770"/>
                    <a:pt x="9581" y="25770"/>
                  </a:cubicBezTo>
                  <a:close/>
                  <a:moveTo>
                    <a:pt x="31626" y="26501"/>
                  </a:moveTo>
                  <a:cubicBezTo>
                    <a:pt x="31805" y="26501"/>
                    <a:pt x="31984" y="26540"/>
                    <a:pt x="32145" y="26621"/>
                  </a:cubicBezTo>
                  <a:cubicBezTo>
                    <a:pt x="32691" y="26928"/>
                    <a:pt x="32964" y="27611"/>
                    <a:pt x="32657" y="28225"/>
                  </a:cubicBezTo>
                  <a:cubicBezTo>
                    <a:pt x="32440" y="28634"/>
                    <a:pt x="32037" y="28856"/>
                    <a:pt x="31615" y="28856"/>
                  </a:cubicBezTo>
                  <a:cubicBezTo>
                    <a:pt x="31438" y="28856"/>
                    <a:pt x="31258" y="28817"/>
                    <a:pt x="31087" y="28737"/>
                  </a:cubicBezTo>
                  <a:cubicBezTo>
                    <a:pt x="30507" y="28429"/>
                    <a:pt x="30268" y="27679"/>
                    <a:pt x="30575" y="27133"/>
                  </a:cubicBezTo>
                  <a:cubicBezTo>
                    <a:pt x="30768" y="26724"/>
                    <a:pt x="31197" y="26501"/>
                    <a:pt x="31626" y="26501"/>
                  </a:cubicBezTo>
                  <a:close/>
                  <a:moveTo>
                    <a:pt x="22828" y="26843"/>
                  </a:moveTo>
                  <a:cubicBezTo>
                    <a:pt x="23004" y="26843"/>
                    <a:pt x="23180" y="26882"/>
                    <a:pt x="23341" y="26962"/>
                  </a:cubicBezTo>
                  <a:cubicBezTo>
                    <a:pt x="23955" y="27269"/>
                    <a:pt x="24160" y="27952"/>
                    <a:pt x="23853" y="28532"/>
                  </a:cubicBezTo>
                  <a:cubicBezTo>
                    <a:pt x="23664" y="28956"/>
                    <a:pt x="23281" y="29185"/>
                    <a:pt x="22859" y="29185"/>
                  </a:cubicBezTo>
                  <a:cubicBezTo>
                    <a:pt x="22670" y="29185"/>
                    <a:pt x="22473" y="29139"/>
                    <a:pt x="22283" y="29044"/>
                  </a:cubicBezTo>
                  <a:cubicBezTo>
                    <a:pt x="21737" y="28771"/>
                    <a:pt x="21533" y="28054"/>
                    <a:pt x="21771" y="27474"/>
                  </a:cubicBezTo>
                  <a:cubicBezTo>
                    <a:pt x="21988" y="27065"/>
                    <a:pt x="22408" y="26843"/>
                    <a:pt x="22828" y="26843"/>
                  </a:cubicBezTo>
                  <a:close/>
                  <a:moveTo>
                    <a:pt x="44857" y="27525"/>
                  </a:moveTo>
                  <a:cubicBezTo>
                    <a:pt x="45033" y="27525"/>
                    <a:pt x="45213" y="27564"/>
                    <a:pt x="45385" y="27645"/>
                  </a:cubicBezTo>
                  <a:cubicBezTo>
                    <a:pt x="45999" y="27952"/>
                    <a:pt x="46203" y="28668"/>
                    <a:pt x="45896" y="29248"/>
                  </a:cubicBezTo>
                  <a:cubicBezTo>
                    <a:pt x="45704" y="29657"/>
                    <a:pt x="45308" y="29880"/>
                    <a:pt x="44876" y="29880"/>
                  </a:cubicBezTo>
                  <a:cubicBezTo>
                    <a:pt x="44695" y="29880"/>
                    <a:pt x="44508" y="29841"/>
                    <a:pt x="44327" y="29760"/>
                  </a:cubicBezTo>
                  <a:cubicBezTo>
                    <a:pt x="43747" y="29487"/>
                    <a:pt x="43542" y="28771"/>
                    <a:pt x="43815" y="28156"/>
                  </a:cubicBezTo>
                  <a:cubicBezTo>
                    <a:pt x="44031" y="27748"/>
                    <a:pt x="44434" y="27525"/>
                    <a:pt x="44857" y="27525"/>
                  </a:cubicBezTo>
                  <a:close/>
                  <a:moveTo>
                    <a:pt x="14052" y="28037"/>
                  </a:moveTo>
                  <a:cubicBezTo>
                    <a:pt x="14232" y="28037"/>
                    <a:pt x="14410" y="28076"/>
                    <a:pt x="14571" y="28156"/>
                  </a:cubicBezTo>
                  <a:cubicBezTo>
                    <a:pt x="15152" y="28464"/>
                    <a:pt x="15390" y="29180"/>
                    <a:pt x="15083" y="29760"/>
                  </a:cubicBezTo>
                  <a:cubicBezTo>
                    <a:pt x="14872" y="30159"/>
                    <a:pt x="14484" y="30380"/>
                    <a:pt x="14074" y="30380"/>
                  </a:cubicBezTo>
                  <a:cubicBezTo>
                    <a:pt x="13887" y="30380"/>
                    <a:pt x="13695" y="30334"/>
                    <a:pt x="13514" y="30238"/>
                  </a:cubicBezTo>
                  <a:cubicBezTo>
                    <a:pt x="12934" y="29965"/>
                    <a:pt x="12695" y="29248"/>
                    <a:pt x="13002" y="28668"/>
                  </a:cubicBezTo>
                  <a:cubicBezTo>
                    <a:pt x="13194" y="28259"/>
                    <a:pt x="13624" y="28037"/>
                    <a:pt x="14052" y="28037"/>
                  </a:cubicBezTo>
                  <a:close/>
                  <a:moveTo>
                    <a:pt x="36055" y="28765"/>
                  </a:moveTo>
                  <a:cubicBezTo>
                    <a:pt x="36242" y="28765"/>
                    <a:pt x="36433" y="28811"/>
                    <a:pt x="36615" y="28907"/>
                  </a:cubicBezTo>
                  <a:cubicBezTo>
                    <a:pt x="37229" y="29180"/>
                    <a:pt x="37434" y="29863"/>
                    <a:pt x="37127" y="30477"/>
                  </a:cubicBezTo>
                  <a:cubicBezTo>
                    <a:pt x="36910" y="30886"/>
                    <a:pt x="36507" y="31108"/>
                    <a:pt x="36085" y="31108"/>
                  </a:cubicBezTo>
                  <a:cubicBezTo>
                    <a:pt x="35908" y="31108"/>
                    <a:pt x="35728" y="31069"/>
                    <a:pt x="35557" y="30989"/>
                  </a:cubicBezTo>
                  <a:cubicBezTo>
                    <a:pt x="34943" y="30682"/>
                    <a:pt x="34738" y="29965"/>
                    <a:pt x="35045" y="29385"/>
                  </a:cubicBezTo>
                  <a:cubicBezTo>
                    <a:pt x="35256" y="28986"/>
                    <a:pt x="35644" y="28765"/>
                    <a:pt x="36055" y="28765"/>
                  </a:cubicBezTo>
                  <a:close/>
                  <a:moveTo>
                    <a:pt x="27310" y="29061"/>
                  </a:moveTo>
                  <a:cubicBezTo>
                    <a:pt x="27491" y="29061"/>
                    <a:pt x="27674" y="29100"/>
                    <a:pt x="27845" y="29180"/>
                  </a:cubicBezTo>
                  <a:cubicBezTo>
                    <a:pt x="28391" y="29487"/>
                    <a:pt x="28630" y="30204"/>
                    <a:pt x="28357" y="30784"/>
                  </a:cubicBezTo>
                  <a:cubicBezTo>
                    <a:pt x="28141" y="31193"/>
                    <a:pt x="27738" y="31415"/>
                    <a:pt x="27303" y="31415"/>
                  </a:cubicBezTo>
                  <a:cubicBezTo>
                    <a:pt x="27122" y="31415"/>
                    <a:pt x="26935" y="31376"/>
                    <a:pt x="26753" y="31296"/>
                  </a:cubicBezTo>
                  <a:cubicBezTo>
                    <a:pt x="26173" y="31023"/>
                    <a:pt x="25969" y="30306"/>
                    <a:pt x="26242" y="29692"/>
                  </a:cubicBezTo>
                  <a:cubicBezTo>
                    <a:pt x="26458" y="29283"/>
                    <a:pt x="26878" y="29061"/>
                    <a:pt x="27310" y="29061"/>
                  </a:cubicBezTo>
                  <a:close/>
                  <a:moveTo>
                    <a:pt x="49313" y="29790"/>
                  </a:moveTo>
                  <a:cubicBezTo>
                    <a:pt x="49502" y="29790"/>
                    <a:pt x="49699" y="29836"/>
                    <a:pt x="49889" y="29931"/>
                  </a:cubicBezTo>
                  <a:cubicBezTo>
                    <a:pt x="50435" y="30204"/>
                    <a:pt x="50674" y="30955"/>
                    <a:pt x="50401" y="31501"/>
                  </a:cubicBezTo>
                  <a:cubicBezTo>
                    <a:pt x="50185" y="31908"/>
                    <a:pt x="49784" y="32147"/>
                    <a:pt x="49364" y="32147"/>
                  </a:cubicBezTo>
                  <a:cubicBezTo>
                    <a:pt x="49186" y="32147"/>
                    <a:pt x="49004" y="32104"/>
                    <a:pt x="48831" y="32012"/>
                  </a:cubicBezTo>
                  <a:cubicBezTo>
                    <a:pt x="48217" y="31705"/>
                    <a:pt x="48012" y="31023"/>
                    <a:pt x="48319" y="30443"/>
                  </a:cubicBezTo>
                  <a:cubicBezTo>
                    <a:pt x="48508" y="30019"/>
                    <a:pt x="48891" y="29790"/>
                    <a:pt x="49313" y="29790"/>
                  </a:cubicBezTo>
                  <a:close/>
                  <a:moveTo>
                    <a:pt x="18529" y="30255"/>
                  </a:moveTo>
                  <a:cubicBezTo>
                    <a:pt x="18705" y="30255"/>
                    <a:pt x="18881" y="30294"/>
                    <a:pt x="19042" y="30374"/>
                  </a:cubicBezTo>
                  <a:cubicBezTo>
                    <a:pt x="19656" y="30682"/>
                    <a:pt x="19861" y="31398"/>
                    <a:pt x="19553" y="31944"/>
                  </a:cubicBezTo>
                  <a:cubicBezTo>
                    <a:pt x="19338" y="32351"/>
                    <a:pt x="18937" y="32591"/>
                    <a:pt x="18517" y="32591"/>
                  </a:cubicBezTo>
                  <a:cubicBezTo>
                    <a:pt x="18338" y="32591"/>
                    <a:pt x="18157" y="32547"/>
                    <a:pt x="17984" y="32456"/>
                  </a:cubicBezTo>
                  <a:cubicBezTo>
                    <a:pt x="17370" y="32217"/>
                    <a:pt x="17165" y="31501"/>
                    <a:pt x="17472" y="30886"/>
                  </a:cubicBezTo>
                  <a:cubicBezTo>
                    <a:pt x="17688" y="30477"/>
                    <a:pt x="18108" y="30255"/>
                    <a:pt x="18529" y="30255"/>
                  </a:cubicBezTo>
                  <a:close/>
                  <a:moveTo>
                    <a:pt x="9737" y="30596"/>
                  </a:moveTo>
                  <a:cubicBezTo>
                    <a:pt x="9918" y="30596"/>
                    <a:pt x="10101" y="30635"/>
                    <a:pt x="10272" y="30716"/>
                  </a:cubicBezTo>
                  <a:cubicBezTo>
                    <a:pt x="10852" y="31023"/>
                    <a:pt x="11057" y="31739"/>
                    <a:pt x="10784" y="32319"/>
                  </a:cubicBezTo>
                  <a:cubicBezTo>
                    <a:pt x="10573" y="32718"/>
                    <a:pt x="10185" y="32939"/>
                    <a:pt x="9763" y="32939"/>
                  </a:cubicBezTo>
                  <a:cubicBezTo>
                    <a:pt x="9571" y="32939"/>
                    <a:pt x="9372" y="32893"/>
                    <a:pt x="9180" y="32797"/>
                  </a:cubicBezTo>
                  <a:cubicBezTo>
                    <a:pt x="8600" y="32524"/>
                    <a:pt x="8395" y="31808"/>
                    <a:pt x="8668" y="31228"/>
                  </a:cubicBezTo>
                  <a:cubicBezTo>
                    <a:pt x="8885" y="30819"/>
                    <a:pt x="9305" y="30596"/>
                    <a:pt x="9737" y="30596"/>
                  </a:cubicBezTo>
                  <a:close/>
                  <a:moveTo>
                    <a:pt x="40497" y="30984"/>
                  </a:moveTo>
                  <a:cubicBezTo>
                    <a:pt x="40682" y="30984"/>
                    <a:pt x="40871" y="31030"/>
                    <a:pt x="41051" y="31125"/>
                  </a:cubicBezTo>
                  <a:cubicBezTo>
                    <a:pt x="41665" y="31398"/>
                    <a:pt x="41870" y="32149"/>
                    <a:pt x="41563" y="32695"/>
                  </a:cubicBezTo>
                  <a:cubicBezTo>
                    <a:pt x="41347" y="33102"/>
                    <a:pt x="40946" y="33341"/>
                    <a:pt x="40526" y="33341"/>
                  </a:cubicBezTo>
                  <a:cubicBezTo>
                    <a:pt x="40348" y="33341"/>
                    <a:pt x="40166" y="33298"/>
                    <a:pt x="39993" y="33207"/>
                  </a:cubicBezTo>
                  <a:cubicBezTo>
                    <a:pt x="39447" y="32934"/>
                    <a:pt x="39174" y="32217"/>
                    <a:pt x="39481" y="31637"/>
                  </a:cubicBezTo>
                  <a:cubicBezTo>
                    <a:pt x="39693" y="31213"/>
                    <a:pt x="40084" y="30984"/>
                    <a:pt x="40497" y="30984"/>
                  </a:cubicBezTo>
                  <a:close/>
                  <a:moveTo>
                    <a:pt x="31698" y="31324"/>
                  </a:moveTo>
                  <a:cubicBezTo>
                    <a:pt x="31890" y="31324"/>
                    <a:pt x="32089" y="31370"/>
                    <a:pt x="32281" y="31466"/>
                  </a:cubicBezTo>
                  <a:cubicBezTo>
                    <a:pt x="32861" y="31739"/>
                    <a:pt x="33066" y="32422"/>
                    <a:pt x="32793" y="33036"/>
                  </a:cubicBezTo>
                  <a:cubicBezTo>
                    <a:pt x="32577" y="33445"/>
                    <a:pt x="32174" y="33667"/>
                    <a:pt x="31739" y="33667"/>
                  </a:cubicBezTo>
                  <a:cubicBezTo>
                    <a:pt x="31558" y="33667"/>
                    <a:pt x="31371" y="33628"/>
                    <a:pt x="31189" y="33548"/>
                  </a:cubicBezTo>
                  <a:cubicBezTo>
                    <a:pt x="30643" y="33275"/>
                    <a:pt x="30405" y="32558"/>
                    <a:pt x="30678" y="31944"/>
                  </a:cubicBezTo>
                  <a:cubicBezTo>
                    <a:pt x="30888" y="31546"/>
                    <a:pt x="31277" y="31324"/>
                    <a:pt x="31698" y="31324"/>
                  </a:cubicBezTo>
                  <a:close/>
                  <a:moveTo>
                    <a:pt x="22924" y="32520"/>
                  </a:moveTo>
                  <a:cubicBezTo>
                    <a:pt x="23109" y="32520"/>
                    <a:pt x="23298" y="32566"/>
                    <a:pt x="23478" y="32661"/>
                  </a:cubicBezTo>
                  <a:cubicBezTo>
                    <a:pt x="24092" y="32934"/>
                    <a:pt x="24297" y="33650"/>
                    <a:pt x="23989" y="34230"/>
                  </a:cubicBezTo>
                  <a:cubicBezTo>
                    <a:pt x="23773" y="34639"/>
                    <a:pt x="23370" y="34862"/>
                    <a:pt x="22948" y="34862"/>
                  </a:cubicBezTo>
                  <a:cubicBezTo>
                    <a:pt x="22771" y="34862"/>
                    <a:pt x="22591" y="34823"/>
                    <a:pt x="22420" y="34742"/>
                  </a:cubicBezTo>
                  <a:cubicBezTo>
                    <a:pt x="21840" y="34469"/>
                    <a:pt x="21601" y="33753"/>
                    <a:pt x="21908" y="33173"/>
                  </a:cubicBezTo>
                  <a:cubicBezTo>
                    <a:pt x="22120" y="32749"/>
                    <a:pt x="22511" y="32520"/>
                    <a:pt x="22924" y="32520"/>
                  </a:cubicBezTo>
                  <a:close/>
                  <a:moveTo>
                    <a:pt x="14146" y="32861"/>
                  </a:moveTo>
                  <a:cubicBezTo>
                    <a:pt x="14336" y="32861"/>
                    <a:pt x="14528" y="32907"/>
                    <a:pt x="14708" y="33002"/>
                  </a:cubicBezTo>
                  <a:cubicBezTo>
                    <a:pt x="15288" y="33275"/>
                    <a:pt x="15493" y="34026"/>
                    <a:pt x="15220" y="34572"/>
                  </a:cubicBezTo>
                  <a:cubicBezTo>
                    <a:pt x="15003" y="34981"/>
                    <a:pt x="14600" y="35203"/>
                    <a:pt x="14166" y="35203"/>
                  </a:cubicBezTo>
                  <a:cubicBezTo>
                    <a:pt x="13984" y="35203"/>
                    <a:pt x="13797" y="35164"/>
                    <a:pt x="13616" y="35083"/>
                  </a:cubicBezTo>
                  <a:cubicBezTo>
                    <a:pt x="13070" y="34810"/>
                    <a:pt x="12831" y="34094"/>
                    <a:pt x="13104" y="33514"/>
                  </a:cubicBezTo>
                  <a:cubicBezTo>
                    <a:pt x="13316" y="33090"/>
                    <a:pt x="13723" y="32861"/>
                    <a:pt x="14146" y="32861"/>
                  </a:cubicBezTo>
                  <a:close/>
                  <a:moveTo>
                    <a:pt x="44967" y="33236"/>
                  </a:moveTo>
                  <a:cubicBezTo>
                    <a:pt x="45152" y="33236"/>
                    <a:pt x="45341" y="33282"/>
                    <a:pt x="45521" y="33377"/>
                  </a:cubicBezTo>
                  <a:cubicBezTo>
                    <a:pt x="46101" y="33650"/>
                    <a:pt x="46340" y="34401"/>
                    <a:pt x="46033" y="34947"/>
                  </a:cubicBezTo>
                  <a:cubicBezTo>
                    <a:pt x="45841" y="35354"/>
                    <a:pt x="45414" y="35593"/>
                    <a:pt x="44988" y="35593"/>
                  </a:cubicBezTo>
                  <a:cubicBezTo>
                    <a:pt x="44807" y="35593"/>
                    <a:pt x="44626" y="35550"/>
                    <a:pt x="44463" y="35459"/>
                  </a:cubicBezTo>
                  <a:cubicBezTo>
                    <a:pt x="43883" y="35152"/>
                    <a:pt x="43644" y="34435"/>
                    <a:pt x="43951" y="33889"/>
                  </a:cubicBezTo>
                  <a:cubicBezTo>
                    <a:pt x="44163" y="33465"/>
                    <a:pt x="44554" y="33236"/>
                    <a:pt x="44967" y="33236"/>
                  </a:cubicBezTo>
                  <a:close/>
                  <a:moveTo>
                    <a:pt x="36176" y="33577"/>
                  </a:moveTo>
                  <a:cubicBezTo>
                    <a:pt x="36365" y="33577"/>
                    <a:pt x="36561" y="33623"/>
                    <a:pt x="36751" y="33719"/>
                  </a:cubicBezTo>
                  <a:cubicBezTo>
                    <a:pt x="37332" y="34026"/>
                    <a:pt x="37570" y="34742"/>
                    <a:pt x="37263" y="35288"/>
                  </a:cubicBezTo>
                  <a:cubicBezTo>
                    <a:pt x="37048" y="35695"/>
                    <a:pt x="36647" y="35935"/>
                    <a:pt x="36227" y="35935"/>
                  </a:cubicBezTo>
                  <a:cubicBezTo>
                    <a:pt x="36048" y="35935"/>
                    <a:pt x="35866" y="35892"/>
                    <a:pt x="35694" y="35800"/>
                  </a:cubicBezTo>
                  <a:cubicBezTo>
                    <a:pt x="35079" y="35493"/>
                    <a:pt x="34875" y="34776"/>
                    <a:pt x="35182" y="34230"/>
                  </a:cubicBezTo>
                  <a:cubicBezTo>
                    <a:pt x="35370" y="33806"/>
                    <a:pt x="35754" y="33577"/>
                    <a:pt x="36176" y="33577"/>
                  </a:cubicBezTo>
                  <a:close/>
                  <a:moveTo>
                    <a:pt x="27394" y="34772"/>
                  </a:moveTo>
                  <a:cubicBezTo>
                    <a:pt x="27579" y="34772"/>
                    <a:pt x="27768" y="34818"/>
                    <a:pt x="27948" y="34913"/>
                  </a:cubicBezTo>
                  <a:cubicBezTo>
                    <a:pt x="28562" y="35220"/>
                    <a:pt x="28767" y="35937"/>
                    <a:pt x="28460" y="36483"/>
                  </a:cubicBezTo>
                  <a:cubicBezTo>
                    <a:pt x="28268" y="36890"/>
                    <a:pt x="27874" y="37129"/>
                    <a:pt x="27444" y="37129"/>
                  </a:cubicBezTo>
                  <a:cubicBezTo>
                    <a:pt x="27262" y="37129"/>
                    <a:pt x="27073" y="37086"/>
                    <a:pt x="26890" y="36994"/>
                  </a:cubicBezTo>
                  <a:cubicBezTo>
                    <a:pt x="26310" y="36755"/>
                    <a:pt x="26071" y="36005"/>
                    <a:pt x="26378" y="35425"/>
                  </a:cubicBezTo>
                  <a:cubicBezTo>
                    <a:pt x="26590" y="35001"/>
                    <a:pt x="26981" y="34772"/>
                    <a:pt x="27394" y="34772"/>
                  </a:cubicBezTo>
                  <a:close/>
                  <a:moveTo>
                    <a:pt x="18631" y="35113"/>
                  </a:moveTo>
                  <a:cubicBezTo>
                    <a:pt x="18820" y="35113"/>
                    <a:pt x="19009" y="35159"/>
                    <a:pt x="19178" y="35254"/>
                  </a:cubicBezTo>
                  <a:cubicBezTo>
                    <a:pt x="19758" y="35561"/>
                    <a:pt x="19997" y="36278"/>
                    <a:pt x="19690" y="36824"/>
                  </a:cubicBezTo>
                  <a:cubicBezTo>
                    <a:pt x="19471" y="37213"/>
                    <a:pt x="19061" y="37464"/>
                    <a:pt x="18633" y="37464"/>
                  </a:cubicBezTo>
                  <a:cubicBezTo>
                    <a:pt x="18461" y="37464"/>
                    <a:pt x="18286" y="37424"/>
                    <a:pt x="18120" y="37336"/>
                  </a:cubicBezTo>
                  <a:cubicBezTo>
                    <a:pt x="17506" y="37028"/>
                    <a:pt x="17301" y="36346"/>
                    <a:pt x="17574" y="35766"/>
                  </a:cubicBezTo>
                  <a:cubicBezTo>
                    <a:pt x="17786" y="35342"/>
                    <a:pt x="18210" y="35113"/>
                    <a:pt x="18631" y="35113"/>
                  </a:cubicBezTo>
                  <a:close/>
                  <a:moveTo>
                    <a:pt x="40688" y="35836"/>
                  </a:moveTo>
                  <a:cubicBezTo>
                    <a:pt x="40867" y="35836"/>
                    <a:pt x="41049" y="35879"/>
                    <a:pt x="41222" y="35971"/>
                  </a:cubicBezTo>
                  <a:cubicBezTo>
                    <a:pt x="41767" y="36278"/>
                    <a:pt x="42040" y="36960"/>
                    <a:pt x="41733" y="37540"/>
                  </a:cubicBezTo>
                  <a:cubicBezTo>
                    <a:pt x="41521" y="37964"/>
                    <a:pt x="41114" y="38193"/>
                    <a:pt x="40703" y="38193"/>
                  </a:cubicBezTo>
                  <a:cubicBezTo>
                    <a:pt x="40518" y="38193"/>
                    <a:pt x="40333" y="38147"/>
                    <a:pt x="40164" y="38052"/>
                  </a:cubicBezTo>
                  <a:cubicBezTo>
                    <a:pt x="39549" y="37779"/>
                    <a:pt x="39345" y="37063"/>
                    <a:pt x="39652" y="36483"/>
                  </a:cubicBezTo>
                  <a:cubicBezTo>
                    <a:pt x="39867" y="36075"/>
                    <a:pt x="40268" y="35836"/>
                    <a:pt x="40688" y="35836"/>
                  </a:cubicBezTo>
                  <a:close/>
                  <a:moveTo>
                    <a:pt x="31851" y="37030"/>
                  </a:moveTo>
                  <a:cubicBezTo>
                    <a:pt x="32029" y="37030"/>
                    <a:pt x="32211" y="37073"/>
                    <a:pt x="32384" y="37165"/>
                  </a:cubicBezTo>
                  <a:cubicBezTo>
                    <a:pt x="32998" y="37472"/>
                    <a:pt x="33203" y="38189"/>
                    <a:pt x="32896" y="38735"/>
                  </a:cubicBezTo>
                  <a:cubicBezTo>
                    <a:pt x="32707" y="39159"/>
                    <a:pt x="32291" y="39388"/>
                    <a:pt x="31872" y="39388"/>
                  </a:cubicBezTo>
                  <a:cubicBezTo>
                    <a:pt x="31684" y="39388"/>
                    <a:pt x="31495" y="39342"/>
                    <a:pt x="31326" y="39246"/>
                  </a:cubicBezTo>
                  <a:cubicBezTo>
                    <a:pt x="30746" y="38974"/>
                    <a:pt x="30507" y="38223"/>
                    <a:pt x="30814" y="37677"/>
                  </a:cubicBezTo>
                  <a:cubicBezTo>
                    <a:pt x="31030" y="37270"/>
                    <a:pt x="31430" y="37030"/>
                    <a:pt x="31851" y="37030"/>
                  </a:cubicBezTo>
                  <a:close/>
                  <a:moveTo>
                    <a:pt x="23100" y="37372"/>
                  </a:moveTo>
                  <a:cubicBezTo>
                    <a:pt x="23279" y="37372"/>
                    <a:pt x="23465" y="37415"/>
                    <a:pt x="23648" y="37506"/>
                  </a:cubicBezTo>
                  <a:cubicBezTo>
                    <a:pt x="24194" y="37813"/>
                    <a:pt x="24467" y="38496"/>
                    <a:pt x="24160" y="39076"/>
                  </a:cubicBezTo>
                  <a:cubicBezTo>
                    <a:pt x="23948" y="39500"/>
                    <a:pt x="23557" y="39729"/>
                    <a:pt x="23144" y="39729"/>
                  </a:cubicBezTo>
                  <a:cubicBezTo>
                    <a:pt x="22959" y="39729"/>
                    <a:pt x="22770" y="39683"/>
                    <a:pt x="22590" y="39588"/>
                  </a:cubicBezTo>
                  <a:cubicBezTo>
                    <a:pt x="21976" y="39315"/>
                    <a:pt x="21771" y="38564"/>
                    <a:pt x="22079" y="38018"/>
                  </a:cubicBezTo>
                  <a:cubicBezTo>
                    <a:pt x="22294" y="37611"/>
                    <a:pt x="22678" y="37372"/>
                    <a:pt x="23100" y="37372"/>
                  </a:cubicBezTo>
                  <a:close/>
                  <a:moveTo>
                    <a:pt x="14277" y="38566"/>
                  </a:moveTo>
                  <a:cubicBezTo>
                    <a:pt x="14456" y="38566"/>
                    <a:pt x="14638" y="38609"/>
                    <a:pt x="14810" y="38701"/>
                  </a:cubicBezTo>
                  <a:cubicBezTo>
                    <a:pt x="15425" y="39008"/>
                    <a:pt x="15629" y="39724"/>
                    <a:pt x="15322" y="40270"/>
                  </a:cubicBezTo>
                  <a:cubicBezTo>
                    <a:pt x="15110" y="40694"/>
                    <a:pt x="14735" y="40923"/>
                    <a:pt x="14322" y="40923"/>
                  </a:cubicBezTo>
                  <a:cubicBezTo>
                    <a:pt x="14136" y="40923"/>
                    <a:pt x="13943" y="40877"/>
                    <a:pt x="13753" y="40782"/>
                  </a:cubicBezTo>
                  <a:cubicBezTo>
                    <a:pt x="13172" y="40509"/>
                    <a:pt x="12934" y="39758"/>
                    <a:pt x="13241" y="39212"/>
                  </a:cubicBezTo>
                  <a:cubicBezTo>
                    <a:pt x="13456" y="38805"/>
                    <a:pt x="13857" y="38566"/>
                    <a:pt x="14277" y="38566"/>
                  </a:cubicBezTo>
                  <a:close/>
                  <a:moveTo>
                    <a:pt x="27556" y="39639"/>
                  </a:moveTo>
                  <a:cubicBezTo>
                    <a:pt x="27733" y="39639"/>
                    <a:pt x="27913" y="39678"/>
                    <a:pt x="28084" y="39758"/>
                  </a:cubicBezTo>
                  <a:cubicBezTo>
                    <a:pt x="28698" y="40065"/>
                    <a:pt x="28903" y="40748"/>
                    <a:pt x="28596" y="41362"/>
                  </a:cubicBezTo>
                  <a:cubicBezTo>
                    <a:pt x="28380" y="41771"/>
                    <a:pt x="27976" y="41993"/>
                    <a:pt x="27554" y="41993"/>
                  </a:cubicBezTo>
                  <a:cubicBezTo>
                    <a:pt x="27378" y="41993"/>
                    <a:pt x="27198" y="41955"/>
                    <a:pt x="27026" y="41874"/>
                  </a:cubicBezTo>
                  <a:cubicBezTo>
                    <a:pt x="26412" y="41567"/>
                    <a:pt x="26207" y="40884"/>
                    <a:pt x="26515" y="40270"/>
                  </a:cubicBezTo>
                  <a:cubicBezTo>
                    <a:pt x="26731" y="39861"/>
                    <a:pt x="27134" y="39639"/>
                    <a:pt x="27556" y="39639"/>
                  </a:cubicBezTo>
                  <a:close/>
                  <a:moveTo>
                    <a:pt x="18753" y="40833"/>
                  </a:moveTo>
                  <a:cubicBezTo>
                    <a:pt x="18929" y="40833"/>
                    <a:pt x="19109" y="40872"/>
                    <a:pt x="19280" y="40953"/>
                  </a:cubicBezTo>
                  <a:cubicBezTo>
                    <a:pt x="19861" y="41260"/>
                    <a:pt x="20099" y="41942"/>
                    <a:pt x="19826" y="42556"/>
                  </a:cubicBezTo>
                  <a:cubicBezTo>
                    <a:pt x="19610" y="42965"/>
                    <a:pt x="19173" y="43188"/>
                    <a:pt x="18743" y="43188"/>
                  </a:cubicBezTo>
                  <a:cubicBezTo>
                    <a:pt x="18563" y="43188"/>
                    <a:pt x="18384" y="43149"/>
                    <a:pt x="18223" y="43068"/>
                  </a:cubicBezTo>
                  <a:cubicBezTo>
                    <a:pt x="17643" y="42761"/>
                    <a:pt x="17404" y="42079"/>
                    <a:pt x="17711" y="41464"/>
                  </a:cubicBezTo>
                  <a:cubicBezTo>
                    <a:pt x="17927" y="41056"/>
                    <a:pt x="18330" y="40833"/>
                    <a:pt x="18753" y="40833"/>
                  </a:cubicBezTo>
                  <a:close/>
                  <a:moveTo>
                    <a:pt x="13317" y="0"/>
                  </a:moveTo>
                  <a:cubicBezTo>
                    <a:pt x="12224" y="0"/>
                    <a:pt x="11132" y="131"/>
                    <a:pt x="10067" y="380"/>
                  </a:cubicBezTo>
                  <a:cubicBezTo>
                    <a:pt x="10067" y="483"/>
                    <a:pt x="10033" y="517"/>
                    <a:pt x="9999" y="619"/>
                  </a:cubicBezTo>
                  <a:cubicBezTo>
                    <a:pt x="9783" y="1028"/>
                    <a:pt x="9363" y="1250"/>
                    <a:pt x="8942" y="1250"/>
                  </a:cubicBezTo>
                  <a:cubicBezTo>
                    <a:pt x="8766" y="1250"/>
                    <a:pt x="8590" y="1212"/>
                    <a:pt x="8429" y="1131"/>
                  </a:cubicBezTo>
                  <a:cubicBezTo>
                    <a:pt x="8327" y="1063"/>
                    <a:pt x="8293" y="1029"/>
                    <a:pt x="8259" y="994"/>
                  </a:cubicBezTo>
                  <a:cubicBezTo>
                    <a:pt x="7235" y="1404"/>
                    <a:pt x="6280" y="1916"/>
                    <a:pt x="5392" y="2598"/>
                  </a:cubicBezTo>
                  <a:cubicBezTo>
                    <a:pt x="5802" y="2939"/>
                    <a:pt x="5938" y="3554"/>
                    <a:pt x="5700" y="4066"/>
                  </a:cubicBezTo>
                  <a:cubicBezTo>
                    <a:pt x="5484" y="4473"/>
                    <a:pt x="5083" y="4712"/>
                    <a:pt x="4651" y="4712"/>
                  </a:cubicBezTo>
                  <a:cubicBezTo>
                    <a:pt x="4468" y="4712"/>
                    <a:pt x="4279" y="4669"/>
                    <a:pt x="4096" y="4577"/>
                  </a:cubicBezTo>
                  <a:cubicBezTo>
                    <a:pt x="3891" y="4475"/>
                    <a:pt x="3755" y="4304"/>
                    <a:pt x="3652" y="4134"/>
                  </a:cubicBezTo>
                  <a:cubicBezTo>
                    <a:pt x="1809" y="6079"/>
                    <a:pt x="786" y="8229"/>
                    <a:pt x="308" y="10617"/>
                  </a:cubicBezTo>
                  <a:cubicBezTo>
                    <a:pt x="513" y="10617"/>
                    <a:pt x="752" y="10617"/>
                    <a:pt x="956" y="10754"/>
                  </a:cubicBezTo>
                  <a:cubicBezTo>
                    <a:pt x="1537" y="11061"/>
                    <a:pt x="1775" y="11743"/>
                    <a:pt x="1468" y="12323"/>
                  </a:cubicBezTo>
                  <a:cubicBezTo>
                    <a:pt x="1250" y="12732"/>
                    <a:pt x="837" y="12988"/>
                    <a:pt x="401" y="12988"/>
                  </a:cubicBezTo>
                  <a:cubicBezTo>
                    <a:pt x="291" y="12988"/>
                    <a:pt x="179" y="12972"/>
                    <a:pt x="69" y="12938"/>
                  </a:cubicBezTo>
                  <a:lnTo>
                    <a:pt x="69" y="12938"/>
                  </a:lnTo>
                  <a:cubicBezTo>
                    <a:pt x="1" y="13791"/>
                    <a:pt x="69" y="14678"/>
                    <a:pt x="137" y="15565"/>
                  </a:cubicBezTo>
                  <a:cubicBezTo>
                    <a:pt x="272" y="15520"/>
                    <a:pt x="412" y="15495"/>
                    <a:pt x="556" y="15495"/>
                  </a:cubicBezTo>
                  <a:cubicBezTo>
                    <a:pt x="742" y="15495"/>
                    <a:pt x="935" y="15537"/>
                    <a:pt x="1127" y="15633"/>
                  </a:cubicBezTo>
                  <a:cubicBezTo>
                    <a:pt x="1707" y="15906"/>
                    <a:pt x="1946" y="16657"/>
                    <a:pt x="1639" y="17203"/>
                  </a:cubicBezTo>
                  <a:cubicBezTo>
                    <a:pt x="1446" y="17589"/>
                    <a:pt x="1009" y="17854"/>
                    <a:pt x="560" y="17854"/>
                  </a:cubicBezTo>
                  <a:cubicBezTo>
                    <a:pt x="533" y="17854"/>
                    <a:pt x="506" y="17853"/>
                    <a:pt x="479" y="17851"/>
                  </a:cubicBezTo>
                  <a:lnTo>
                    <a:pt x="479" y="17851"/>
                  </a:lnTo>
                  <a:cubicBezTo>
                    <a:pt x="683" y="19046"/>
                    <a:pt x="991" y="20240"/>
                    <a:pt x="1366" y="21434"/>
                  </a:cubicBezTo>
                  <a:cubicBezTo>
                    <a:pt x="1809" y="21707"/>
                    <a:pt x="1980" y="22287"/>
                    <a:pt x="1809" y="22731"/>
                  </a:cubicBezTo>
                  <a:cubicBezTo>
                    <a:pt x="2526" y="24778"/>
                    <a:pt x="3413" y="26792"/>
                    <a:pt x="4403" y="28702"/>
                  </a:cubicBezTo>
                  <a:cubicBezTo>
                    <a:pt x="4629" y="28454"/>
                    <a:pt x="4974" y="28295"/>
                    <a:pt x="5310" y="28295"/>
                  </a:cubicBezTo>
                  <a:cubicBezTo>
                    <a:pt x="5482" y="28295"/>
                    <a:pt x="5652" y="28337"/>
                    <a:pt x="5802" y="28429"/>
                  </a:cubicBezTo>
                  <a:cubicBezTo>
                    <a:pt x="6416" y="28702"/>
                    <a:pt x="6621" y="29453"/>
                    <a:pt x="6314" y="29999"/>
                  </a:cubicBezTo>
                  <a:cubicBezTo>
                    <a:pt x="6143" y="30374"/>
                    <a:pt x="5768" y="30579"/>
                    <a:pt x="5392" y="30647"/>
                  </a:cubicBezTo>
                  <a:cubicBezTo>
                    <a:pt x="6587" y="32797"/>
                    <a:pt x="7815" y="34810"/>
                    <a:pt x="9009" y="36619"/>
                  </a:cubicBezTo>
                  <a:cubicBezTo>
                    <a:pt x="9232" y="36396"/>
                    <a:pt x="9543" y="36275"/>
                    <a:pt x="9864" y="36275"/>
                  </a:cubicBezTo>
                  <a:cubicBezTo>
                    <a:pt x="10035" y="36275"/>
                    <a:pt x="10209" y="36309"/>
                    <a:pt x="10374" y="36380"/>
                  </a:cubicBezTo>
                  <a:cubicBezTo>
                    <a:pt x="10989" y="36687"/>
                    <a:pt x="11193" y="37404"/>
                    <a:pt x="10886" y="37984"/>
                  </a:cubicBezTo>
                  <a:cubicBezTo>
                    <a:pt x="10750" y="38223"/>
                    <a:pt x="10545" y="38393"/>
                    <a:pt x="10340" y="38530"/>
                  </a:cubicBezTo>
                  <a:cubicBezTo>
                    <a:pt x="12388" y="41396"/>
                    <a:pt x="13889" y="43171"/>
                    <a:pt x="13889" y="43171"/>
                  </a:cubicBezTo>
                  <a:cubicBezTo>
                    <a:pt x="13889" y="43171"/>
                    <a:pt x="15527" y="43292"/>
                    <a:pt x="18125" y="43292"/>
                  </a:cubicBezTo>
                  <a:cubicBezTo>
                    <a:pt x="19425" y="43292"/>
                    <a:pt x="20964" y="43262"/>
                    <a:pt x="22659" y="43171"/>
                  </a:cubicBezTo>
                  <a:cubicBezTo>
                    <a:pt x="22821" y="43081"/>
                    <a:pt x="22992" y="43038"/>
                    <a:pt x="23168" y="43038"/>
                  </a:cubicBezTo>
                  <a:cubicBezTo>
                    <a:pt x="23326" y="43038"/>
                    <a:pt x="23487" y="43072"/>
                    <a:pt x="23648" y="43137"/>
                  </a:cubicBezTo>
                  <a:cubicBezTo>
                    <a:pt x="25934" y="43000"/>
                    <a:pt x="28494" y="42761"/>
                    <a:pt x="31053" y="42318"/>
                  </a:cubicBezTo>
                  <a:cubicBezTo>
                    <a:pt x="31288" y="42036"/>
                    <a:pt x="31652" y="41867"/>
                    <a:pt x="32023" y="41867"/>
                  </a:cubicBezTo>
                  <a:cubicBezTo>
                    <a:pt x="32191" y="41867"/>
                    <a:pt x="32360" y="41902"/>
                    <a:pt x="32520" y="41976"/>
                  </a:cubicBezTo>
                  <a:cubicBezTo>
                    <a:pt x="32554" y="41976"/>
                    <a:pt x="32554" y="42010"/>
                    <a:pt x="32588" y="42010"/>
                  </a:cubicBezTo>
                  <a:cubicBezTo>
                    <a:pt x="33578" y="41840"/>
                    <a:pt x="34602" y="41601"/>
                    <a:pt x="35591" y="41328"/>
                  </a:cubicBezTo>
                  <a:cubicBezTo>
                    <a:pt x="35148" y="40987"/>
                    <a:pt x="34977" y="40407"/>
                    <a:pt x="35250" y="39895"/>
                  </a:cubicBezTo>
                  <a:cubicBezTo>
                    <a:pt x="35462" y="39471"/>
                    <a:pt x="35853" y="39242"/>
                    <a:pt x="36266" y="39242"/>
                  </a:cubicBezTo>
                  <a:cubicBezTo>
                    <a:pt x="36451" y="39242"/>
                    <a:pt x="36640" y="39288"/>
                    <a:pt x="36820" y="39383"/>
                  </a:cubicBezTo>
                  <a:cubicBezTo>
                    <a:pt x="37366" y="39690"/>
                    <a:pt x="37604" y="40304"/>
                    <a:pt x="37366" y="40884"/>
                  </a:cubicBezTo>
                  <a:cubicBezTo>
                    <a:pt x="44804" y="38666"/>
                    <a:pt x="51254" y="34435"/>
                    <a:pt x="51595" y="26553"/>
                  </a:cubicBezTo>
                  <a:cubicBezTo>
                    <a:pt x="51834" y="21912"/>
                    <a:pt x="49513" y="17305"/>
                    <a:pt x="45521" y="14814"/>
                  </a:cubicBezTo>
                  <a:cubicBezTo>
                    <a:pt x="43440" y="13499"/>
                    <a:pt x="41343" y="12988"/>
                    <a:pt x="39335" y="12988"/>
                  </a:cubicBezTo>
                  <a:cubicBezTo>
                    <a:pt x="38478" y="12988"/>
                    <a:pt x="37636" y="13081"/>
                    <a:pt x="36820" y="13245"/>
                  </a:cubicBezTo>
                  <a:cubicBezTo>
                    <a:pt x="36956" y="13552"/>
                    <a:pt x="36956" y="13893"/>
                    <a:pt x="36786" y="14234"/>
                  </a:cubicBezTo>
                  <a:cubicBezTo>
                    <a:pt x="36569" y="14643"/>
                    <a:pt x="36149" y="14866"/>
                    <a:pt x="35729" y="14866"/>
                  </a:cubicBezTo>
                  <a:cubicBezTo>
                    <a:pt x="35553" y="14866"/>
                    <a:pt x="35377" y="14827"/>
                    <a:pt x="35216" y="14746"/>
                  </a:cubicBezTo>
                  <a:cubicBezTo>
                    <a:pt x="34875" y="14575"/>
                    <a:pt x="34670" y="14268"/>
                    <a:pt x="34568" y="13893"/>
                  </a:cubicBezTo>
                  <a:cubicBezTo>
                    <a:pt x="31496" y="15019"/>
                    <a:pt x="28903" y="17066"/>
                    <a:pt x="27265" y="18568"/>
                  </a:cubicBezTo>
                  <a:cubicBezTo>
                    <a:pt x="27368" y="18568"/>
                    <a:pt x="27470" y="18602"/>
                    <a:pt x="27572" y="18670"/>
                  </a:cubicBezTo>
                  <a:cubicBezTo>
                    <a:pt x="28187" y="18943"/>
                    <a:pt x="28391" y="19660"/>
                    <a:pt x="28084" y="20240"/>
                  </a:cubicBezTo>
                  <a:cubicBezTo>
                    <a:pt x="27864" y="20632"/>
                    <a:pt x="27433" y="20865"/>
                    <a:pt x="27005" y="20865"/>
                  </a:cubicBezTo>
                  <a:cubicBezTo>
                    <a:pt x="26837" y="20865"/>
                    <a:pt x="26669" y="20829"/>
                    <a:pt x="26515" y="20752"/>
                  </a:cubicBezTo>
                  <a:cubicBezTo>
                    <a:pt x="26173" y="20581"/>
                    <a:pt x="25934" y="20274"/>
                    <a:pt x="25866" y="19899"/>
                  </a:cubicBezTo>
                  <a:cubicBezTo>
                    <a:pt x="25559" y="20172"/>
                    <a:pt x="25388" y="20411"/>
                    <a:pt x="25388" y="20411"/>
                  </a:cubicBezTo>
                  <a:cubicBezTo>
                    <a:pt x="25388" y="20411"/>
                    <a:pt x="25900" y="18397"/>
                    <a:pt x="26003" y="15633"/>
                  </a:cubicBezTo>
                  <a:cubicBezTo>
                    <a:pt x="25696" y="15292"/>
                    <a:pt x="25627" y="14780"/>
                    <a:pt x="25832" y="14302"/>
                  </a:cubicBezTo>
                  <a:cubicBezTo>
                    <a:pt x="25866" y="14200"/>
                    <a:pt x="25934" y="14132"/>
                    <a:pt x="26003" y="14030"/>
                  </a:cubicBezTo>
                  <a:cubicBezTo>
                    <a:pt x="25866" y="9389"/>
                    <a:pt x="24331" y="3417"/>
                    <a:pt x="18052" y="892"/>
                  </a:cubicBezTo>
                  <a:cubicBezTo>
                    <a:pt x="16530" y="283"/>
                    <a:pt x="14923" y="0"/>
                    <a:pt x="13317" y="0"/>
                  </a:cubicBezTo>
                  <a:close/>
                </a:path>
              </a:pathLst>
            </a:custGeom>
            <a:solidFill>
              <a:srgbClr val="EE5E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30">
    <p:spTree>
      <p:nvGrpSpPr>
        <p:cNvPr id="1" name="Shape 1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5" name="Google Shape;1215;p31"/>
          <p:cNvGrpSpPr/>
          <p:nvPr/>
        </p:nvGrpSpPr>
        <p:grpSpPr>
          <a:xfrm rot="5400000">
            <a:off x="5474166" y="1348271"/>
            <a:ext cx="4892682" cy="2446962"/>
            <a:chOff x="939675" y="2822300"/>
            <a:chExt cx="2759550" cy="1380125"/>
          </a:xfrm>
        </p:grpSpPr>
        <p:sp>
          <p:nvSpPr>
            <p:cNvPr id="1216" name="Google Shape;1216;p31"/>
            <p:cNvSpPr/>
            <p:nvPr/>
          </p:nvSpPr>
          <p:spPr>
            <a:xfrm>
              <a:off x="939675" y="2822300"/>
              <a:ext cx="2759550" cy="1380125"/>
            </a:xfrm>
            <a:custGeom>
              <a:avLst/>
              <a:gdLst/>
              <a:ahLst/>
              <a:cxnLst/>
              <a:rect l="l" t="t" r="r" b="b"/>
              <a:pathLst>
                <a:path w="110382" h="55205" extrusionOk="0">
                  <a:moveTo>
                    <a:pt x="0" y="1"/>
                  </a:moveTo>
                  <a:lnTo>
                    <a:pt x="55178" y="55205"/>
                  </a:lnTo>
                  <a:lnTo>
                    <a:pt x="110381" y="1"/>
                  </a:lnTo>
                  <a:lnTo>
                    <a:pt x="105569" y="1"/>
                  </a:lnTo>
                  <a:lnTo>
                    <a:pt x="55178" y="50392"/>
                  </a:lnTo>
                  <a:lnTo>
                    <a:pt x="47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31"/>
            <p:cNvSpPr/>
            <p:nvPr/>
          </p:nvSpPr>
          <p:spPr>
            <a:xfrm>
              <a:off x="1288150" y="2822300"/>
              <a:ext cx="2061950" cy="1031000"/>
            </a:xfrm>
            <a:custGeom>
              <a:avLst/>
              <a:gdLst/>
              <a:ahLst/>
              <a:cxnLst/>
              <a:rect l="l" t="t" r="r" b="b"/>
              <a:pathLst>
                <a:path w="82478" h="41240" extrusionOk="0">
                  <a:moveTo>
                    <a:pt x="0" y="1"/>
                  </a:moveTo>
                  <a:lnTo>
                    <a:pt x="41239" y="41239"/>
                  </a:lnTo>
                  <a:lnTo>
                    <a:pt x="82477" y="1"/>
                  </a:lnTo>
                  <a:lnTo>
                    <a:pt x="77664" y="1"/>
                  </a:lnTo>
                  <a:lnTo>
                    <a:pt x="41239" y="36453"/>
                  </a:lnTo>
                  <a:lnTo>
                    <a:pt x="481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31"/>
            <p:cNvSpPr/>
            <p:nvPr/>
          </p:nvSpPr>
          <p:spPr>
            <a:xfrm>
              <a:off x="1613600" y="2822300"/>
              <a:ext cx="1411675" cy="706200"/>
            </a:xfrm>
            <a:custGeom>
              <a:avLst/>
              <a:gdLst/>
              <a:ahLst/>
              <a:cxnLst/>
              <a:rect l="l" t="t" r="r" b="b"/>
              <a:pathLst>
                <a:path w="56467" h="28248" extrusionOk="0">
                  <a:moveTo>
                    <a:pt x="1" y="1"/>
                  </a:moveTo>
                  <a:lnTo>
                    <a:pt x="28221" y="28247"/>
                  </a:lnTo>
                  <a:lnTo>
                    <a:pt x="56467" y="1"/>
                  </a:lnTo>
                  <a:lnTo>
                    <a:pt x="51654" y="1"/>
                  </a:lnTo>
                  <a:lnTo>
                    <a:pt x="28221" y="23434"/>
                  </a:lnTo>
                  <a:lnTo>
                    <a:pt x="47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31"/>
            <p:cNvSpPr/>
            <p:nvPr/>
          </p:nvSpPr>
          <p:spPr>
            <a:xfrm>
              <a:off x="1887125" y="2822300"/>
              <a:ext cx="864650" cy="432675"/>
            </a:xfrm>
            <a:custGeom>
              <a:avLst/>
              <a:gdLst/>
              <a:ahLst/>
              <a:cxnLst/>
              <a:rect l="l" t="t" r="r" b="b"/>
              <a:pathLst>
                <a:path w="34586" h="17307" extrusionOk="0">
                  <a:moveTo>
                    <a:pt x="1" y="1"/>
                  </a:moveTo>
                  <a:lnTo>
                    <a:pt x="17280" y="17306"/>
                  </a:lnTo>
                  <a:lnTo>
                    <a:pt x="34585" y="1"/>
                  </a:lnTo>
                  <a:lnTo>
                    <a:pt x="29772" y="1"/>
                  </a:lnTo>
                  <a:lnTo>
                    <a:pt x="17280" y="12493"/>
                  </a:lnTo>
                  <a:lnTo>
                    <a:pt x="481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20" name="Google Shape;1220;p31"/>
          <p:cNvGrpSpPr/>
          <p:nvPr/>
        </p:nvGrpSpPr>
        <p:grpSpPr>
          <a:xfrm rot="-5400000">
            <a:off x="0" y="-25"/>
            <a:ext cx="1355125" cy="1355150"/>
            <a:chOff x="7788875" y="0"/>
            <a:chExt cx="1355125" cy="1355150"/>
          </a:xfrm>
        </p:grpSpPr>
        <p:sp>
          <p:nvSpPr>
            <p:cNvPr id="1221" name="Google Shape;1221;p31"/>
            <p:cNvSpPr/>
            <p:nvPr/>
          </p:nvSpPr>
          <p:spPr>
            <a:xfrm>
              <a:off x="7788875" y="0"/>
              <a:ext cx="1355125" cy="1355150"/>
            </a:xfrm>
            <a:custGeom>
              <a:avLst/>
              <a:gdLst/>
              <a:ahLst/>
              <a:cxnLst/>
              <a:rect l="l" t="t" r="r" b="b"/>
              <a:pathLst>
                <a:path w="54205" h="54206" extrusionOk="0">
                  <a:moveTo>
                    <a:pt x="0" y="1"/>
                  </a:moveTo>
                  <a:lnTo>
                    <a:pt x="54205" y="54205"/>
                  </a:lnTo>
                  <a:lnTo>
                    <a:pt x="54205" y="48472"/>
                  </a:lnTo>
                  <a:lnTo>
                    <a:pt x="576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31"/>
            <p:cNvSpPr/>
            <p:nvPr/>
          </p:nvSpPr>
          <p:spPr>
            <a:xfrm>
              <a:off x="8142600" y="0"/>
              <a:ext cx="1001400" cy="1002050"/>
            </a:xfrm>
            <a:custGeom>
              <a:avLst/>
              <a:gdLst/>
              <a:ahLst/>
              <a:cxnLst/>
              <a:rect l="l" t="t" r="r" b="b"/>
              <a:pathLst>
                <a:path w="40056" h="40082" extrusionOk="0">
                  <a:moveTo>
                    <a:pt x="1" y="1"/>
                  </a:moveTo>
                  <a:lnTo>
                    <a:pt x="40056" y="40082"/>
                  </a:lnTo>
                  <a:lnTo>
                    <a:pt x="40056" y="34322"/>
                  </a:lnTo>
                  <a:lnTo>
                    <a:pt x="573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1"/>
            <p:cNvSpPr/>
            <p:nvPr/>
          </p:nvSpPr>
          <p:spPr>
            <a:xfrm>
              <a:off x="8496350" y="0"/>
              <a:ext cx="647650" cy="648325"/>
            </a:xfrm>
            <a:custGeom>
              <a:avLst/>
              <a:gdLst/>
              <a:ahLst/>
              <a:cxnLst/>
              <a:rect l="l" t="t" r="r" b="b"/>
              <a:pathLst>
                <a:path w="25906" h="25933" extrusionOk="0">
                  <a:moveTo>
                    <a:pt x="0" y="1"/>
                  </a:moveTo>
                  <a:lnTo>
                    <a:pt x="25906" y="25933"/>
                  </a:lnTo>
                  <a:lnTo>
                    <a:pt x="25906" y="20199"/>
                  </a:lnTo>
                  <a:lnTo>
                    <a:pt x="573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ADB0E-008D-44CC-881F-E12184F6FDE6}" type="datetimeFigureOut">
              <a:rPr lang="en-IN" smtClean="0"/>
              <a:t>25-01-2023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5C6CD-A896-47AC-A291-3E6A139B0E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6402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ADB0E-008D-44CC-881F-E12184F6FDE6}" type="datetimeFigureOut">
              <a:rPr lang="en-IN" smtClean="0"/>
              <a:t>25-01-2023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65C6CD-A896-47AC-A291-3E6A139B0E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1595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7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ad Script"/>
              <a:buNone/>
              <a:defRPr sz="3600" b="1">
                <a:solidFill>
                  <a:schemeClr val="dk1"/>
                </a:solidFill>
                <a:latin typeface="Bad Script"/>
                <a:ea typeface="Bad Script"/>
                <a:cs typeface="Bad Script"/>
                <a:sym typeface="Bad Scrip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d Script"/>
              <a:buNone/>
              <a:defRPr sz="2800">
                <a:solidFill>
                  <a:schemeClr val="dk1"/>
                </a:solidFill>
                <a:latin typeface="Bad Script"/>
                <a:ea typeface="Bad Script"/>
                <a:cs typeface="Bad Script"/>
                <a:sym typeface="Bad Scrip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d Script"/>
              <a:buNone/>
              <a:defRPr sz="2800">
                <a:solidFill>
                  <a:schemeClr val="dk1"/>
                </a:solidFill>
                <a:latin typeface="Bad Script"/>
                <a:ea typeface="Bad Script"/>
                <a:cs typeface="Bad Script"/>
                <a:sym typeface="Bad Scrip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d Script"/>
              <a:buNone/>
              <a:defRPr sz="2800">
                <a:solidFill>
                  <a:schemeClr val="dk1"/>
                </a:solidFill>
                <a:latin typeface="Bad Script"/>
                <a:ea typeface="Bad Script"/>
                <a:cs typeface="Bad Script"/>
                <a:sym typeface="Bad Scrip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d Script"/>
              <a:buNone/>
              <a:defRPr sz="2800">
                <a:solidFill>
                  <a:schemeClr val="dk1"/>
                </a:solidFill>
                <a:latin typeface="Bad Script"/>
                <a:ea typeface="Bad Script"/>
                <a:cs typeface="Bad Script"/>
                <a:sym typeface="Bad Scrip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d Script"/>
              <a:buNone/>
              <a:defRPr sz="2800">
                <a:solidFill>
                  <a:schemeClr val="dk1"/>
                </a:solidFill>
                <a:latin typeface="Bad Script"/>
                <a:ea typeface="Bad Script"/>
                <a:cs typeface="Bad Script"/>
                <a:sym typeface="Bad Scrip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d Script"/>
              <a:buNone/>
              <a:defRPr sz="2800">
                <a:solidFill>
                  <a:schemeClr val="dk1"/>
                </a:solidFill>
                <a:latin typeface="Bad Script"/>
                <a:ea typeface="Bad Script"/>
                <a:cs typeface="Bad Script"/>
                <a:sym typeface="Bad Scrip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d Script"/>
              <a:buNone/>
              <a:defRPr sz="2800">
                <a:solidFill>
                  <a:schemeClr val="dk1"/>
                </a:solidFill>
                <a:latin typeface="Bad Script"/>
                <a:ea typeface="Bad Script"/>
                <a:cs typeface="Bad Script"/>
                <a:sym typeface="Bad Scrip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ad Script"/>
              <a:buNone/>
              <a:defRPr sz="2800">
                <a:solidFill>
                  <a:schemeClr val="dk1"/>
                </a:solidFill>
                <a:latin typeface="Bad Script"/>
                <a:ea typeface="Bad Script"/>
                <a:cs typeface="Bad Script"/>
                <a:sym typeface="Bad Scrip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8" r:id="rId3"/>
    <p:sldLayoutId id="2147483663" r:id="rId4"/>
    <p:sldLayoutId id="2147483670" r:id="rId5"/>
    <p:sldLayoutId id="2147483677" r:id="rId6"/>
    <p:sldLayoutId id="2147483683" r:id="rId7"/>
    <p:sldLayoutId id="2147483684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8" name="Google Shape;1548;p41"/>
          <p:cNvSpPr txBox="1">
            <a:spLocks noGrp="1"/>
          </p:cNvSpPr>
          <p:nvPr>
            <p:ph type="title"/>
          </p:nvPr>
        </p:nvSpPr>
        <p:spPr>
          <a:xfrm>
            <a:off x="1388100" y="1884425"/>
            <a:ext cx="6367800" cy="76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4 u</a:t>
            </a:r>
            <a:endParaRPr dirty="0">
              <a:solidFill>
                <a:schemeClr val="accent3">
                  <a:lumMod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49" name="Google Shape;1549;p41"/>
          <p:cNvSpPr txBox="1">
            <a:spLocks noGrp="1"/>
          </p:cNvSpPr>
          <p:nvPr>
            <p:ph type="body" idx="1"/>
          </p:nvPr>
        </p:nvSpPr>
        <p:spPr>
          <a:xfrm>
            <a:off x="2309850" y="3149156"/>
            <a:ext cx="45243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Bad Script" panose="020B0604020202020204" charset="0"/>
              </a:rPr>
              <a:t>it all starts here&lt;&lt;&lt;3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31"/>
    </mc:Choice>
    <mc:Fallback xmlns="">
      <p:transition spd="slow" advTm="143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958BA-A75C-682C-8A08-0F9EF0612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0531" y="404937"/>
            <a:ext cx="6447501" cy="990600"/>
          </a:xfrm>
        </p:spPr>
        <p:txBody>
          <a:bodyPr>
            <a:normAutofit/>
          </a:bodyPr>
          <a:lstStyle/>
          <a:p>
            <a:r>
              <a:rPr lang="en-IN" sz="4950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0"/>
              </a:rPr>
              <a:t>“preference”</a:t>
            </a:r>
            <a:endParaRPr lang="en-IN" sz="495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C470652-9D12-FE07-DB29-4B818E59C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940A59DD-BC60-237B-DC12-B00D45D641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70" t="11690" r="24093" b="35660"/>
          <a:stretch/>
        </p:blipFill>
        <p:spPr>
          <a:xfrm>
            <a:off x="981124" y="1658295"/>
            <a:ext cx="6826313" cy="291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551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793AB-5D5F-EB7C-E784-C906D17EB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159" y="663299"/>
            <a:ext cx="7153418" cy="990600"/>
          </a:xfrm>
        </p:spPr>
        <p:txBody>
          <a:bodyPr>
            <a:noAutofit/>
          </a:bodyPr>
          <a:lstStyle/>
          <a:p>
            <a:r>
              <a:rPr lang="en-IN" sz="4500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0"/>
              </a:rPr>
              <a:t>Structure of table “destiny”</a:t>
            </a:r>
            <a:endParaRPr lang="en-IN" sz="45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CB1696A9-9E47-C9DA-9605-05C91631CB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2" t="3933" r="68951" b="76996"/>
          <a:stretch/>
        </p:blipFill>
        <p:spPr>
          <a:xfrm>
            <a:off x="2195760" y="1926275"/>
            <a:ext cx="4542216" cy="1735213"/>
          </a:xfrm>
        </p:spPr>
      </p:pic>
    </p:spTree>
    <p:extLst>
      <p:ext uri="{BB962C8B-B14F-4D97-AF65-F5344CB8AC3E}">
        <p14:creationId xmlns:p14="http://schemas.microsoft.com/office/powerpoint/2010/main" val="20846605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BC4FA-7594-7A50-032F-911FC624A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9087" y="631080"/>
            <a:ext cx="6447501" cy="990600"/>
          </a:xfrm>
        </p:spPr>
        <p:txBody>
          <a:bodyPr>
            <a:normAutofit fontScale="90000"/>
          </a:bodyPr>
          <a:lstStyle/>
          <a:p>
            <a:r>
              <a:rPr lang="en-IN" sz="5400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0"/>
              </a:rPr>
              <a:t>“destiny”</a:t>
            </a:r>
            <a:endParaRPr lang="en-IN" sz="540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2D9E7BC2-F0FB-511A-B1F8-8EF27B9F00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" t="5208" r="58581" b="60764"/>
          <a:stretch/>
        </p:blipFill>
        <p:spPr>
          <a:xfrm>
            <a:off x="1623650" y="1905918"/>
            <a:ext cx="5515462" cy="2853462"/>
          </a:xfrm>
        </p:spPr>
      </p:pic>
    </p:spTree>
    <p:extLst>
      <p:ext uri="{BB962C8B-B14F-4D97-AF65-F5344CB8AC3E}">
        <p14:creationId xmlns:p14="http://schemas.microsoft.com/office/powerpoint/2010/main" val="4039989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50930-CF18-EB4F-77ED-96A5F8A44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chemeClr val="accent5">
                    <a:lumMod val="75000"/>
                  </a:schemeClr>
                </a:solidFill>
              </a:rPr>
              <a:t>Queries</a:t>
            </a:r>
            <a:endParaRPr lang="en-IN" sz="88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85A1D7-5371-5848-CA3C-5DC187E066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21145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8705D4B3-2EEC-BF10-84B2-0AE3C9599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53957A9-0869-27E0-1558-4776DD2F34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FDE546-309E-C692-257B-8D181C2073F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643" r="49799" b="33580"/>
          <a:stretch/>
        </p:blipFill>
        <p:spPr>
          <a:xfrm>
            <a:off x="891771" y="1283970"/>
            <a:ext cx="6378147" cy="2682240"/>
          </a:xfrm>
          <a:prstGeom prst="rect">
            <a:avLst/>
          </a:prstGeom>
          <a:ln w="127000" cap="sq">
            <a:solidFill>
              <a:srgbClr val="FF9999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838565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6248C-1B65-E900-7B69-9658CE5E3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96206A-2E39-D962-7B4E-1CA85E7BD0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A61C90-3082-55CD-D496-55F1272FFE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573" r="48333" b="39501"/>
          <a:stretch/>
        </p:blipFill>
        <p:spPr>
          <a:xfrm>
            <a:off x="713225" y="1409699"/>
            <a:ext cx="6004560" cy="2464238"/>
          </a:xfrm>
          <a:prstGeom prst="rect">
            <a:avLst/>
          </a:prstGeom>
          <a:ln w="127000" cap="sq">
            <a:solidFill>
              <a:srgbClr val="FF9999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92186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281C1-777D-9A31-717E-2653C316E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D490FE-F3D6-B2DF-BD22-C726C9585A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532AFEE-0DCD-4A78-9C8E-5A0B712358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815" r="48889" b="51704"/>
          <a:stretch/>
        </p:blipFill>
        <p:spPr>
          <a:xfrm>
            <a:off x="713225" y="1843227"/>
            <a:ext cx="6410890" cy="1684020"/>
          </a:xfrm>
          <a:prstGeom prst="rect">
            <a:avLst/>
          </a:prstGeom>
          <a:ln w="127000" cap="sq">
            <a:solidFill>
              <a:srgbClr val="FF9999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936499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8C4BC-633F-8256-6D4D-A2C640275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541F3F-3324-C753-2292-C034D7B4EB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04F927-2F15-6CF6-DABD-C5B889D243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0" t="27557" r="39352" b="49165"/>
          <a:stretch/>
        </p:blipFill>
        <p:spPr>
          <a:xfrm>
            <a:off x="756067" y="1571640"/>
            <a:ext cx="7631865" cy="1842119"/>
          </a:xfrm>
          <a:prstGeom prst="rect">
            <a:avLst/>
          </a:prstGeom>
          <a:ln w="127000" cap="sq">
            <a:solidFill>
              <a:srgbClr val="FF9999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965465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7CD21-2634-E275-18A0-C67A65FDE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F164E7-C3D7-DECC-E3E7-16A6032365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83EED1-A66C-B56F-4B08-17853D40995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963" r="47592" b="52316"/>
          <a:stretch/>
        </p:blipFill>
        <p:spPr>
          <a:xfrm>
            <a:off x="648195" y="1602121"/>
            <a:ext cx="7847610" cy="1939258"/>
          </a:xfrm>
          <a:prstGeom prst="rect">
            <a:avLst/>
          </a:prstGeom>
          <a:ln w="127000" cap="sq">
            <a:solidFill>
              <a:srgbClr val="FF9999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274396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21D46-4EDA-0309-4FCD-33EFEEFDE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12446A-1A59-C908-EE05-10876E546C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4E81AD-B437-CB21-B634-8EC78F7A0C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518" r="40370" b="51852"/>
          <a:stretch/>
        </p:blipFill>
        <p:spPr>
          <a:xfrm>
            <a:off x="505007" y="1649730"/>
            <a:ext cx="8133985" cy="1844040"/>
          </a:xfrm>
          <a:prstGeom prst="rect">
            <a:avLst/>
          </a:prstGeom>
          <a:ln w="127000" cap="sq">
            <a:solidFill>
              <a:srgbClr val="FF9999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0427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5953ECF-53A5-9C22-8049-6FD42F6B712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E4CBAC-16E3-94D6-7A53-BCEBADB0C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1912" y="840485"/>
            <a:ext cx="6367800" cy="763500"/>
          </a:xfrm>
        </p:spPr>
        <p:txBody>
          <a:bodyPr/>
          <a:lstStyle/>
          <a:p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ER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4D2CD7-20F0-6AC1-B9B2-9EF837BCCB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89" y="1887953"/>
            <a:ext cx="8150171" cy="2415062"/>
          </a:xfrm>
          <a:prstGeom prst="rect">
            <a:avLst/>
          </a:prstGeom>
          <a:ln w="127000" cap="sq">
            <a:solidFill>
              <a:srgbClr val="FF9999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71545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F0FE9-697E-B157-67D7-8061D084F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FF7A61-DCA9-780D-15E5-40AB30D96D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97556F-D4FE-5526-B1AB-87640471A1A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000" t="28148" r="8333" b="14074"/>
          <a:stretch/>
        </p:blipFill>
        <p:spPr>
          <a:xfrm>
            <a:off x="735330" y="1126647"/>
            <a:ext cx="7673340" cy="2971800"/>
          </a:xfrm>
          <a:prstGeom prst="rect">
            <a:avLst/>
          </a:prstGeom>
          <a:ln w="127000" cap="sq">
            <a:solidFill>
              <a:srgbClr val="FF9999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757954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3AF1C-D059-1FB3-FD9D-BE3004F4E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E3CF4F-6B2B-A8C6-C8A0-FB1B38F505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8736E8-AAEF-16D0-6740-9A334CAFE2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352" t="28000" r="8240" b="13630"/>
          <a:stretch/>
        </p:blipFill>
        <p:spPr>
          <a:xfrm>
            <a:off x="903305" y="1224177"/>
            <a:ext cx="5730240" cy="2739170"/>
          </a:xfrm>
          <a:prstGeom prst="rect">
            <a:avLst/>
          </a:prstGeom>
          <a:ln w="127000" cap="sq">
            <a:solidFill>
              <a:srgbClr val="FF9999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660444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3854D-DA03-F1CE-D9D9-7B3B7733C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A4D3E6-9F6E-66AE-A114-2C16D6B06F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7D922B-DBD8-C39F-E093-D1E9F20B44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444" t="27704" r="12592" b="11111"/>
          <a:stretch/>
        </p:blipFill>
        <p:spPr>
          <a:xfrm>
            <a:off x="1131308" y="1045053"/>
            <a:ext cx="5274233" cy="3203321"/>
          </a:xfrm>
          <a:prstGeom prst="rect">
            <a:avLst/>
          </a:prstGeom>
          <a:ln w="127000" cap="sq">
            <a:solidFill>
              <a:srgbClr val="FF9999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473379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A3F6F-B391-4CBF-11B5-119FB5D98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39C9E7-62E7-174E-DBC5-8D22B8D0BF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98C7A7-AF86-7144-7E93-84E888297C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277" t="25185" r="17974" b="41926"/>
          <a:stretch/>
        </p:blipFill>
        <p:spPr>
          <a:xfrm>
            <a:off x="713225" y="1291590"/>
            <a:ext cx="7392967" cy="2560320"/>
          </a:xfrm>
          <a:prstGeom prst="rect">
            <a:avLst/>
          </a:prstGeom>
          <a:ln w="127000" cap="sq">
            <a:solidFill>
              <a:srgbClr val="FF9999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300902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82336-B8E0-6F9C-1090-5A658838A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96EE34-6F7A-3A8B-E34E-868FC9720F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4417FF-D453-2E06-6630-1035E581900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907" t="27704" r="21389" b="37926"/>
          <a:stretch/>
        </p:blipFill>
        <p:spPr>
          <a:xfrm>
            <a:off x="713225" y="1299210"/>
            <a:ext cx="7539235" cy="2545080"/>
          </a:xfrm>
          <a:prstGeom prst="rect">
            <a:avLst/>
          </a:prstGeom>
          <a:ln w="127000" cap="sq">
            <a:solidFill>
              <a:srgbClr val="FF9999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751147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3ACAA-C563-D571-A553-89CD7E715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4B68C0-58F1-B5F5-0D6B-BA63DAA93E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EEC45D4-4324-C25B-AAB4-F98FE7833C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907" t="28296" r="20833" b="41334"/>
          <a:stretch/>
        </p:blipFill>
        <p:spPr>
          <a:xfrm>
            <a:off x="713225" y="1301774"/>
            <a:ext cx="7601323" cy="2539952"/>
          </a:xfrm>
          <a:prstGeom prst="rect">
            <a:avLst/>
          </a:prstGeom>
          <a:ln w="127000" cap="sq">
            <a:solidFill>
              <a:srgbClr val="FF9999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338708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3E78B-ED97-CC84-8BD3-1EE7CE45F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99E670-5F67-37E5-6C05-8CADB86CC1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782A95-C75D-BC32-78A2-8718C2DCFF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186" t="22815" r="8055" b="42371"/>
          <a:stretch/>
        </p:blipFill>
        <p:spPr>
          <a:xfrm>
            <a:off x="713225" y="1196340"/>
            <a:ext cx="7717550" cy="2674620"/>
          </a:xfrm>
          <a:prstGeom prst="rect">
            <a:avLst/>
          </a:prstGeom>
          <a:ln w="127000" cap="sq">
            <a:solidFill>
              <a:srgbClr val="FF9999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106569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943C8-F454-74EB-51D3-3C05FE44D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1E9942-48B3-A261-113E-500F68EA9D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2C7C5D-200B-7A08-A1C6-8EF7321EEFD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630" t="30666" r="6019" b="46222"/>
          <a:stretch/>
        </p:blipFill>
        <p:spPr>
          <a:xfrm>
            <a:off x="401766" y="1516380"/>
            <a:ext cx="8340468" cy="2034540"/>
          </a:xfrm>
          <a:prstGeom prst="rect">
            <a:avLst/>
          </a:prstGeom>
          <a:ln w="127000" cap="sq">
            <a:solidFill>
              <a:srgbClr val="FF9999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384177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D87EF-963B-7DC7-413F-81E3F0601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C6A699-82B9-8069-DDEA-E68471B84B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ADF2B1-346A-1ACE-4768-592E2F96FF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352" t="28444" r="17973" b="44297"/>
          <a:stretch/>
        </p:blipFill>
        <p:spPr>
          <a:xfrm>
            <a:off x="713226" y="1276350"/>
            <a:ext cx="7717549" cy="2590799"/>
          </a:xfrm>
          <a:prstGeom prst="rect">
            <a:avLst/>
          </a:prstGeom>
          <a:ln w="127000" cap="sq">
            <a:solidFill>
              <a:srgbClr val="FF9999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577601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950D3-19AD-373A-FBD5-4B2F585F0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1DD8E5-95B0-397B-8BA1-5986C77EDD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4640A6-E51A-BE7E-8475-CC691383EF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219" t="25630" r="14352" b="43111"/>
          <a:stretch/>
        </p:blipFill>
        <p:spPr>
          <a:xfrm>
            <a:off x="614164" y="1318260"/>
            <a:ext cx="7874515" cy="2628900"/>
          </a:xfrm>
          <a:prstGeom prst="rect">
            <a:avLst/>
          </a:prstGeom>
          <a:ln w="127000" cap="sq">
            <a:solidFill>
              <a:srgbClr val="FF9999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86425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BD2D1-FAE2-D8EC-0C6D-FBFE99A31F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1349" y="561784"/>
            <a:ext cx="6447501" cy="990600"/>
          </a:xfrm>
        </p:spPr>
        <p:txBody>
          <a:bodyPr/>
          <a:lstStyle/>
          <a:p>
            <a:r>
              <a:rPr lang="en-IN" dirty="0"/>
              <a:t> </a:t>
            </a:r>
            <a:r>
              <a:rPr lang="en-IN" sz="3300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0"/>
              </a:rPr>
              <a:t>About the database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0FAF5530-C377-A09B-C2B7-26E45E499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1" y="1620442"/>
            <a:ext cx="6447501" cy="3129529"/>
          </a:xfrm>
        </p:spPr>
        <p:txBody>
          <a:bodyPr>
            <a:normAutofit/>
          </a:bodyPr>
          <a:lstStyle/>
          <a:p>
            <a:r>
              <a:rPr lang="en-IN" sz="1500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0"/>
              </a:rPr>
              <a:t>OUR DATABASE:</a:t>
            </a:r>
          </a:p>
          <a:p>
            <a:endParaRPr lang="en-IN" sz="1500" dirty="0">
              <a:solidFill>
                <a:schemeClr val="accent5">
                  <a:lumMod val="75000"/>
                </a:schemeClr>
              </a:solidFill>
              <a:latin typeface="Bradley Hand ITC" panose="03070402050302030203" pitchFamily="66" charset="0"/>
            </a:endParaRPr>
          </a:p>
          <a:p>
            <a:endParaRPr lang="en-IN" sz="1500" dirty="0">
              <a:solidFill>
                <a:schemeClr val="accent5">
                  <a:lumMod val="75000"/>
                </a:schemeClr>
              </a:solidFill>
              <a:latin typeface="Bradley Hand ITC" panose="03070402050302030203" pitchFamily="66" charset="0"/>
            </a:endParaRPr>
          </a:p>
          <a:p>
            <a:endParaRPr lang="en-IN" sz="1500" dirty="0">
              <a:solidFill>
                <a:schemeClr val="accent5">
                  <a:lumMod val="75000"/>
                </a:schemeClr>
              </a:solidFill>
              <a:latin typeface="Bradley Hand ITC" panose="03070402050302030203" pitchFamily="66" charset="0"/>
            </a:endParaRPr>
          </a:p>
          <a:p>
            <a:r>
              <a:rPr lang="en-IN" sz="1500" b="1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0"/>
              </a:rPr>
              <a:t>OUR TABLES</a:t>
            </a:r>
            <a:r>
              <a:rPr lang="en-IN" sz="1500" b="1" dirty="0">
                <a:solidFill>
                  <a:schemeClr val="accent5">
                    <a:lumMod val="75000"/>
                  </a:schemeClr>
                </a:solidFill>
              </a:rPr>
              <a:t>:</a:t>
            </a:r>
          </a:p>
        </p:txBody>
      </p:sp>
      <p:pic>
        <p:nvPicPr>
          <p:cNvPr id="17" name="Content Placeholder 4">
            <a:extLst>
              <a:ext uri="{FF2B5EF4-FFF2-40B4-BE49-F238E27FC236}">
                <a16:creationId xmlns:a16="http://schemas.microsoft.com/office/drawing/2014/main" id="{E101E4F8-B83C-7E81-01BB-D1E15B05FAB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8" t="54835" r="73676" b="8426"/>
          <a:stretch/>
        </p:blipFill>
        <p:spPr>
          <a:xfrm>
            <a:off x="2682785" y="3174619"/>
            <a:ext cx="2097932" cy="186310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F2603DAA-7355-2883-F373-FA8C6F28292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6" t="78210" r="69985" b="8889"/>
          <a:stretch/>
        </p:blipFill>
        <p:spPr>
          <a:xfrm>
            <a:off x="2489026" y="1968881"/>
            <a:ext cx="2485450" cy="663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32209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FD413-C8C9-8159-7F46-C9ADD5564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B64405-AED7-B747-C343-B7524C4B3C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FDB184D-6C4E-2CF7-FE90-281DBE1A521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66" t="32027" r="48982" b="25455"/>
          <a:stretch/>
        </p:blipFill>
        <p:spPr>
          <a:xfrm>
            <a:off x="819904" y="1114129"/>
            <a:ext cx="7264916" cy="3159081"/>
          </a:xfrm>
          <a:prstGeom prst="rect">
            <a:avLst/>
          </a:prstGeom>
          <a:ln w="127000" cap="sq">
            <a:solidFill>
              <a:srgbClr val="FF9999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904884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FD70D-F456-5959-AFE4-04FDA3B0C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B2C836-0613-21CF-8836-F2C747D7B5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0F1C19-6622-9665-4219-1573B15ADFC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3" t="31556" r="20000" b="30666"/>
          <a:stretch/>
        </p:blipFill>
        <p:spPr>
          <a:xfrm>
            <a:off x="433809" y="1379220"/>
            <a:ext cx="7996966" cy="2385060"/>
          </a:xfrm>
          <a:prstGeom prst="rect">
            <a:avLst/>
          </a:prstGeom>
          <a:ln w="127000" cap="sq">
            <a:solidFill>
              <a:srgbClr val="FF9999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723713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26DA8-714A-D38E-E30C-9EEC95756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CC8005-FD9D-BE26-F3E9-5CF7B8EA31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4576C2-60F9-7460-A420-5BABE93EC4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6963" r="16482" b="35259"/>
          <a:stretch/>
        </p:blipFill>
        <p:spPr>
          <a:xfrm>
            <a:off x="327660" y="1309356"/>
            <a:ext cx="8360242" cy="2363483"/>
          </a:xfrm>
          <a:prstGeom prst="rect">
            <a:avLst/>
          </a:prstGeom>
          <a:ln w="127000" cap="sq">
            <a:solidFill>
              <a:srgbClr val="FF9999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322457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3E0E3-60C9-45EB-4232-8FBE11CD1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C35138-682A-BF2A-45AB-A8E33D104D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279079-04CD-EA87-F838-C16FA166A8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74" t="29185" r="-926" b="22815"/>
          <a:stretch/>
        </p:blipFill>
        <p:spPr>
          <a:xfrm>
            <a:off x="373380" y="1337310"/>
            <a:ext cx="8176260" cy="2468880"/>
          </a:xfrm>
          <a:prstGeom prst="rect">
            <a:avLst/>
          </a:prstGeom>
          <a:ln w="127000" cap="sq">
            <a:solidFill>
              <a:srgbClr val="FF9999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978623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625E6-F054-A4A4-6364-E120F75D0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19058B-F71D-F65A-DEAC-FFC441F3BC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3AB16D-5F49-018E-4533-26BC721BC0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9630" r="39259" b="23259"/>
          <a:stretch/>
        </p:blipFill>
        <p:spPr>
          <a:xfrm>
            <a:off x="914399" y="1203360"/>
            <a:ext cx="5972255" cy="2895087"/>
          </a:xfrm>
          <a:prstGeom prst="rect">
            <a:avLst/>
          </a:prstGeom>
          <a:ln w="127000" cap="sq">
            <a:solidFill>
              <a:srgbClr val="FF9999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0422787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7ECE6-1110-98B3-B7AD-2BDB1077B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296" y="805622"/>
            <a:ext cx="3953691" cy="1317144"/>
          </a:xfrm>
        </p:spPr>
        <p:txBody>
          <a:bodyPr>
            <a:normAutofit/>
          </a:bodyPr>
          <a:lstStyle/>
          <a:p>
            <a:r>
              <a:rPr lang="en-IN" sz="5400" u="sng" dirty="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radley Hand ITC" panose="03070402050302030203" pitchFamily="66" charset="0"/>
              </a:rPr>
              <a:t>Done by: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FB419-4458-AAF0-AF8E-12F5FA99D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75182" y="1999765"/>
            <a:ext cx="5722731" cy="2338113"/>
          </a:xfrm>
        </p:spPr>
        <p:txBody>
          <a:bodyPr>
            <a:normAutofit fontScale="92500" lnSpcReduction="10000"/>
          </a:bodyPr>
          <a:lstStyle/>
          <a:p>
            <a:pPr>
              <a:buBlip>
                <a:blip r:embed="rId2"/>
              </a:buBlip>
            </a:pPr>
            <a:r>
              <a:rPr lang="en-IN" sz="2700" b="1" dirty="0" err="1">
                <a:solidFill>
                  <a:schemeClr val="accent4">
                    <a:lumMod val="75000"/>
                  </a:schemeClr>
                </a:solidFill>
                <a:latin typeface="Bradley Hand ITC" panose="03070402050302030203" pitchFamily="66" charset="0"/>
              </a:rPr>
              <a:t>Yugesh</a:t>
            </a:r>
            <a:r>
              <a:rPr lang="en-IN" sz="2700" b="1" dirty="0">
                <a:solidFill>
                  <a:schemeClr val="accent4">
                    <a:lumMod val="75000"/>
                  </a:schemeClr>
                </a:solidFill>
                <a:latin typeface="Bradley Hand ITC" panose="03070402050302030203" pitchFamily="66" charset="0"/>
              </a:rPr>
              <a:t> </a:t>
            </a:r>
            <a:r>
              <a:rPr lang="en-IN" sz="2700" b="1" dirty="0" err="1">
                <a:solidFill>
                  <a:schemeClr val="accent4">
                    <a:lumMod val="75000"/>
                  </a:schemeClr>
                </a:solidFill>
                <a:latin typeface="Bradley Hand ITC" panose="03070402050302030203" pitchFamily="66" charset="0"/>
              </a:rPr>
              <a:t>Padmanaban</a:t>
            </a:r>
            <a:r>
              <a:rPr lang="en-IN" sz="2700" b="1" dirty="0">
                <a:solidFill>
                  <a:schemeClr val="accent4">
                    <a:lumMod val="75000"/>
                  </a:schemeClr>
                </a:solidFill>
                <a:latin typeface="Bradley Hand ITC" panose="03070402050302030203" pitchFamily="66" charset="0"/>
              </a:rPr>
              <a:t> [E0222008]</a:t>
            </a:r>
          </a:p>
          <a:p>
            <a:pPr>
              <a:buBlip>
                <a:blip r:embed="rId2"/>
              </a:buBlip>
            </a:pPr>
            <a:r>
              <a:rPr lang="en-IN" sz="2700" b="1" dirty="0" err="1">
                <a:solidFill>
                  <a:schemeClr val="accent4">
                    <a:lumMod val="75000"/>
                  </a:schemeClr>
                </a:solidFill>
                <a:latin typeface="Bradley Hand ITC" panose="03070402050302030203" pitchFamily="66" charset="0"/>
              </a:rPr>
              <a:t>Eshaa</a:t>
            </a:r>
            <a:r>
              <a:rPr lang="en-IN" sz="2700" b="1" dirty="0">
                <a:solidFill>
                  <a:schemeClr val="accent4">
                    <a:lumMod val="75000"/>
                  </a:schemeClr>
                </a:solidFill>
                <a:latin typeface="Bradley Hand ITC" panose="03070402050302030203" pitchFamily="66" charset="0"/>
              </a:rPr>
              <a:t> Sumesh [E0222058]</a:t>
            </a:r>
          </a:p>
          <a:p>
            <a:pPr>
              <a:buBlip>
                <a:blip r:embed="rId2"/>
              </a:buBlip>
            </a:pPr>
            <a:r>
              <a:rPr lang="en-IN" sz="2700" b="1" dirty="0">
                <a:solidFill>
                  <a:schemeClr val="accent4">
                    <a:lumMod val="75000"/>
                  </a:schemeClr>
                </a:solidFill>
                <a:latin typeface="Bradley Hand ITC" panose="03070402050302030203" pitchFamily="66" charset="0"/>
              </a:rPr>
              <a:t>Sushant S [E0222012]</a:t>
            </a:r>
          </a:p>
          <a:p>
            <a:pPr>
              <a:buBlip>
                <a:blip r:embed="rId2"/>
              </a:buBlip>
            </a:pPr>
            <a:r>
              <a:rPr lang="en-IN" sz="2700" b="1" dirty="0" err="1">
                <a:solidFill>
                  <a:schemeClr val="accent4">
                    <a:lumMod val="75000"/>
                  </a:schemeClr>
                </a:solidFill>
                <a:latin typeface="Bradley Hand ITC" panose="03070402050302030203" pitchFamily="66" charset="0"/>
              </a:rPr>
              <a:t>Deborrah</a:t>
            </a:r>
            <a:r>
              <a:rPr lang="en-IN" sz="2700" b="1" dirty="0">
                <a:solidFill>
                  <a:schemeClr val="accent4">
                    <a:lumMod val="75000"/>
                  </a:schemeClr>
                </a:solidFill>
                <a:latin typeface="Bradley Hand ITC" panose="03070402050302030203" pitchFamily="66" charset="0"/>
              </a:rPr>
              <a:t> </a:t>
            </a:r>
            <a:r>
              <a:rPr lang="en-IN" sz="2700" b="1" dirty="0" err="1">
                <a:solidFill>
                  <a:schemeClr val="accent4">
                    <a:lumMod val="75000"/>
                  </a:schemeClr>
                </a:solidFill>
                <a:latin typeface="Bradley Hand ITC" panose="03070402050302030203" pitchFamily="66" charset="0"/>
              </a:rPr>
              <a:t>Anglyn</a:t>
            </a:r>
            <a:r>
              <a:rPr lang="en-IN" sz="2700" b="1" dirty="0">
                <a:solidFill>
                  <a:schemeClr val="accent4">
                    <a:lumMod val="75000"/>
                  </a:schemeClr>
                </a:solidFill>
                <a:latin typeface="Bradley Hand ITC" panose="03070402050302030203" pitchFamily="66" charset="0"/>
              </a:rPr>
              <a:t> [E0222061]</a:t>
            </a:r>
          </a:p>
          <a:p>
            <a:pPr>
              <a:buBlip>
                <a:blip r:embed="rId2"/>
              </a:buBlip>
            </a:pPr>
            <a:r>
              <a:rPr lang="en-IN" sz="2700" b="1" dirty="0" err="1">
                <a:solidFill>
                  <a:schemeClr val="accent4">
                    <a:lumMod val="75000"/>
                  </a:schemeClr>
                </a:solidFill>
                <a:latin typeface="Bradley Hand ITC" panose="03070402050302030203" pitchFamily="66" charset="0"/>
              </a:rPr>
              <a:t>Mukundha</a:t>
            </a:r>
            <a:r>
              <a:rPr lang="en-IN" sz="2700" b="1" dirty="0">
                <a:solidFill>
                  <a:schemeClr val="accent4">
                    <a:lumMod val="75000"/>
                  </a:schemeClr>
                </a:solidFill>
                <a:latin typeface="Bradley Hand ITC" panose="03070402050302030203" pitchFamily="66" charset="0"/>
              </a:rPr>
              <a:t> S [E0222050]</a:t>
            </a:r>
          </a:p>
          <a:p>
            <a:pPr>
              <a:buBlip>
                <a:blip r:embed="rId2"/>
              </a:buBlip>
            </a:pPr>
            <a:r>
              <a:rPr lang="en-IN" sz="2700" b="1" dirty="0" err="1">
                <a:solidFill>
                  <a:schemeClr val="accent4">
                    <a:lumMod val="75000"/>
                  </a:schemeClr>
                </a:solidFill>
                <a:latin typeface="Bradley Hand ITC" panose="03070402050302030203" pitchFamily="66" charset="0"/>
              </a:rPr>
              <a:t>Hemaa</a:t>
            </a:r>
            <a:r>
              <a:rPr lang="en-IN" sz="2700" b="1" dirty="0">
                <a:solidFill>
                  <a:schemeClr val="accent4">
                    <a:lumMod val="75000"/>
                  </a:schemeClr>
                </a:solidFill>
                <a:latin typeface="Bradley Hand ITC" panose="03070402050302030203" pitchFamily="66" charset="0"/>
              </a:rPr>
              <a:t>[E0222038]</a:t>
            </a:r>
          </a:p>
          <a:p>
            <a:pPr>
              <a:buFont typeface="Courier New" panose="02070309020205020404" pitchFamily="49" charset="0"/>
              <a:buChar char="o"/>
            </a:pPr>
            <a:endParaRPr lang="en-IN" dirty="0">
              <a:latin typeface="Bradley Hand ITC" panose="03070402050302030203" pitchFamily="66" charset="0"/>
            </a:endParaRPr>
          </a:p>
          <a:p>
            <a:pPr>
              <a:buFont typeface="Courier New" panose="02070309020205020404" pitchFamily="49" charset="0"/>
              <a:buChar char="o"/>
            </a:pPr>
            <a:endParaRPr lang="en-IN" dirty="0">
              <a:latin typeface="Bradley Hand ITC" panose="03070402050302030203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67860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81C36-87F6-2D5E-E03A-3F9F90D1B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8100" y="2190000"/>
            <a:ext cx="6367800" cy="763500"/>
          </a:xfrm>
        </p:spPr>
        <p:txBody>
          <a:bodyPr/>
          <a:lstStyle/>
          <a:p>
            <a:r>
              <a:rPr lang="en-IN" sz="8000" dirty="0" err="1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MetiLDa</a:t>
            </a:r>
            <a:br>
              <a:rPr lang="en-IN" dirty="0">
                <a:solidFill>
                  <a:schemeClr val="accent2">
                    <a:lumMod val="50000"/>
                  </a:schemeClr>
                </a:solidFill>
              </a:rPr>
            </a:br>
            <a:endParaRPr lang="en-IN" sz="2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FFBF86-2EDE-DABF-7BAC-19CF4CD4CA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61329" y="2469375"/>
            <a:ext cx="4524300" cy="763500"/>
          </a:xfrm>
        </p:spPr>
        <p:txBody>
          <a:bodyPr/>
          <a:lstStyle/>
          <a:p>
            <a:pPr marL="139700" indent="0">
              <a:buNone/>
            </a:pPr>
            <a:r>
              <a:rPr lang="en-IN" sz="1400" dirty="0">
                <a:solidFill>
                  <a:schemeClr val="accent2">
                    <a:lumMod val="50000"/>
                  </a:schemeClr>
                </a:solidFill>
                <a:latin typeface="Bad Script" panose="020B0604020202020204" charset="0"/>
              </a:rPr>
              <a:t>                                                  </a:t>
            </a:r>
          </a:p>
          <a:p>
            <a:pPr marL="139700" indent="0">
              <a:buNone/>
            </a:pPr>
            <a:r>
              <a:rPr lang="en-IN" sz="1400" dirty="0">
                <a:solidFill>
                  <a:schemeClr val="accent2">
                    <a:lumMod val="50000"/>
                  </a:schemeClr>
                </a:solidFill>
                <a:latin typeface="Bad Script" panose="020B0604020202020204" charset="0"/>
              </a:rPr>
              <a:t>                                 </a:t>
            </a:r>
            <a:r>
              <a:rPr lang="en-IN" sz="2000" b="1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ad Script" panose="020B0604020202020204" charset="0"/>
              </a:rPr>
              <a:t> </a:t>
            </a:r>
            <a:r>
              <a:rPr lang="en-IN" sz="2000" b="1" dirty="0">
                <a:solidFill>
                  <a:schemeClr val="accent2">
                    <a:lumMod val="50000"/>
                  </a:schemeClr>
                </a:solidFill>
                <a:latin typeface="Bad Script" panose="020B0604020202020204" charset="0"/>
              </a:rPr>
              <a:t>Meet&gt;Love&gt;Date</a:t>
            </a:r>
            <a:endParaRPr lang="en-IN" sz="2000" b="1" dirty="0">
              <a:latin typeface="Bad Script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4995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5213F48D-B27E-BD31-E078-B6918580C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6350" y="1997454"/>
            <a:ext cx="5973210" cy="2963166"/>
          </a:xfrm>
        </p:spPr>
        <p:txBody>
          <a:bodyPr/>
          <a:lstStyle/>
          <a:p>
            <a:pPr algn="l"/>
            <a:r>
              <a:rPr lang="en-IN" b="1" dirty="0">
                <a:solidFill>
                  <a:schemeClr val="accent6">
                    <a:lumMod val="50000"/>
                  </a:schemeClr>
                </a:solidFill>
                <a:latin typeface="Bad Script" panose="020B0604020202020204" charset="0"/>
              </a:rPr>
              <a:t>PROFILE: </a:t>
            </a:r>
            <a:r>
              <a:rPr lang="en-IN" sz="1200" b="1" dirty="0">
                <a:solidFill>
                  <a:schemeClr val="accent3">
                    <a:lumMod val="75000"/>
                  </a:schemeClr>
                </a:solidFill>
                <a:latin typeface="Bad Script" panose="020B0604020202020204" charset="0"/>
              </a:rPr>
              <a:t>Contains all the basic details of each and every individual. . </a:t>
            </a:r>
            <a:endParaRPr lang="en-IN" b="1" dirty="0">
              <a:solidFill>
                <a:schemeClr val="accent6">
                  <a:lumMod val="50000"/>
                </a:schemeClr>
              </a:solidFill>
              <a:latin typeface="Bad Script" panose="020B0604020202020204" charset="0"/>
            </a:endParaRPr>
          </a:p>
          <a:p>
            <a:pPr algn="l"/>
            <a:endParaRPr lang="en-IN" b="1" dirty="0">
              <a:solidFill>
                <a:schemeClr val="accent6">
                  <a:lumMod val="50000"/>
                </a:schemeClr>
              </a:solidFill>
              <a:latin typeface="Bad Script" panose="020B0604020202020204" charset="0"/>
            </a:endParaRPr>
          </a:p>
          <a:p>
            <a:pPr algn="l"/>
            <a:r>
              <a:rPr lang="en-IN" b="1" dirty="0">
                <a:solidFill>
                  <a:schemeClr val="accent6">
                    <a:lumMod val="50000"/>
                  </a:schemeClr>
                </a:solidFill>
                <a:latin typeface="Bad Script" panose="020B0604020202020204" charset="0"/>
              </a:rPr>
              <a:t>ABOUT ME : </a:t>
            </a:r>
            <a:r>
              <a:rPr lang="en-IN" sz="1200" b="1" dirty="0">
                <a:solidFill>
                  <a:schemeClr val="accent3">
                    <a:lumMod val="75000"/>
                  </a:schemeClr>
                </a:solidFill>
                <a:latin typeface="Bad Script" panose="020B0604020202020204" charset="0"/>
              </a:rPr>
              <a:t>It displays the required stuff of the customer. </a:t>
            </a:r>
            <a:endParaRPr lang="en-IN" b="1" dirty="0">
              <a:solidFill>
                <a:schemeClr val="accent6">
                  <a:lumMod val="50000"/>
                </a:schemeClr>
              </a:solidFill>
              <a:latin typeface="Bad Script" panose="020B0604020202020204" charset="0"/>
            </a:endParaRPr>
          </a:p>
          <a:p>
            <a:pPr algn="l"/>
            <a:endParaRPr lang="en-IN" b="1" dirty="0">
              <a:solidFill>
                <a:schemeClr val="accent6">
                  <a:lumMod val="50000"/>
                </a:schemeClr>
              </a:solidFill>
              <a:latin typeface="Bad Script" panose="020B0604020202020204" charset="0"/>
            </a:endParaRPr>
          </a:p>
          <a:p>
            <a:pPr algn="l"/>
            <a:r>
              <a:rPr lang="en-IN" b="1" dirty="0">
                <a:solidFill>
                  <a:schemeClr val="accent6">
                    <a:lumMod val="50000"/>
                  </a:schemeClr>
                </a:solidFill>
                <a:latin typeface="Bad Script" panose="020B0604020202020204" charset="0"/>
              </a:rPr>
              <a:t>PREFERENCES :  </a:t>
            </a:r>
            <a:r>
              <a:rPr lang="en-IN" sz="1200" b="1" dirty="0">
                <a:solidFill>
                  <a:schemeClr val="accent3">
                    <a:lumMod val="75000"/>
                  </a:schemeClr>
                </a:solidFill>
                <a:latin typeface="Bad Script" panose="020B0604020202020204" charset="0"/>
              </a:rPr>
              <a:t>It displays the preferences of the customer in his partner .  </a:t>
            </a:r>
            <a:endParaRPr lang="en-IN" sz="1200" b="1" dirty="0">
              <a:solidFill>
                <a:schemeClr val="accent6">
                  <a:lumMod val="50000"/>
                </a:schemeClr>
              </a:solidFill>
              <a:latin typeface="Bad Script" panose="020B0604020202020204" charset="0"/>
            </a:endParaRPr>
          </a:p>
          <a:p>
            <a:pPr algn="l"/>
            <a:endParaRPr lang="en-IN" b="1" dirty="0">
              <a:solidFill>
                <a:schemeClr val="accent6">
                  <a:lumMod val="50000"/>
                </a:schemeClr>
              </a:solidFill>
              <a:latin typeface="Bad Script" panose="020B0604020202020204" charset="0"/>
            </a:endParaRPr>
          </a:p>
          <a:p>
            <a:pPr algn="l"/>
            <a:r>
              <a:rPr lang="en-IN" b="1" dirty="0">
                <a:solidFill>
                  <a:schemeClr val="accent6">
                    <a:lumMod val="50000"/>
                  </a:schemeClr>
                </a:solidFill>
                <a:latin typeface="Bad Script" panose="020B0604020202020204" charset="0"/>
              </a:rPr>
              <a:t>DESTINY : </a:t>
            </a:r>
            <a:r>
              <a:rPr lang="en-IN" sz="1200" b="1" dirty="0">
                <a:solidFill>
                  <a:schemeClr val="accent3">
                    <a:lumMod val="75000"/>
                  </a:schemeClr>
                </a:solidFill>
                <a:latin typeface="Bad Script" panose="020B0604020202020204" charset="0"/>
              </a:rPr>
              <a:t>It displays the “Perfect-</a:t>
            </a:r>
            <a:r>
              <a:rPr lang="en-IN" sz="1200" b="1" dirty="0" err="1">
                <a:solidFill>
                  <a:schemeClr val="accent3">
                    <a:lumMod val="75000"/>
                  </a:schemeClr>
                </a:solidFill>
                <a:latin typeface="Bad Script" panose="020B0604020202020204" charset="0"/>
              </a:rPr>
              <a:t>Together”couples</a:t>
            </a:r>
            <a:r>
              <a:rPr lang="en-IN" sz="1200" b="1" dirty="0">
                <a:solidFill>
                  <a:schemeClr val="accent3">
                    <a:lumMod val="75000"/>
                  </a:schemeClr>
                </a:solidFill>
                <a:latin typeface="Bad Script" panose="020B0604020202020204" charset="0"/>
              </a:rPr>
              <a:t> .</a:t>
            </a:r>
            <a:endParaRPr lang="en-IN" sz="1200" b="1" dirty="0">
              <a:solidFill>
                <a:schemeClr val="accent6">
                  <a:lumMod val="50000"/>
                </a:schemeClr>
              </a:solidFill>
              <a:latin typeface="Bad Script" panose="020B0604020202020204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AD06CC8-FAF5-47FF-BC40-E841F90A4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332" y="1015769"/>
            <a:ext cx="6033788" cy="805411"/>
          </a:xfrm>
        </p:spPr>
        <p:txBody>
          <a:bodyPr/>
          <a:lstStyle/>
          <a:p>
            <a:r>
              <a:rPr lang="en-IN" dirty="0">
                <a:solidFill>
                  <a:schemeClr val="accent5">
                    <a:lumMod val="75000"/>
                  </a:schemeClr>
                </a:solidFill>
              </a:rPr>
              <a:t>Table name :</a:t>
            </a:r>
          </a:p>
        </p:txBody>
      </p:sp>
    </p:spTree>
    <p:extLst>
      <p:ext uri="{BB962C8B-B14F-4D97-AF65-F5344CB8AC3E}">
        <p14:creationId xmlns:p14="http://schemas.microsoft.com/office/powerpoint/2010/main" val="298896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E60BB-9CB7-96AA-D9E3-30FE46EAB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187" y="629842"/>
            <a:ext cx="7337525" cy="990600"/>
          </a:xfrm>
        </p:spPr>
        <p:txBody>
          <a:bodyPr>
            <a:noAutofit/>
          </a:bodyPr>
          <a:lstStyle/>
          <a:p>
            <a:r>
              <a:rPr lang="en-IN" sz="4500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0"/>
              </a:rPr>
              <a:t>Structure of table “about  me”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4A8F0-8554-3F8D-AA42-78669E12F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221B83-1641-E7E7-DD82-F695D85C62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7" t="14683" r="29564" b="20238"/>
          <a:stretch/>
        </p:blipFill>
        <p:spPr>
          <a:xfrm>
            <a:off x="1605802" y="1567102"/>
            <a:ext cx="5690293" cy="3295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581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E511B-F59D-B991-C9E7-B3AC477A2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9400" y="445028"/>
            <a:ext cx="6447501" cy="990600"/>
          </a:xfrm>
        </p:spPr>
        <p:txBody>
          <a:bodyPr>
            <a:normAutofit/>
          </a:bodyPr>
          <a:lstStyle/>
          <a:p>
            <a:r>
              <a:rPr lang="en-IN" sz="4950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0"/>
              </a:rPr>
              <a:t>“about me”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20F277D-E264-B529-0A96-217A7CB57B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1F6EA2CB-0B97-AAC2-4B38-9ACB5C8BD5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41" t="25948" r="4095" b="30301"/>
          <a:stretch/>
        </p:blipFill>
        <p:spPr>
          <a:xfrm>
            <a:off x="0" y="1718781"/>
            <a:ext cx="8879663" cy="2812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963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A04B5-40F9-35A7-6E30-BD95A5E5E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934" y="747169"/>
            <a:ext cx="7183085" cy="990600"/>
          </a:xfrm>
        </p:spPr>
        <p:txBody>
          <a:bodyPr>
            <a:noAutofit/>
          </a:bodyPr>
          <a:lstStyle/>
          <a:p>
            <a:r>
              <a:rPr lang="en-IN" sz="4950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0"/>
              </a:rPr>
              <a:t>Structure of table “profile”</a:t>
            </a:r>
            <a:endParaRPr lang="en-IN" sz="4950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7DC7F0D7-829A-4A8F-FD34-B2A07359D5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9" t="14029" r="55103" b="50213"/>
          <a:stretch/>
        </p:blipFill>
        <p:spPr>
          <a:xfrm>
            <a:off x="1923939" y="1957040"/>
            <a:ext cx="4926441" cy="2439291"/>
          </a:xfrm>
        </p:spPr>
      </p:pic>
    </p:spTree>
    <p:extLst>
      <p:ext uri="{BB962C8B-B14F-4D97-AF65-F5344CB8AC3E}">
        <p14:creationId xmlns:p14="http://schemas.microsoft.com/office/powerpoint/2010/main" val="2716261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7884B-4415-27E9-F70F-C88EB5317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8859" y="327515"/>
            <a:ext cx="6447501" cy="990600"/>
          </a:xfrm>
        </p:spPr>
        <p:txBody>
          <a:bodyPr>
            <a:normAutofit fontScale="90000"/>
          </a:bodyPr>
          <a:lstStyle/>
          <a:p>
            <a:r>
              <a:rPr lang="en-IN" sz="5400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0"/>
              </a:rPr>
              <a:t>“profile”</a:t>
            </a:r>
            <a:endParaRPr lang="en-IN" sz="5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FBC3B29-CC63-6978-7578-A33891BD44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6E050533-CF9C-FAE3-1D8F-C69E4D05FD2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83" t="38095" r="44153" b="8148"/>
          <a:stretch/>
        </p:blipFill>
        <p:spPr>
          <a:xfrm>
            <a:off x="1131029" y="1384695"/>
            <a:ext cx="6103160" cy="3659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453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55E46-9EA2-BCDF-2BE6-0484082933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1" y="457200"/>
            <a:ext cx="7670970" cy="990600"/>
          </a:xfrm>
        </p:spPr>
        <p:txBody>
          <a:bodyPr>
            <a:noAutofit/>
          </a:bodyPr>
          <a:lstStyle/>
          <a:p>
            <a:r>
              <a:rPr lang="en-IN" sz="4500" dirty="0">
                <a:solidFill>
                  <a:schemeClr val="accent5">
                    <a:lumMod val="75000"/>
                  </a:schemeClr>
                </a:solidFill>
                <a:latin typeface="Bradley Hand ITC" panose="03070402050302030203" pitchFamily="66" charset="0"/>
              </a:rPr>
              <a:t>Structure of table “preference”</a:t>
            </a:r>
            <a:endParaRPr lang="en-IN" sz="45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24053B3-52DA-285B-AEF6-FA0B5F5E4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436556E7-244F-6DB8-0F42-742B378241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" t="22208" r="66600" b="51212"/>
          <a:stretch/>
        </p:blipFill>
        <p:spPr>
          <a:xfrm>
            <a:off x="1824415" y="1713384"/>
            <a:ext cx="4998723" cy="2479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368204"/>
      </p:ext>
    </p:extLst>
  </p:cSld>
  <p:clrMapOvr>
    <a:masterClrMapping/>
  </p:clrMapOvr>
</p:sld>
</file>

<file path=ppt/theme/theme1.xml><?xml version="1.0" encoding="utf-8"?>
<a:theme xmlns:a="http://schemas.openxmlformats.org/drawingml/2006/main" name="Love Couple by Slidesgo">
  <a:themeElements>
    <a:clrScheme name="Simple Light">
      <a:dk1>
        <a:srgbClr val="000000"/>
      </a:dk1>
      <a:lt1>
        <a:srgbClr val="FFFFFF"/>
      </a:lt1>
      <a:dk2>
        <a:srgbClr val="000000"/>
      </a:dk2>
      <a:lt2>
        <a:srgbClr val="EEEEEE"/>
      </a:lt2>
      <a:accent1>
        <a:srgbClr val="FFDBDF"/>
      </a:accent1>
      <a:accent2>
        <a:srgbClr val="FFDBDF"/>
      </a:accent2>
      <a:accent3>
        <a:srgbClr val="FFDBDF"/>
      </a:accent3>
      <a:accent4>
        <a:srgbClr val="EE5E75"/>
      </a:accent4>
      <a:accent5>
        <a:srgbClr val="FE7D9B"/>
      </a:accent5>
      <a:accent6>
        <a:srgbClr val="EE5E75"/>
      </a:accent6>
      <a:hlink>
        <a:srgbClr val="21212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153</Words>
  <Application>Microsoft Office PowerPoint</Application>
  <PresentationFormat>On-screen Show (16:9)</PresentationFormat>
  <Paragraphs>36</Paragraphs>
  <Slides>36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Bradley Hand ITC</vt:lpstr>
      <vt:lpstr>Courier New</vt:lpstr>
      <vt:lpstr>Bad Script</vt:lpstr>
      <vt:lpstr>Montserrat</vt:lpstr>
      <vt:lpstr>Arial</vt:lpstr>
      <vt:lpstr>Love Couple by Slidesgo</vt:lpstr>
      <vt:lpstr>i 4 u</vt:lpstr>
      <vt:lpstr>ER DIAGRAM</vt:lpstr>
      <vt:lpstr> About the database</vt:lpstr>
      <vt:lpstr>Table name :</vt:lpstr>
      <vt:lpstr>Structure of table “about  me”</vt:lpstr>
      <vt:lpstr>“about me”</vt:lpstr>
      <vt:lpstr>Structure of table “profile”</vt:lpstr>
      <vt:lpstr>“profile”</vt:lpstr>
      <vt:lpstr>Structure of table “preference”</vt:lpstr>
      <vt:lpstr>“preference”</vt:lpstr>
      <vt:lpstr>Structure of table “destiny”</vt:lpstr>
      <vt:lpstr>“destiny”</vt:lpstr>
      <vt:lpstr>Queries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Done by:</vt:lpstr>
      <vt:lpstr>MetiLDa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 4 u</dc:title>
  <cp:lastModifiedBy>Sushant Sen Surya</cp:lastModifiedBy>
  <cp:revision>2</cp:revision>
  <dcterms:modified xsi:type="dcterms:W3CDTF">2023-01-25T07:55:14Z</dcterms:modified>
</cp:coreProperties>
</file>