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41" r:id="rId2"/>
    <p:sldId id="345" r:id="rId3"/>
    <p:sldId id="348" r:id="rId4"/>
    <p:sldId id="349" r:id="rId5"/>
    <p:sldId id="346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59" autoAdjust="0"/>
  </p:normalViewPr>
  <p:slideViewPr>
    <p:cSldViewPr>
      <p:cViewPr varScale="1">
        <p:scale>
          <a:sx n="117" d="100"/>
          <a:sy n="117" d="100"/>
        </p:scale>
        <p:origin x="2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  <a:r>
              <a:rPr lang="en-US" altLang="zh-CN" dirty="0"/>
              <a:t>&amp;</a:t>
            </a:r>
            <a:r>
              <a:rPr lang="zh-CN" altLang="en-US" dirty="0"/>
              <a:t>不二如是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相濡以沫不如相“见”于江湖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链接外部样式表</a:t>
            </a:r>
          </a:p>
        </p:txBody>
      </p:sp>
    </p:spTree>
    <p:extLst>
      <p:ext uri="{BB962C8B-B14F-4D97-AF65-F5344CB8AC3E}">
        <p14:creationId xmlns:p14="http://schemas.microsoft.com/office/powerpoint/2010/main" val="9091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相濡以沫不如相“见”于江湖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链接网站图标</a:t>
            </a:r>
          </a:p>
        </p:txBody>
      </p:sp>
    </p:spTree>
    <p:extLst>
      <p:ext uri="{BB962C8B-B14F-4D97-AF65-F5344CB8AC3E}">
        <p14:creationId xmlns:p14="http://schemas.microsoft.com/office/powerpoint/2010/main" val="32970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相濡以沫不如相“见”于江湖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/>
              <a:t>指定相对</a:t>
            </a:r>
            <a:r>
              <a:rPr lang="en-US" altLang="zh-CN" dirty="0"/>
              <a:t>URL</a:t>
            </a:r>
            <a:r>
              <a:rPr lang="zh-CN" altLang="en-US" dirty="0"/>
              <a:t>的解析基准</a:t>
            </a:r>
          </a:p>
        </p:txBody>
      </p:sp>
    </p:spTree>
    <p:extLst>
      <p:ext uri="{BB962C8B-B14F-4D97-AF65-F5344CB8AC3E}">
        <p14:creationId xmlns:p14="http://schemas.microsoft.com/office/powerpoint/2010/main" val="12954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8872-D315-4BA7-B7E5-726D9A41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Pay 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3AF01-84C9-4A1A-82D3-4CCE9E5A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请先独立完成课后作业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再继续学习下一节的内容</a:t>
            </a:r>
          </a:p>
        </p:txBody>
      </p:sp>
    </p:spTree>
    <p:extLst>
      <p:ext uri="{BB962C8B-B14F-4D97-AF65-F5344CB8AC3E}">
        <p14:creationId xmlns:p14="http://schemas.microsoft.com/office/powerpoint/2010/main" val="2227524201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157297623</TotalTime>
  <Pages>0</Pages>
  <Words>75</Words>
  <Characters>0</Characters>
  <Application>Microsoft Office PowerPoint</Application>
  <DocSecurity>0</DocSecurity>
  <PresentationFormat>全屏显示(4:3)</PresentationFormat>
  <Lines>0</Lines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华康少女字体</vt:lpstr>
      <vt:lpstr>华文楷体</vt:lpstr>
      <vt:lpstr>华文新魏</vt:lpstr>
      <vt:lpstr>宋体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相濡以沫不如相“见”于江湖</vt:lpstr>
      <vt:lpstr>相濡以沫不如相“见”于江湖</vt:lpstr>
      <vt:lpstr>相濡以沫不如相“见”于江湖</vt:lpstr>
      <vt:lpstr>Pay Attention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佳宇 李</cp:lastModifiedBy>
  <cp:revision>2331</cp:revision>
  <cp:lastPrinted>1899-12-30T00:00:00Z</cp:lastPrinted>
  <dcterms:created xsi:type="dcterms:W3CDTF">2011-08-19T21:40:59Z</dcterms:created>
  <dcterms:modified xsi:type="dcterms:W3CDTF">2018-04-13T13:48:28Z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