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69" autoAdjust="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136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nagi\OneDrive\&#12489;&#12461;&#12517;&#12513;&#12531;&#12488;\sotugyou\&#25512;&#23450;&#36317;&#38626;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１０点での距離推定結果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推定距離1!$A$2</c:f>
              <c:strCache>
                <c:ptCount val="1"/>
                <c:pt idx="0">
                  <c:v>推定距離(cm)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推定距離1!$B$1:$K$1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推定距離1!$B$2:$K$2</c:f>
              <c:numCache>
                <c:formatCode>General</c:formatCode>
                <c:ptCount val="10"/>
                <c:pt idx="0">
                  <c:v>10.7</c:v>
                </c:pt>
                <c:pt idx="1">
                  <c:v>20</c:v>
                </c:pt>
                <c:pt idx="2">
                  <c:v>31.1</c:v>
                </c:pt>
                <c:pt idx="3">
                  <c:v>43</c:v>
                </c:pt>
                <c:pt idx="4">
                  <c:v>52.8</c:v>
                </c:pt>
                <c:pt idx="5">
                  <c:v>64.400000000000006</c:v>
                </c:pt>
                <c:pt idx="6">
                  <c:v>73.5</c:v>
                </c:pt>
                <c:pt idx="7">
                  <c:v>84</c:v>
                </c:pt>
                <c:pt idx="8">
                  <c:v>89.2</c:v>
                </c:pt>
                <c:pt idx="9">
                  <c:v>90.2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34-4E3C-8C9D-ED5D11D666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50588848"/>
        <c:axId val="350586768"/>
      </c:scatterChart>
      <c:valAx>
        <c:axId val="35058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距離</a:t>
                </a:r>
                <a:r>
                  <a:rPr lang="en-US" altLang="ja-JP"/>
                  <a:t>(cm)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0586768"/>
        <c:crosses val="autoZero"/>
        <c:crossBetween val="midCat"/>
      </c:valAx>
      <c:valAx>
        <c:axId val="35058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推定距離</a:t>
                </a:r>
                <a:r>
                  <a:rPr lang="en-US" altLang="ja-JP"/>
                  <a:t>(cm)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0588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091AED0-F0E0-4D09-9818-E0E2D1C8C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2687A8-E38D-49E6-9468-B4F1033F44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37BE2-8B68-4B79-AE9F-51FD1D4564C1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8E047B-2A03-4B28-A54E-8E51AEDDAB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71E9B-594E-40EC-98E4-A470C297C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A9A65-B043-4291-8B31-30025E216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710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24991-5B45-4516-9467-234330D68A0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64B5C-A5D7-4EE3-975C-9A14A253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22120"/>
            <a:ext cx="7543800" cy="1706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5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516284"/>
            <a:ext cx="7543800" cy="208233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838DD17-08A5-4868-BB94-7BCED35BA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8153" y="5685904"/>
            <a:ext cx="3707156" cy="992609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8CE9081C-83B5-4938-B29B-6F045936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51" y="5812806"/>
            <a:ext cx="14771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2A0E7A-9DF0-4B18-9BCC-40D9E73BD456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FC6892BF-2E85-4ECB-AB5F-205D9E89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051" y="6253653"/>
            <a:ext cx="401880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3869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EFE4CA0A-DA1A-41F7-ABE8-C160DA63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96CE1F5A-C04C-4B90-9E11-2B1F48F5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3B032E7-571D-4B48-AD09-C422F66A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9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2D9EF-67FE-4ECE-9D82-6FDA0895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6DED0F-D440-4E50-9C1B-E4605D9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CA2CD58-20AD-482F-9459-CCFB4F43D0C2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CD1FBB-5921-4848-A1DF-1DB9B1BE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D649C1-E568-4A5B-8B80-67398876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7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8336"/>
            <a:ext cx="6733309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0145" h="457200">
                <a:moveTo>
                  <a:pt x="0" y="0"/>
                </a:moveTo>
                <a:lnTo>
                  <a:pt x="8629650" y="0"/>
                </a:lnTo>
                <a:lnTo>
                  <a:pt x="913014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801994"/>
            <a:ext cx="7543800" cy="835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62607"/>
            <a:ext cx="7543800" cy="4912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" y="239222"/>
            <a:ext cx="1477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CECED074-4903-4CD0-91BE-4EE8B91F63B3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108" y="239222"/>
            <a:ext cx="4018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BA2E657-5795-4600-B8E5-58654947C70C}"/>
              </a:ext>
            </a:extLst>
          </p:cNvPr>
          <p:cNvSpPr/>
          <p:nvPr userDrawn="1"/>
        </p:nvSpPr>
        <p:spPr>
          <a:xfrm>
            <a:off x="11" y="151852"/>
            <a:ext cx="5962001" cy="64008"/>
          </a:xfrm>
          <a:custGeom>
            <a:avLst/>
            <a:gdLst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12188825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12188825"/>
              <a:gd name="connsiteY0" fmla="*/ 0 h 64008"/>
              <a:gd name="connsiteX1" fmla="*/ 12188825 w 12188825"/>
              <a:gd name="connsiteY1" fmla="*/ 0 h 64008"/>
              <a:gd name="connsiteX2" fmla="*/ 7949334 w 12188825"/>
              <a:gd name="connsiteY2" fmla="*/ 64008 h 64008"/>
              <a:gd name="connsiteX3" fmla="*/ 0 w 12188825"/>
              <a:gd name="connsiteY3" fmla="*/ 64008 h 64008"/>
              <a:gd name="connsiteX4" fmla="*/ 0 w 12188825"/>
              <a:gd name="connsiteY4" fmla="*/ 0 h 64008"/>
              <a:gd name="connsiteX0" fmla="*/ 0 w 7949334"/>
              <a:gd name="connsiteY0" fmla="*/ 0 h 64008"/>
              <a:gd name="connsiteX1" fmla="*/ 73009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67241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758141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057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  <a:gd name="connsiteX0" fmla="*/ 0 w 7949334"/>
              <a:gd name="connsiteY0" fmla="*/ 0 h 64008"/>
              <a:gd name="connsiteX1" fmla="*/ 7869266 w 7949334"/>
              <a:gd name="connsiteY1" fmla="*/ 0 h 64008"/>
              <a:gd name="connsiteX2" fmla="*/ 7949334 w 7949334"/>
              <a:gd name="connsiteY2" fmla="*/ 64008 h 64008"/>
              <a:gd name="connsiteX3" fmla="*/ 0 w 7949334"/>
              <a:gd name="connsiteY3" fmla="*/ 64008 h 64008"/>
              <a:gd name="connsiteX4" fmla="*/ 0 w 7949334"/>
              <a:gd name="connsiteY4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9334" h="64008">
                <a:moveTo>
                  <a:pt x="0" y="0"/>
                </a:moveTo>
                <a:lnTo>
                  <a:pt x="7869266" y="0"/>
                </a:lnTo>
                <a:lnTo>
                  <a:pt x="7949334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67003D8-090B-4AD5-8E85-710BD617F5A9}"/>
              </a:ext>
            </a:extLst>
          </p:cNvPr>
          <p:cNvSpPr/>
          <p:nvPr userDrawn="1"/>
        </p:nvSpPr>
        <p:spPr>
          <a:xfrm rot="10800000">
            <a:off x="8578561" y="218336"/>
            <a:ext cx="565439" cy="457200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92964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9925050"/>
              <a:gd name="connsiteY0" fmla="*/ 0 h 476250"/>
              <a:gd name="connsiteX1" fmla="*/ 9296400 w 9925050"/>
              <a:gd name="connsiteY1" fmla="*/ 0 h 476250"/>
              <a:gd name="connsiteX2" fmla="*/ 9925050 w 9925050"/>
              <a:gd name="connsiteY2" fmla="*/ 476250 h 476250"/>
              <a:gd name="connsiteX3" fmla="*/ 0 w 9925050"/>
              <a:gd name="connsiteY3" fmla="*/ 457200 h 476250"/>
              <a:gd name="connsiteX4" fmla="*/ 0 w 9925050"/>
              <a:gd name="connsiteY4" fmla="*/ 0 h 476250"/>
              <a:gd name="connsiteX0" fmla="*/ 0 w 9925050"/>
              <a:gd name="connsiteY0" fmla="*/ 19050 h 495300"/>
              <a:gd name="connsiteX1" fmla="*/ 8591550 w 9925050"/>
              <a:gd name="connsiteY1" fmla="*/ 0 h 495300"/>
              <a:gd name="connsiteX2" fmla="*/ 9925050 w 9925050"/>
              <a:gd name="connsiteY2" fmla="*/ 495300 h 495300"/>
              <a:gd name="connsiteX3" fmla="*/ 0 w 9925050"/>
              <a:gd name="connsiteY3" fmla="*/ 476250 h 495300"/>
              <a:gd name="connsiteX4" fmla="*/ 0 w 9925050"/>
              <a:gd name="connsiteY4" fmla="*/ 19050 h 495300"/>
              <a:gd name="connsiteX0" fmla="*/ 0 w 9296400"/>
              <a:gd name="connsiteY0" fmla="*/ 19050 h 476250"/>
              <a:gd name="connsiteX1" fmla="*/ 8591550 w 9296400"/>
              <a:gd name="connsiteY1" fmla="*/ 0 h 476250"/>
              <a:gd name="connsiteX2" fmla="*/ 9296400 w 9296400"/>
              <a:gd name="connsiteY2" fmla="*/ 476250 h 476250"/>
              <a:gd name="connsiteX3" fmla="*/ 0 w 9296400"/>
              <a:gd name="connsiteY3" fmla="*/ 476250 h 476250"/>
              <a:gd name="connsiteX4" fmla="*/ 0 w 9296400"/>
              <a:gd name="connsiteY4" fmla="*/ 19050 h 476250"/>
              <a:gd name="connsiteX0" fmla="*/ 0 w 9296400"/>
              <a:gd name="connsiteY0" fmla="*/ 25400 h 482600"/>
              <a:gd name="connsiteX1" fmla="*/ 8604250 w 9296400"/>
              <a:gd name="connsiteY1" fmla="*/ 0 h 482600"/>
              <a:gd name="connsiteX2" fmla="*/ 9296400 w 9296400"/>
              <a:gd name="connsiteY2" fmla="*/ 482600 h 482600"/>
              <a:gd name="connsiteX3" fmla="*/ 0 w 9296400"/>
              <a:gd name="connsiteY3" fmla="*/ 482600 h 482600"/>
              <a:gd name="connsiteX4" fmla="*/ 0 w 9296400"/>
              <a:gd name="connsiteY4" fmla="*/ 25400 h 482600"/>
              <a:gd name="connsiteX0" fmla="*/ 0 w 9296400"/>
              <a:gd name="connsiteY0" fmla="*/ 0 h 457200"/>
              <a:gd name="connsiteX1" fmla="*/ 8629650 w 9296400"/>
              <a:gd name="connsiteY1" fmla="*/ 0 h 457200"/>
              <a:gd name="connsiteX2" fmla="*/ 9296400 w 9296400"/>
              <a:gd name="connsiteY2" fmla="*/ 457200 h 457200"/>
              <a:gd name="connsiteX3" fmla="*/ 0 w 9296400"/>
              <a:gd name="connsiteY3" fmla="*/ 457200 h 457200"/>
              <a:gd name="connsiteX4" fmla="*/ 0 w 9296400"/>
              <a:gd name="connsiteY4" fmla="*/ 0 h 457200"/>
              <a:gd name="connsiteX0" fmla="*/ 0 w 9130145"/>
              <a:gd name="connsiteY0" fmla="*/ 0 h 457200"/>
              <a:gd name="connsiteX1" fmla="*/ 86296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770050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130145"/>
              <a:gd name="connsiteY0" fmla="*/ 0 h 457200"/>
              <a:gd name="connsiteX1" fmla="*/ 3405581 w 9130145"/>
              <a:gd name="connsiteY1" fmla="*/ 0 h 457200"/>
              <a:gd name="connsiteX2" fmla="*/ 9130145 w 9130145"/>
              <a:gd name="connsiteY2" fmla="*/ 457200 h 457200"/>
              <a:gd name="connsiteX3" fmla="*/ 0 w 9130145"/>
              <a:gd name="connsiteY3" fmla="*/ 457200 h 457200"/>
              <a:gd name="connsiteX4" fmla="*/ 0 w 9130145"/>
              <a:gd name="connsiteY4" fmla="*/ 0 h 457200"/>
              <a:gd name="connsiteX0" fmla="*/ 0 w 9616104"/>
              <a:gd name="connsiteY0" fmla="*/ 0 h 457200"/>
              <a:gd name="connsiteX1" fmla="*/ 3405581 w 9616104"/>
              <a:gd name="connsiteY1" fmla="*/ 0 h 457200"/>
              <a:gd name="connsiteX2" fmla="*/ 9616104 w 9616104"/>
              <a:gd name="connsiteY2" fmla="*/ 457200 h 457200"/>
              <a:gd name="connsiteX3" fmla="*/ 0 w 9616104"/>
              <a:gd name="connsiteY3" fmla="*/ 457200 h 457200"/>
              <a:gd name="connsiteX4" fmla="*/ 0 w 9616104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6104" h="457200">
                <a:moveTo>
                  <a:pt x="0" y="0"/>
                </a:moveTo>
                <a:lnTo>
                  <a:pt x="3405581" y="0"/>
                </a:lnTo>
                <a:lnTo>
                  <a:pt x="9616104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0B345BE-3C43-4706-860B-4B365BDF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25107" y="239222"/>
            <a:ext cx="8328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fld id="{38FA32AB-AC66-4A85-A37F-5C5A5164FB5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0B4DC2E-12F1-4CB3-8FD4-E9F3ED387E7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4750" y="211233"/>
            <a:ext cx="1687484" cy="4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6088" indent="-2952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0713" indent="-3333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9625" indent="-3841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03288" indent="-341313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A4751-8244-4E8F-BAE9-CA7F6F46B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研究進捗報告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3B5C5B-90CD-4CCB-8166-5B06207DA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８ｂｊｋ１１１２　田村　悠凪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0A468-03B6-44B7-AB8F-7DCB88DA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E7A-9DF0-4B18-9BCC-40D9E73BD456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E79DF-1CD8-4498-A17A-7796DEFF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8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50B0E-CF74-48C8-B80E-B06F415D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処理時間の計測を行った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E0EDC-53CB-4B81-BF12-350059EA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FB776-04D1-473D-B6BC-76D99EA9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56DAAF00-2976-48D9-84F2-BFACED69C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158046"/>
              </p:ext>
            </p:extLst>
          </p:nvPr>
        </p:nvGraphicFramePr>
        <p:xfrm>
          <a:off x="887413" y="1747838"/>
          <a:ext cx="715010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5943600" imgH="3581468" progId="Excel.Sheet.12">
                  <p:embed/>
                </p:oleObj>
              </mc:Choice>
              <mc:Fallback>
                <p:oleObj name="Worksheet" r:id="rId3" imgW="5943600" imgH="35814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1747838"/>
                        <a:ext cx="7150100" cy="430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51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D6D18-20DE-4553-AF4B-6B9FE9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各処理時間の割合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29538-61D0-4C27-9F96-7BC02F02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41BA7-E5BE-4439-81B3-24B7F204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73406E65-32C3-4859-B4A4-E6D75EEE8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686802"/>
              </p:ext>
            </p:extLst>
          </p:nvPr>
        </p:nvGraphicFramePr>
        <p:xfrm>
          <a:off x="800100" y="1774141"/>
          <a:ext cx="3823719" cy="3838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3067063" imgH="3343275" progId="Excel.Sheet.12">
                  <p:embed/>
                </p:oleObj>
              </mc:Choice>
              <mc:Fallback>
                <p:oleObj name="Worksheet" r:id="rId3" imgW="3067063" imgH="33432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" y="1774141"/>
                        <a:ext cx="3823719" cy="3838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809F96-2A3C-4A56-8B44-5DF500A27BF1}"/>
              </a:ext>
            </a:extLst>
          </p:cNvPr>
          <p:cNvSpPr txBox="1"/>
          <p:nvPr/>
        </p:nvSpPr>
        <p:spPr>
          <a:xfrm>
            <a:off x="4756558" y="2164360"/>
            <a:ext cx="438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平滑化に時間がかかることがわかった</a:t>
            </a:r>
          </a:p>
        </p:txBody>
      </p:sp>
    </p:spTree>
    <p:extLst>
      <p:ext uri="{BB962C8B-B14F-4D97-AF65-F5344CB8AC3E}">
        <p14:creationId xmlns:p14="http://schemas.microsoft.com/office/powerpoint/2010/main" val="21297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6F07B-C85E-4A87-858E-F1EFEF91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１０点で距離推定を行った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6D7A2E-B518-4154-A060-FACF1264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139FA2-9BE2-4869-87C9-F93704AA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5961D40-3222-4F55-90BC-39C0D57B8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606966"/>
              </p:ext>
            </p:extLst>
          </p:nvPr>
        </p:nvGraphicFramePr>
        <p:xfrm>
          <a:off x="1375719" y="1835256"/>
          <a:ext cx="6140851" cy="403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105D1B-49BF-4524-97CB-AC67A1CA85D5}"/>
              </a:ext>
            </a:extLst>
          </p:cNvPr>
          <p:cNvSpPr txBox="1"/>
          <p:nvPr/>
        </p:nvSpPr>
        <p:spPr>
          <a:xfrm>
            <a:off x="2372501" y="5868679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距離が３０</a:t>
            </a:r>
            <a:r>
              <a:rPr kumimoji="1" lang="en-US" altLang="ja-JP" dirty="0"/>
              <a:t>cm</a:t>
            </a:r>
            <a:r>
              <a:rPr kumimoji="1" lang="ja-JP" altLang="en-US" dirty="0"/>
              <a:t>を超えると誤差が大きくなる</a:t>
            </a:r>
          </a:p>
        </p:txBody>
      </p:sp>
    </p:spTree>
    <p:extLst>
      <p:ext uri="{BB962C8B-B14F-4D97-AF65-F5344CB8AC3E}">
        <p14:creationId xmlns:p14="http://schemas.microsoft.com/office/powerpoint/2010/main" val="18389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840B2-BD0C-465F-BAB9-113E86B2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画像サイズを変更して測定した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EFE9B-FF19-425B-BFD8-2A522F5B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94BBF-F56F-4DD0-846F-019CF9E9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pic>
        <p:nvPicPr>
          <p:cNvPr id="9" name="図 8" descr="テーブル, 屋内, 座る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16E7671-F2B1-4897-AC21-78DF0B5D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1835256"/>
            <a:ext cx="2430000" cy="4320000"/>
          </a:xfrm>
          <a:prstGeom prst="rect">
            <a:avLst/>
          </a:prstGeom>
        </p:spPr>
      </p:pic>
      <p:pic>
        <p:nvPicPr>
          <p:cNvPr id="12" name="図 11" descr="テーブル, 屋内, 座る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15665FAC-5890-4D3C-8986-9260584D1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24" y="2915256"/>
            <a:ext cx="1215000" cy="2160000"/>
          </a:xfrm>
          <a:prstGeom prst="rect">
            <a:avLst/>
          </a:prstGeom>
        </p:spPr>
      </p:pic>
      <p:pic>
        <p:nvPicPr>
          <p:cNvPr id="13" name="図 12" descr="テーブル, 屋内, 座る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B632064-8B9B-47E7-A082-BC3D479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94" y="3455256"/>
            <a:ext cx="607500" cy="108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94C0B91-C82F-45CA-AD0C-08A17527968E}"/>
              </a:ext>
            </a:extLst>
          </p:cNvPr>
          <p:cNvSpPr txBox="1"/>
          <p:nvPr/>
        </p:nvSpPr>
        <p:spPr>
          <a:xfrm>
            <a:off x="1338745" y="6247183"/>
            <a:ext cx="16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2250×4000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224A2C-5D25-4400-B22A-34A32A1FE62B}"/>
              </a:ext>
            </a:extLst>
          </p:cNvPr>
          <p:cNvSpPr txBox="1"/>
          <p:nvPr/>
        </p:nvSpPr>
        <p:spPr>
          <a:xfrm>
            <a:off x="4174224" y="5051379"/>
            <a:ext cx="16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1125×2000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C0EE38-9477-4AFC-95DA-1DE6A3749394}"/>
              </a:ext>
            </a:extLst>
          </p:cNvPr>
          <p:cNvSpPr txBox="1"/>
          <p:nvPr/>
        </p:nvSpPr>
        <p:spPr>
          <a:xfrm>
            <a:off x="6186915" y="4526784"/>
            <a:ext cx="16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562×1000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25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1B4AF-6672-457E-B204-352C71CA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距離推定結果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056DA-F3BF-47A5-B30A-A8CE7129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BE5F33-E3B5-48B2-B239-0A596F36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B9830C4-5F1D-4AA8-8BC5-95A5BA482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02399"/>
              </p:ext>
            </p:extLst>
          </p:nvPr>
        </p:nvGraphicFramePr>
        <p:xfrm>
          <a:off x="995671" y="1776446"/>
          <a:ext cx="7152658" cy="347506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585268">
                  <a:extLst>
                    <a:ext uri="{9D8B030D-6E8A-4147-A177-3AD203B41FA5}">
                      <a16:colId xmlns:a16="http://schemas.microsoft.com/office/drawing/2014/main" val="1973714534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2728317058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1249954398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301862766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1837527075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187700397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1364725325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2295286457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2207799237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2387662857"/>
                    </a:ext>
                  </a:extLst>
                </a:gridCol>
                <a:gridCol w="656739">
                  <a:extLst>
                    <a:ext uri="{9D8B030D-6E8A-4147-A177-3AD203B41FA5}">
                      <a16:colId xmlns:a16="http://schemas.microsoft.com/office/drawing/2014/main" val="169214990"/>
                    </a:ext>
                  </a:extLst>
                </a:gridCol>
              </a:tblGrid>
              <a:tr h="23162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2250×4000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478100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測定距離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7734988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測定結果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10.7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31.1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52.8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64.4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73.5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89.2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90.2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9383047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誤差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0.7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4.4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3.5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-0.8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-9.8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54478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誤差平均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3.01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438961"/>
                  </a:ext>
                </a:extLst>
              </a:tr>
              <a:tr h="23162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1125×2000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1464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測定距離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80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129753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測定結果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10.7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31.1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42.9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52.4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63.7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72.9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82.7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88.1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94.4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199970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誤差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0.7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2.4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3.7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2.7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-1.9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-5.6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3169358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誤差平均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2.39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0884426"/>
                  </a:ext>
                </a:extLst>
              </a:tr>
              <a:tr h="23162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562×1000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23863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測定距離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40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60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96027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測定結果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31.1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42.5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51.8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63.1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70.9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80.8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84.2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91.8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0492571"/>
                  </a:ext>
                </a:extLst>
              </a:tr>
              <a:tr h="23162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誤差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2.5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-5.8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-8.2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3864104"/>
                  </a:ext>
                </a:extLst>
              </a:tr>
              <a:tr h="2323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誤差平均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2.5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70483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C6A1C8-3BA7-4655-B84D-F960F51B6A32}"/>
              </a:ext>
            </a:extLst>
          </p:cNvPr>
          <p:cNvSpPr txBox="1"/>
          <p:nvPr/>
        </p:nvSpPr>
        <p:spPr>
          <a:xfrm>
            <a:off x="2390861" y="5377343"/>
            <a:ext cx="520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画像サイズでの距離計測に差はほとんどない</a:t>
            </a:r>
          </a:p>
        </p:txBody>
      </p:sp>
    </p:spTree>
    <p:extLst>
      <p:ext uri="{BB962C8B-B14F-4D97-AF65-F5344CB8AC3E}">
        <p14:creationId xmlns:p14="http://schemas.microsoft.com/office/powerpoint/2010/main" val="270454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74D42-25A1-4F69-A8DB-A60AEB15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平均処理時間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7E332-3A6D-4865-BDA0-3E708663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CA71C-E733-4F80-A969-C42286FD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1816353A-ADF8-4B66-B98C-C1FC61B82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16394"/>
              </p:ext>
            </p:extLst>
          </p:nvPr>
        </p:nvGraphicFramePr>
        <p:xfrm>
          <a:off x="800101" y="1637609"/>
          <a:ext cx="5600700" cy="427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Worksheet" r:id="rId3" imgW="4981492" imgH="3819661" progId="Excel.Sheet.12">
                  <p:embed/>
                </p:oleObj>
              </mc:Choice>
              <mc:Fallback>
                <p:oleObj name="Worksheet" r:id="rId3" imgW="4981492" imgH="38196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1" y="1637609"/>
                        <a:ext cx="5600700" cy="42776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59F74E-CDF6-4B99-AF06-E30E0BCBEC4C}"/>
              </a:ext>
            </a:extLst>
          </p:cNvPr>
          <p:cNvSpPr txBox="1"/>
          <p:nvPr/>
        </p:nvSpPr>
        <p:spPr>
          <a:xfrm>
            <a:off x="6400801" y="1882306"/>
            <a:ext cx="263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画像サイズが小さくなると処理時間も減る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621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3A259-14EB-4F6F-817D-CA08E8A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次回行うこと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424A1-28E9-4873-85BF-0B730DF1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ロボットアームを動かす</a:t>
            </a:r>
            <a:endParaRPr kumimoji="1"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カメラでプログラムを動かす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88064F-07FD-4358-9970-AA2459DC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98F-2F97-4D47-B6D8-4550C6955C55}" type="datetime1">
              <a:rPr kumimoji="1" lang="ja-JP" altLang="en-US" smtClean="0"/>
              <a:t>2021/10/12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2B2E5E-A4EA-44EC-AF07-9DF06BCD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Ohkawalab, Tokai Univ.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75241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ユーザー定義 6">
      <a:dk1>
        <a:srgbClr val="000000"/>
      </a:dk1>
      <a:lt1>
        <a:srgbClr val="F7F7F7"/>
      </a:lt1>
      <a:dk2>
        <a:srgbClr val="192F40"/>
      </a:dk2>
      <a:lt2>
        <a:srgbClr val="CCDDEA"/>
      </a:lt2>
      <a:accent1>
        <a:srgbClr val="3F739B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ユーザー定義 1">
      <a:majorFont>
        <a:latin typeface="Calibri Light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4" id="{685DC322-BD60-4609-8695-C83A0944F9DA}" vid="{81B398E5-05E8-4529-B562-E1E07D66135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大川研究室</Template>
  <TotalTime>764</TotalTime>
  <Words>276</Words>
  <Application>Microsoft Office PowerPoint</Application>
  <PresentationFormat>画面に合わせる (4:3)</PresentationFormat>
  <Paragraphs>145</Paragraphs>
  <Slides>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游ゴシック</vt:lpstr>
      <vt:lpstr>Arial</vt:lpstr>
      <vt:lpstr>Calibri</vt:lpstr>
      <vt:lpstr>Calibri Light</vt:lpstr>
      <vt:lpstr>レトロスペクト</vt:lpstr>
      <vt:lpstr>Microsoft Excel ワークシート</vt:lpstr>
      <vt:lpstr>Worksheet</vt:lpstr>
      <vt:lpstr>研究進捗報告</vt:lpstr>
      <vt:lpstr>処理時間の計測を行った</vt:lpstr>
      <vt:lpstr>各処理時間の割合</vt:lpstr>
      <vt:lpstr>１０点で距離推定を行った</vt:lpstr>
      <vt:lpstr>画像サイズを変更して測定した</vt:lpstr>
      <vt:lpstr>距離推定結果</vt:lpstr>
      <vt:lpstr>平均処理時間</vt:lpstr>
      <vt:lpstr>次回行うこと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研究進捗報告</dc:title>
  <dc:creator>8BJK1112</dc:creator>
  <cp:lastModifiedBy>8BJK1112</cp:lastModifiedBy>
  <cp:revision>11</cp:revision>
  <dcterms:created xsi:type="dcterms:W3CDTF">2021-10-09T03:24:53Z</dcterms:created>
  <dcterms:modified xsi:type="dcterms:W3CDTF">2021-10-12T07:38:15Z</dcterms:modified>
</cp:coreProperties>
</file>