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B0762-B19C-4D36-AD2E-DF4272D70BE9}" v="85" dt="2024-10-14T14:38:52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愛甲　祥大" userId="33677ac5-77db-48b8-852d-04d99ea2e3d3" providerId="ADAL" clId="{AC5B0762-B19C-4D36-AD2E-DF4272D70BE9}"/>
    <pc:docChg chg="undo custSel addSld delSld modSld">
      <pc:chgData name="愛甲　祥大" userId="33677ac5-77db-48b8-852d-04d99ea2e3d3" providerId="ADAL" clId="{AC5B0762-B19C-4D36-AD2E-DF4272D70BE9}" dt="2024-10-14T14:40:46.074" v="531" actId="29295"/>
      <pc:docMkLst>
        <pc:docMk/>
      </pc:docMkLst>
      <pc:sldChg chg="modSp mod">
        <pc:chgData name="愛甲　祥大" userId="33677ac5-77db-48b8-852d-04d99ea2e3d3" providerId="ADAL" clId="{AC5B0762-B19C-4D36-AD2E-DF4272D70BE9}" dt="2024-10-14T14:13:11.757" v="329" actId="20577"/>
        <pc:sldMkLst>
          <pc:docMk/>
          <pc:sldMk cId="2527267337" sldId="256"/>
        </pc:sldMkLst>
        <pc:spChg chg="mod">
          <ac:chgData name="愛甲　祥大" userId="33677ac5-77db-48b8-852d-04d99ea2e3d3" providerId="ADAL" clId="{AC5B0762-B19C-4D36-AD2E-DF4272D70BE9}" dt="2024-10-14T14:13:11.757" v="329" actId="20577"/>
          <ac:spMkLst>
            <pc:docMk/>
            <pc:sldMk cId="2527267337" sldId="256"/>
            <ac:spMk id="3" creationId="{00000000-0000-0000-0000-000000000000}"/>
          </ac:spMkLst>
        </pc:spChg>
      </pc:sldChg>
      <pc:sldChg chg="addSp modSp mod">
        <pc:chgData name="愛甲　祥大" userId="33677ac5-77db-48b8-852d-04d99ea2e3d3" providerId="ADAL" clId="{AC5B0762-B19C-4D36-AD2E-DF4272D70BE9}" dt="2024-10-14T14:40:28.339" v="454" actId="404"/>
        <pc:sldMkLst>
          <pc:docMk/>
          <pc:sldMk cId="1101893119" sldId="257"/>
        </pc:sldMkLst>
        <pc:spChg chg="mod">
          <ac:chgData name="愛甲　祥大" userId="33677ac5-77db-48b8-852d-04d99ea2e3d3" providerId="ADAL" clId="{AC5B0762-B19C-4D36-AD2E-DF4272D70BE9}" dt="2024-10-14T14:20:57.700" v="334" actId="1076"/>
          <ac:spMkLst>
            <pc:docMk/>
            <pc:sldMk cId="1101893119" sldId="257"/>
            <ac:spMk id="2" creationId="{00000000-0000-0000-0000-000000000000}"/>
          </ac:spMkLst>
        </pc:spChg>
        <pc:spChg chg="add mod">
          <ac:chgData name="愛甲　祥大" userId="33677ac5-77db-48b8-852d-04d99ea2e3d3" providerId="ADAL" clId="{AC5B0762-B19C-4D36-AD2E-DF4272D70BE9}" dt="2024-10-14T14:40:28.339" v="454" actId="404"/>
          <ac:spMkLst>
            <pc:docMk/>
            <pc:sldMk cId="1101893119" sldId="257"/>
            <ac:spMk id="5" creationId="{60471C74-B4AD-F84F-866E-1B747C17A0DB}"/>
          </ac:spMkLst>
        </pc:spChg>
        <pc:spChg chg="add mod">
          <ac:chgData name="愛甲　祥大" userId="33677ac5-77db-48b8-852d-04d99ea2e3d3" providerId="ADAL" clId="{AC5B0762-B19C-4D36-AD2E-DF4272D70BE9}" dt="2024-10-14T14:36:36.705" v="407" actId="20577"/>
          <ac:spMkLst>
            <pc:docMk/>
            <pc:sldMk cId="1101893119" sldId="257"/>
            <ac:spMk id="6" creationId="{4D549E0E-FB99-1913-E697-DF2F189E5FDD}"/>
          </ac:spMkLst>
        </pc:spChg>
        <pc:picChg chg="add mod ord modCrop">
          <ac:chgData name="愛甲　祥大" userId="33677ac5-77db-48b8-852d-04d99ea2e3d3" providerId="ADAL" clId="{AC5B0762-B19C-4D36-AD2E-DF4272D70BE9}" dt="2024-10-14T14:32:14.195" v="399" actId="167"/>
          <ac:picMkLst>
            <pc:docMk/>
            <pc:sldMk cId="1101893119" sldId="257"/>
            <ac:picMk id="4" creationId="{048632E5-63F1-7D43-E432-FF208930EBF1}"/>
          </ac:picMkLst>
        </pc:picChg>
      </pc:sldChg>
      <pc:sldChg chg="addSp modSp mod">
        <pc:chgData name="愛甲　祥大" userId="33677ac5-77db-48b8-852d-04d99ea2e3d3" providerId="ADAL" clId="{AC5B0762-B19C-4D36-AD2E-DF4272D70BE9}" dt="2024-10-14T14:40:46.074" v="531" actId="29295"/>
        <pc:sldMkLst>
          <pc:docMk/>
          <pc:sldMk cId="396804378" sldId="258"/>
        </pc:sldMkLst>
        <pc:spChg chg="mod">
          <ac:chgData name="愛甲　祥大" userId="33677ac5-77db-48b8-852d-04d99ea2e3d3" providerId="ADAL" clId="{AC5B0762-B19C-4D36-AD2E-DF4272D70BE9}" dt="2024-10-14T14:06:48.793" v="295" actId="1076"/>
          <ac:spMkLst>
            <pc:docMk/>
            <pc:sldMk cId="396804378" sldId="258"/>
            <ac:spMk id="3" creationId="{00000000-0000-0000-0000-000000000000}"/>
          </ac:spMkLst>
        </pc:spChg>
        <pc:spChg chg="mod">
          <ac:chgData name="愛甲　祥大" userId="33677ac5-77db-48b8-852d-04d99ea2e3d3" providerId="ADAL" clId="{AC5B0762-B19C-4D36-AD2E-DF4272D70BE9}" dt="2024-10-14T14:00:43.999" v="292" actId="20577"/>
          <ac:spMkLst>
            <pc:docMk/>
            <pc:sldMk cId="396804378" sldId="258"/>
            <ac:spMk id="4" creationId="{00000000-0000-0000-0000-000000000000}"/>
          </ac:spMkLst>
        </pc:spChg>
        <pc:spChg chg="add mod">
          <ac:chgData name="愛甲　祥大" userId="33677ac5-77db-48b8-852d-04d99ea2e3d3" providerId="ADAL" clId="{AC5B0762-B19C-4D36-AD2E-DF4272D70BE9}" dt="2024-10-14T13:57:55.763" v="252" actId="767"/>
          <ac:spMkLst>
            <pc:docMk/>
            <pc:sldMk cId="396804378" sldId="258"/>
            <ac:spMk id="8" creationId="{1150D8DA-F42D-5175-79CF-B9450F50E3A4}"/>
          </ac:spMkLst>
        </pc:spChg>
        <pc:spChg chg="add mod">
          <ac:chgData name="愛甲　祥大" userId="33677ac5-77db-48b8-852d-04d99ea2e3d3" providerId="ADAL" clId="{AC5B0762-B19C-4D36-AD2E-DF4272D70BE9}" dt="2024-10-14T14:39:45.168" v="453" actId="20577"/>
          <ac:spMkLst>
            <pc:docMk/>
            <pc:sldMk cId="396804378" sldId="258"/>
            <ac:spMk id="9" creationId="{F017E6B6-28AE-D2CA-5A69-AC846EE563C8}"/>
          </ac:spMkLst>
        </pc:spChg>
        <pc:picChg chg="mod">
          <ac:chgData name="愛甲　祥大" userId="33677ac5-77db-48b8-852d-04d99ea2e3d3" providerId="ADAL" clId="{AC5B0762-B19C-4D36-AD2E-DF4272D70BE9}" dt="2024-10-14T14:40:46.074" v="531" actId="29295"/>
          <ac:picMkLst>
            <pc:docMk/>
            <pc:sldMk cId="396804378" sldId="258"/>
            <ac:picMk id="7" creationId="{4FF196BE-D600-D91C-24E9-5B2824A6669B}"/>
          </ac:picMkLst>
        </pc:picChg>
      </pc:sldChg>
      <pc:sldChg chg="addSp delSp modSp mod modAnim">
        <pc:chgData name="愛甲　祥大" userId="33677ac5-77db-48b8-852d-04d99ea2e3d3" providerId="ADAL" clId="{AC5B0762-B19C-4D36-AD2E-DF4272D70BE9}" dt="2024-10-14T13:37:45.185" v="244"/>
        <pc:sldMkLst>
          <pc:docMk/>
          <pc:sldMk cId="1445209794" sldId="259"/>
        </pc:sldMkLst>
        <pc:spChg chg="mod">
          <ac:chgData name="愛甲　祥大" userId="33677ac5-77db-48b8-852d-04d99ea2e3d3" providerId="ADAL" clId="{AC5B0762-B19C-4D36-AD2E-DF4272D70BE9}" dt="2024-10-14T12:49:42.881" v="16" actId="255"/>
          <ac:spMkLst>
            <pc:docMk/>
            <pc:sldMk cId="1445209794" sldId="259"/>
            <ac:spMk id="3" creationId="{00000000-0000-0000-0000-000000000000}"/>
          </ac:spMkLst>
        </pc:spChg>
        <pc:spChg chg="add mod">
          <ac:chgData name="愛甲　祥大" userId="33677ac5-77db-48b8-852d-04d99ea2e3d3" providerId="ADAL" clId="{AC5B0762-B19C-4D36-AD2E-DF4272D70BE9}" dt="2024-10-14T12:50:18.270" v="35" actId="20577"/>
          <ac:spMkLst>
            <pc:docMk/>
            <pc:sldMk cId="1445209794" sldId="259"/>
            <ac:spMk id="6" creationId="{1E8164A5-D060-EB7E-DFEB-F9DE02CE3697}"/>
          </ac:spMkLst>
        </pc:spChg>
        <pc:spChg chg="add mod">
          <ac:chgData name="愛甲　祥大" userId="33677ac5-77db-48b8-852d-04d99ea2e3d3" providerId="ADAL" clId="{AC5B0762-B19C-4D36-AD2E-DF4272D70BE9}" dt="2024-10-14T12:57:07.584" v="133" actId="1076"/>
          <ac:spMkLst>
            <pc:docMk/>
            <pc:sldMk cId="1445209794" sldId="259"/>
            <ac:spMk id="7" creationId="{35C29052-32A2-FCB9-1EBC-62E3F35BA9D3}"/>
          </ac:spMkLst>
        </pc:spChg>
        <pc:spChg chg="add mod">
          <ac:chgData name="愛甲　祥大" userId="33677ac5-77db-48b8-852d-04d99ea2e3d3" providerId="ADAL" clId="{AC5B0762-B19C-4D36-AD2E-DF4272D70BE9}" dt="2024-10-14T12:54:11.543" v="125" actId="1076"/>
          <ac:spMkLst>
            <pc:docMk/>
            <pc:sldMk cId="1445209794" sldId="259"/>
            <ac:spMk id="8" creationId="{52B651C5-AB60-D0AB-648B-888D3961413E}"/>
          </ac:spMkLst>
        </pc:spChg>
        <pc:spChg chg="add mod">
          <ac:chgData name="愛甲　祥大" userId="33677ac5-77db-48b8-852d-04d99ea2e3d3" providerId="ADAL" clId="{AC5B0762-B19C-4D36-AD2E-DF4272D70BE9}" dt="2024-10-14T12:54:14.792" v="126" actId="1076"/>
          <ac:spMkLst>
            <pc:docMk/>
            <pc:sldMk cId="1445209794" sldId="259"/>
            <ac:spMk id="9" creationId="{2C039C66-E29F-F6E7-E978-6A88FC2FA5E5}"/>
          </ac:spMkLst>
        </pc:spChg>
        <pc:graphicFrameChg chg="add del mod ord modGraphic">
          <ac:chgData name="愛甲　祥大" userId="33677ac5-77db-48b8-852d-04d99ea2e3d3" providerId="ADAL" clId="{AC5B0762-B19C-4D36-AD2E-DF4272D70BE9}" dt="2024-10-14T12:48:12.324" v="10" actId="478"/>
          <ac:graphicFrameMkLst>
            <pc:docMk/>
            <pc:sldMk cId="1445209794" sldId="259"/>
            <ac:graphicFrameMk id="4" creationId="{929536B6-66DB-128F-FB99-8B2F35A5118C}"/>
          </ac:graphicFrameMkLst>
        </pc:graphicFrameChg>
        <pc:graphicFrameChg chg="add mod">
          <ac:chgData name="愛甲　祥大" userId="33677ac5-77db-48b8-852d-04d99ea2e3d3" providerId="ADAL" clId="{AC5B0762-B19C-4D36-AD2E-DF4272D70BE9}" dt="2024-10-14T12:47:26.072" v="2"/>
          <ac:graphicFrameMkLst>
            <pc:docMk/>
            <pc:sldMk cId="1445209794" sldId="259"/>
            <ac:graphicFrameMk id="5" creationId="{8049A288-FD60-9DD6-41A9-B63552200526}"/>
          </ac:graphicFrameMkLst>
        </pc:graphicFrameChg>
        <pc:picChg chg="add mod ord">
          <ac:chgData name="愛甲　祥大" userId="33677ac5-77db-48b8-852d-04d99ea2e3d3" providerId="ADAL" clId="{AC5B0762-B19C-4D36-AD2E-DF4272D70BE9}" dt="2024-10-14T13:33:31.052" v="232" actId="166"/>
          <ac:picMkLst>
            <pc:docMk/>
            <pc:sldMk cId="1445209794" sldId="259"/>
            <ac:picMk id="11" creationId="{ECB5DD39-C65C-9300-E5A9-E07E4F5E3A64}"/>
          </ac:picMkLst>
        </pc:picChg>
        <pc:picChg chg="add mod">
          <ac:chgData name="愛甲　祥大" userId="33677ac5-77db-48b8-852d-04d99ea2e3d3" providerId="ADAL" clId="{AC5B0762-B19C-4D36-AD2E-DF4272D70BE9}" dt="2024-10-14T12:57:54.019" v="141" actId="1076"/>
          <ac:picMkLst>
            <pc:docMk/>
            <pc:sldMk cId="1445209794" sldId="259"/>
            <ac:picMk id="13" creationId="{23FAA906-B855-B46C-DD95-7A05EB665A20}"/>
          </ac:picMkLst>
        </pc:picChg>
        <pc:picChg chg="add mod">
          <ac:chgData name="愛甲　祥大" userId="33677ac5-77db-48b8-852d-04d99ea2e3d3" providerId="ADAL" clId="{AC5B0762-B19C-4D36-AD2E-DF4272D70BE9}" dt="2024-10-14T12:58:59.430" v="148" actId="1076"/>
          <ac:picMkLst>
            <pc:docMk/>
            <pc:sldMk cId="1445209794" sldId="259"/>
            <ac:picMk id="15" creationId="{479DC78A-589C-B4F8-E1DE-7BB9955C13A5}"/>
          </ac:picMkLst>
        </pc:picChg>
      </pc:sldChg>
      <pc:sldChg chg="addSp modSp new mod">
        <pc:chgData name="愛甲　祥大" userId="33677ac5-77db-48b8-852d-04d99ea2e3d3" providerId="ADAL" clId="{AC5B0762-B19C-4D36-AD2E-DF4272D70BE9}" dt="2024-10-14T14:39:21.855" v="430" actId="1076"/>
        <pc:sldMkLst>
          <pc:docMk/>
          <pc:sldMk cId="2161811003" sldId="260"/>
        </pc:sldMkLst>
        <pc:spChg chg="add mod">
          <ac:chgData name="愛甲　祥大" userId="33677ac5-77db-48b8-852d-04d99ea2e3d3" providerId="ADAL" clId="{AC5B0762-B19C-4D36-AD2E-DF4272D70BE9}" dt="2024-10-14T14:39:21.855" v="430" actId="1076"/>
          <ac:spMkLst>
            <pc:docMk/>
            <pc:sldMk cId="2161811003" sldId="260"/>
            <ac:spMk id="2" creationId="{1554EAD5-2A60-44A4-1F3C-C4E8DCA48D67}"/>
          </ac:spMkLst>
        </pc:spChg>
      </pc:sldChg>
      <pc:sldChg chg="modSp del mod">
        <pc:chgData name="愛甲　祥大" userId="33677ac5-77db-48b8-852d-04d99ea2e3d3" providerId="ADAL" clId="{AC5B0762-B19C-4D36-AD2E-DF4272D70BE9}" dt="2024-10-14T14:34:38.385" v="400" actId="47"/>
        <pc:sldMkLst>
          <pc:docMk/>
          <pc:sldMk cId="2238462270" sldId="260"/>
        </pc:sldMkLst>
        <pc:spChg chg="mod">
          <ac:chgData name="愛甲　祥大" userId="33677ac5-77db-48b8-852d-04d99ea2e3d3" providerId="ADAL" clId="{AC5B0762-B19C-4D36-AD2E-DF4272D70BE9}" dt="2024-10-14T14:11:12.779" v="313" actId="1076"/>
          <ac:spMkLst>
            <pc:docMk/>
            <pc:sldMk cId="2238462270" sldId="26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0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4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82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18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13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6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2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45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7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4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0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A888-EA87-41C1-80CA-4E6449FE036D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H</a:t>
            </a:r>
            <a:r>
              <a:rPr kumimoji="1" lang="ja-JP" altLang="en-US" dirty="0"/>
              <a:t>班企画書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企画　愛甲 祥大、元藤 唯斗、</a:t>
            </a:r>
            <a:r>
              <a:rPr lang="ja-JP" altLang="en-US" dirty="0"/>
              <a:t>桐野 和斗、田黒 翔之介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26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8632E5-63F1-7D43-E432-FF208930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516" t="690" r="516" b="409"/>
          <a:stretch/>
        </p:blipFill>
        <p:spPr>
          <a:xfrm>
            <a:off x="5353428" y="-189571"/>
            <a:ext cx="6838572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テキスト ボックス 1"/>
          <p:cNvSpPr txBox="1"/>
          <p:nvPr/>
        </p:nvSpPr>
        <p:spPr>
          <a:xfrm>
            <a:off x="390314" y="3760620"/>
            <a:ext cx="262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471C74-B4AD-F84F-866E-1B747C17A0DB}"/>
              </a:ext>
            </a:extLst>
          </p:cNvPr>
          <p:cNvSpPr txBox="1"/>
          <p:nvPr/>
        </p:nvSpPr>
        <p:spPr>
          <a:xfrm>
            <a:off x="884962" y="2957280"/>
            <a:ext cx="6270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ターン制</a:t>
            </a:r>
            <a:r>
              <a:rPr kumimoji="1" lang="ja-JP" altLang="en-US" sz="3200" dirty="0"/>
              <a:t>ストラテジーゲーム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549E0E-FB99-1913-E697-DF2F189E5FDD}"/>
              </a:ext>
            </a:extLst>
          </p:cNvPr>
          <p:cNvSpPr txBox="1"/>
          <p:nvPr/>
        </p:nvSpPr>
        <p:spPr>
          <a:xfrm>
            <a:off x="390314" y="5743335"/>
            <a:ext cx="1162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・</a:t>
            </a:r>
            <a:r>
              <a:rPr kumimoji="1" lang="ja-JP" altLang="en-US" sz="2800" b="1" u="sng" dirty="0"/>
              <a:t>シンプルで奥深い</a:t>
            </a:r>
            <a:r>
              <a:rPr kumimoji="1" lang="ja-JP" altLang="en-US" sz="2800" b="1" dirty="0"/>
              <a:t>戦略シミュレーションゲーム。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0314" y="4565071"/>
            <a:ext cx="1069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・</a:t>
            </a:r>
            <a:r>
              <a:rPr kumimoji="1" lang="ja-JP" altLang="en-US" sz="2800" b="1" dirty="0"/>
              <a:t>じっくりと考えながら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　　戦略ゲーが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初めて</a:t>
            </a:r>
            <a:r>
              <a:rPr kumimoji="1" lang="ja-JP" altLang="en-US" sz="2800" b="1" dirty="0"/>
              <a:t>の方でもプレイできる！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5657" y="493727"/>
            <a:ext cx="229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タイトル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4232" y="1298178"/>
            <a:ext cx="6200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u="sng" dirty="0">
                <a:solidFill>
                  <a:srgbClr val="FF0000"/>
                </a:solidFill>
                <a:latin typeface="Bodoni MT" panose="02070603080606020203" pitchFamily="18" charset="0"/>
              </a:rPr>
              <a:t>Middle War</a:t>
            </a:r>
            <a:r>
              <a:rPr lang="en-US" altLang="ja-JP" sz="3600" dirty="0"/>
              <a:t>(</a:t>
            </a:r>
            <a:r>
              <a:rPr lang="ja-JP" altLang="en-US" sz="3600" dirty="0"/>
              <a:t>ミドル・ウォー</a:t>
            </a:r>
            <a:r>
              <a:rPr lang="en-US" altLang="ja-JP" sz="36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8264" y="2152829"/>
            <a:ext cx="218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ジャンル</a:t>
            </a:r>
          </a:p>
        </p:txBody>
      </p:sp>
    </p:spTree>
    <p:extLst>
      <p:ext uri="{BB962C8B-B14F-4D97-AF65-F5344CB8AC3E}">
        <p14:creationId xmlns:p14="http://schemas.microsoft.com/office/powerpoint/2010/main" val="110189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2A7FB96-BE14-A6A2-9E9E-AC07A80F2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73" y="-138700"/>
            <a:ext cx="8310887" cy="491097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72115" y="695711"/>
            <a:ext cx="511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世界観・テーマ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1820" y="2664143"/>
            <a:ext cx="447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巨大大陸アドナチオの</a:t>
            </a:r>
            <a:endParaRPr lang="en-US" altLang="ja-JP" sz="2400" dirty="0"/>
          </a:p>
          <a:p>
            <a:r>
              <a:rPr lang="ja-JP" altLang="en-US" sz="2400" dirty="0"/>
              <a:t>地域の一部を舞台にした世界。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5821" y="4700944"/>
            <a:ext cx="8082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大陸全土でいくつもの小王国や都市国家が乱立していた。</a:t>
            </a:r>
            <a:endParaRPr lang="en-US" altLang="ja-JP" sz="2400" b="1" dirty="0"/>
          </a:p>
          <a:p>
            <a:r>
              <a:rPr lang="ja-JP" altLang="en-US" sz="2400" b="1" dirty="0"/>
              <a:t>それぞれの勢力が地域の統一を目指して争う。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2115" y="3836432"/>
            <a:ext cx="390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争い続ける地方の統一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17E6B6-28AE-D2CA-5A69-AC846EE563C8}"/>
              </a:ext>
            </a:extLst>
          </p:cNvPr>
          <p:cNvSpPr txBox="1"/>
          <p:nvPr/>
        </p:nvSpPr>
        <p:spPr>
          <a:xfrm>
            <a:off x="585821" y="1888510"/>
            <a:ext cx="269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舞台となる世界</a:t>
            </a:r>
          </a:p>
        </p:txBody>
      </p:sp>
    </p:spTree>
    <p:extLst>
      <p:ext uri="{BB962C8B-B14F-4D97-AF65-F5344CB8AC3E}">
        <p14:creationId xmlns:p14="http://schemas.microsoft.com/office/powerpoint/2010/main" val="39680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6124" y="199697"/>
            <a:ext cx="388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ゲーム</a:t>
            </a:r>
            <a:r>
              <a:rPr kumimoji="1" lang="ja-JP" altLang="en-US" sz="4000" dirty="0"/>
              <a:t>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828800"/>
            <a:ext cx="952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AP</a:t>
            </a:r>
            <a:r>
              <a:rPr kumimoji="1" lang="ja-JP" altLang="en-US" sz="2400" dirty="0" err="1"/>
              <a:t>を消</a:t>
            </a:r>
            <a:r>
              <a:rPr kumimoji="1" lang="ja-JP" altLang="en-US" sz="2400" dirty="0"/>
              <a:t>費してユニットの召喚や移動させて敵の本拠地まで攻め込め。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8164A5-D060-EB7E-DFEB-F9DE02CE3697}"/>
              </a:ext>
            </a:extLst>
          </p:cNvPr>
          <p:cNvSpPr txBox="1"/>
          <p:nvPr/>
        </p:nvSpPr>
        <p:spPr>
          <a:xfrm>
            <a:off x="126124" y="3181739"/>
            <a:ext cx="15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①召喚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C29052-32A2-FCB9-1EBC-62E3F35BA9D3}"/>
              </a:ext>
            </a:extLst>
          </p:cNvPr>
          <p:cNvSpPr txBox="1"/>
          <p:nvPr/>
        </p:nvSpPr>
        <p:spPr>
          <a:xfrm>
            <a:off x="3206622" y="317395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B651C5-AB60-D0AB-648B-888D3961413E}"/>
              </a:ext>
            </a:extLst>
          </p:cNvPr>
          <p:cNvSpPr txBox="1"/>
          <p:nvPr/>
        </p:nvSpPr>
        <p:spPr>
          <a:xfrm>
            <a:off x="5598367" y="3179798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③敵と戦闘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039C66-E29F-F6E7-E978-6A88FC2FA5E5}"/>
              </a:ext>
            </a:extLst>
          </p:cNvPr>
          <p:cNvSpPr txBox="1"/>
          <p:nvPr/>
        </p:nvSpPr>
        <p:spPr>
          <a:xfrm>
            <a:off x="8145624" y="317395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④本陣を破壊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3FAA906-B855-B46C-DD95-7A05EB66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95" y="3856531"/>
            <a:ext cx="2494530" cy="27640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79DC78A-589C-B4F8-E1DE-7BB9955C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50" y="3551071"/>
            <a:ext cx="3364683" cy="32216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CB5DD39-C65C-9300-E5A9-E07E4F5E3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1851" y="3551071"/>
            <a:ext cx="2304723" cy="29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20455 -0.003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4362 0.00394 L 0.20585 -0.00301 " pathEditMode="fixed" rAng="0" ptsTypes="AA">
                                      <p:cBhvr>
                                        <p:cTn id="27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62 0.00255 L 0.5733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4" y="0"/>
            <a:ext cx="6850566" cy="685056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0" y="428178"/>
            <a:ext cx="53414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兵種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剣士、弓兵、カタパルトの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種がある。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剣士←弓兵←カタパルト←剣士</a:t>
            </a:r>
            <a:endParaRPr kumimoji="1" lang="en-US" altLang="ja-JP" sz="2400" dirty="0"/>
          </a:p>
          <a:p>
            <a:r>
              <a:rPr kumimoji="1" lang="ja-JP" altLang="en-US" sz="2400" dirty="0"/>
              <a:t>の順で相性が良い。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AP</a:t>
            </a:r>
            <a:r>
              <a:rPr kumimoji="1" lang="ja-JP" altLang="en-US" sz="2400" dirty="0"/>
              <a:t>もしくは資源を消費してユニットを召喚する。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勝利条件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右下からスタート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敵の本陣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左上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HP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にする。</a:t>
            </a:r>
          </a:p>
        </p:txBody>
      </p:sp>
    </p:spTree>
    <p:extLst>
      <p:ext uri="{BB962C8B-B14F-4D97-AF65-F5344CB8AC3E}">
        <p14:creationId xmlns:p14="http://schemas.microsoft.com/office/powerpoint/2010/main" val="241848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54EAD5-2A60-44A4-1F3C-C4E8DCA48D67}"/>
              </a:ext>
            </a:extLst>
          </p:cNvPr>
          <p:cNvSpPr txBox="1"/>
          <p:nvPr/>
        </p:nvSpPr>
        <p:spPr>
          <a:xfrm>
            <a:off x="1162050" y="3013501"/>
            <a:ext cx="931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16181100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944</TotalTime>
  <Words>197</Words>
  <Application>Microsoft Office PowerPoint</Application>
  <PresentationFormat>ワイド画面</PresentationFormat>
  <Paragraphs>38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HGS創英角ｺﾞｼｯｸUB</vt:lpstr>
      <vt:lpstr>HGS創英角ﾎﾟｯﾌﾟ体</vt:lpstr>
      <vt:lpstr>Arial</vt:lpstr>
      <vt:lpstr>Bodoni MT</vt:lpstr>
      <vt:lpstr>Trebuchet MS</vt:lpstr>
      <vt:lpstr>Wingdings 3</vt:lpstr>
      <vt:lpstr>ファセット</vt:lpstr>
      <vt:lpstr>H班企画書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H班企画書</dc:title>
  <dc:creator>GA1A</dc:creator>
  <cp:lastModifiedBy>愛甲　祥大</cp:lastModifiedBy>
  <cp:revision>40</cp:revision>
  <dcterms:created xsi:type="dcterms:W3CDTF">2024-10-11T00:26:26Z</dcterms:created>
  <dcterms:modified xsi:type="dcterms:W3CDTF">2024-10-15T14:12:16Z</dcterms:modified>
</cp:coreProperties>
</file>